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handoutMasterIdLst>
    <p:handoutMasterId r:id="rId36"/>
  </p:handoutMasterIdLst>
  <p:sldIdLst>
    <p:sldId id="284" r:id="rId2"/>
    <p:sldId id="286" r:id="rId3"/>
    <p:sldId id="339" r:id="rId4"/>
    <p:sldId id="426" r:id="rId5"/>
    <p:sldId id="341" r:id="rId6"/>
    <p:sldId id="363" r:id="rId7"/>
    <p:sldId id="364" r:id="rId8"/>
    <p:sldId id="416" r:id="rId9"/>
    <p:sldId id="371" r:id="rId10"/>
    <p:sldId id="418" r:id="rId11"/>
    <p:sldId id="419" r:id="rId12"/>
    <p:sldId id="420" r:id="rId13"/>
    <p:sldId id="373" r:id="rId14"/>
    <p:sldId id="376" r:id="rId15"/>
    <p:sldId id="424" r:id="rId16"/>
    <p:sldId id="421" r:id="rId17"/>
    <p:sldId id="423" r:id="rId18"/>
    <p:sldId id="425" r:id="rId19"/>
    <p:sldId id="422" r:id="rId20"/>
    <p:sldId id="322" r:id="rId21"/>
    <p:sldId id="379" r:id="rId22"/>
    <p:sldId id="404" r:id="rId23"/>
    <p:sldId id="415" r:id="rId24"/>
    <p:sldId id="409" r:id="rId25"/>
    <p:sldId id="410" r:id="rId26"/>
    <p:sldId id="395" r:id="rId27"/>
    <p:sldId id="396" r:id="rId28"/>
    <p:sldId id="397" r:id="rId29"/>
    <p:sldId id="398" r:id="rId30"/>
    <p:sldId id="399" r:id="rId31"/>
    <p:sldId id="400" r:id="rId32"/>
    <p:sldId id="401" r:id="rId33"/>
    <p:sldId id="402"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335"/>
    <a:srgbClr val="F3FAFC"/>
    <a:srgbClr val="D4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32" autoAdjust="0"/>
    <p:restoredTop sz="94660"/>
  </p:normalViewPr>
  <p:slideViewPr>
    <p:cSldViewPr snapToGrid="0">
      <p:cViewPr varScale="1">
        <p:scale>
          <a:sx n="98" d="100"/>
          <a:sy n="98" d="100"/>
        </p:scale>
        <p:origin x="2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dipole</a:t>
            </a:r>
            <a:r>
              <a:rPr lang="en-US" sz="1800" baseline="0"/>
              <a:t> field profile</a:t>
            </a:r>
            <a:endParaRPr lang="en-US"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none"/>
          </c:marker>
          <c:xVal>
            <c:numRef>
              <c:f>Sheet1!$D$6:$D$10005</c:f>
              <c:numCache>
                <c:formatCode>General</c:formatCode>
                <c:ptCount val="100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6.61</c:v>
                </c:pt>
                <c:pt idx="662">
                  <c:v>6.62</c:v>
                </c:pt>
                <c:pt idx="663">
                  <c:v>6.63</c:v>
                </c:pt>
                <c:pt idx="664">
                  <c:v>6.64</c:v>
                </c:pt>
                <c:pt idx="665">
                  <c:v>6.65</c:v>
                </c:pt>
                <c:pt idx="666">
                  <c:v>6.66</c:v>
                </c:pt>
                <c:pt idx="667">
                  <c:v>6.67</c:v>
                </c:pt>
                <c:pt idx="668">
                  <c:v>6.68</c:v>
                </c:pt>
                <c:pt idx="669">
                  <c:v>6.69</c:v>
                </c:pt>
                <c:pt idx="670">
                  <c:v>6.7</c:v>
                </c:pt>
                <c:pt idx="671">
                  <c:v>6.71</c:v>
                </c:pt>
                <c:pt idx="672">
                  <c:v>6.72</c:v>
                </c:pt>
                <c:pt idx="673">
                  <c:v>6.73</c:v>
                </c:pt>
                <c:pt idx="674">
                  <c:v>6.74</c:v>
                </c:pt>
                <c:pt idx="675">
                  <c:v>6.75</c:v>
                </c:pt>
                <c:pt idx="676">
                  <c:v>6.76</c:v>
                </c:pt>
                <c:pt idx="677">
                  <c:v>6.77</c:v>
                </c:pt>
                <c:pt idx="678">
                  <c:v>6.78</c:v>
                </c:pt>
                <c:pt idx="679">
                  <c:v>6.79</c:v>
                </c:pt>
                <c:pt idx="680">
                  <c:v>6.8</c:v>
                </c:pt>
                <c:pt idx="681">
                  <c:v>6.81</c:v>
                </c:pt>
                <c:pt idx="682">
                  <c:v>6.82</c:v>
                </c:pt>
                <c:pt idx="683">
                  <c:v>6.83</c:v>
                </c:pt>
                <c:pt idx="684">
                  <c:v>6.84</c:v>
                </c:pt>
                <c:pt idx="685">
                  <c:v>6.85</c:v>
                </c:pt>
                <c:pt idx="686">
                  <c:v>6.86</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7.11</c:v>
                </c:pt>
                <c:pt idx="712">
                  <c:v>7.12</c:v>
                </c:pt>
                <c:pt idx="713">
                  <c:v>7.13</c:v>
                </c:pt>
                <c:pt idx="714">
                  <c:v>7.14</c:v>
                </c:pt>
                <c:pt idx="715">
                  <c:v>7.15</c:v>
                </c:pt>
                <c:pt idx="716">
                  <c:v>7.16</c:v>
                </c:pt>
                <c:pt idx="717">
                  <c:v>7.17</c:v>
                </c:pt>
                <c:pt idx="718">
                  <c:v>7.18</c:v>
                </c:pt>
                <c:pt idx="719">
                  <c:v>7.19</c:v>
                </c:pt>
                <c:pt idx="720">
                  <c:v>7.2</c:v>
                </c:pt>
                <c:pt idx="721">
                  <c:v>7.21</c:v>
                </c:pt>
                <c:pt idx="722">
                  <c:v>7.22</c:v>
                </c:pt>
                <c:pt idx="723">
                  <c:v>7.23</c:v>
                </c:pt>
                <c:pt idx="724">
                  <c:v>7.24</c:v>
                </c:pt>
                <c:pt idx="725">
                  <c:v>7.25</c:v>
                </c:pt>
                <c:pt idx="726">
                  <c:v>7.26</c:v>
                </c:pt>
                <c:pt idx="727">
                  <c:v>7.27</c:v>
                </c:pt>
                <c:pt idx="728">
                  <c:v>7.28</c:v>
                </c:pt>
                <c:pt idx="729">
                  <c:v>7.29</c:v>
                </c:pt>
                <c:pt idx="730">
                  <c:v>7.3</c:v>
                </c:pt>
                <c:pt idx="731">
                  <c:v>7.31</c:v>
                </c:pt>
                <c:pt idx="732">
                  <c:v>7.32</c:v>
                </c:pt>
                <c:pt idx="733">
                  <c:v>7.33</c:v>
                </c:pt>
                <c:pt idx="734">
                  <c:v>7.34</c:v>
                </c:pt>
                <c:pt idx="735">
                  <c:v>7.35</c:v>
                </c:pt>
                <c:pt idx="736">
                  <c:v>7.36</c:v>
                </c:pt>
                <c:pt idx="737">
                  <c:v>7.37</c:v>
                </c:pt>
                <c:pt idx="738">
                  <c:v>7.38</c:v>
                </c:pt>
                <c:pt idx="739">
                  <c:v>7.39</c:v>
                </c:pt>
                <c:pt idx="740">
                  <c:v>7.4</c:v>
                </c:pt>
                <c:pt idx="741">
                  <c:v>7.41</c:v>
                </c:pt>
                <c:pt idx="742">
                  <c:v>7.42</c:v>
                </c:pt>
                <c:pt idx="743">
                  <c:v>7.43</c:v>
                </c:pt>
                <c:pt idx="744">
                  <c:v>7.44</c:v>
                </c:pt>
                <c:pt idx="745">
                  <c:v>7.45</c:v>
                </c:pt>
                <c:pt idx="746">
                  <c:v>7.46</c:v>
                </c:pt>
                <c:pt idx="747">
                  <c:v>7.47</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7.61</c:v>
                </c:pt>
                <c:pt idx="762">
                  <c:v>7.62</c:v>
                </c:pt>
                <c:pt idx="763">
                  <c:v>7.63</c:v>
                </c:pt>
                <c:pt idx="764">
                  <c:v>7.64</c:v>
                </c:pt>
                <c:pt idx="765">
                  <c:v>7.65</c:v>
                </c:pt>
                <c:pt idx="766">
                  <c:v>7.66</c:v>
                </c:pt>
                <c:pt idx="767">
                  <c:v>7.67</c:v>
                </c:pt>
                <c:pt idx="768">
                  <c:v>7.68</c:v>
                </c:pt>
                <c:pt idx="769">
                  <c:v>7.69</c:v>
                </c:pt>
                <c:pt idx="770">
                  <c:v>7.7</c:v>
                </c:pt>
                <c:pt idx="771">
                  <c:v>7.71</c:v>
                </c:pt>
                <c:pt idx="772">
                  <c:v>7.72</c:v>
                </c:pt>
                <c:pt idx="773">
                  <c:v>7.73</c:v>
                </c:pt>
                <c:pt idx="774">
                  <c:v>7.74</c:v>
                </c:pt>
                <c:pt idx="775">
                  <c:v>7.75</c:v>
                </c:pt>
                <c:pt idx="776">
                  <c:v>7.76</c:v>
                </c:pt>
                <c:pt idx="777">
                  <c:v>7.77</c:v>
                </c:pt>
                <c:pt idx="778">
                  <c:v>7.78</c:v>
                </c:pt>
                <c:pt idx="779">
                  <c:v>7.79</c:v>
                </c:pt>
                <c:pt idx="780">
                  <c:v>7.8</c:v>
                </c:pt>
                <c:pt idx="781">
                  <c:v>7.81</c:v>
                </c:pt>
                <c:pt idx="782">
                  <c:v>7.82</c:v>
                </c:pt>
                <c:pt idx="783">
                  <c:v>7.83</c:v>
                </c:pt>
                <c:pt idx="784">
                  <c:v>7.84</c:v>
                </c:pt>
                <c:pt idx="785">
                  <c:v>7.85</c:v>
                </c:pt>
                <c:pt idx="786">
                  <c:v>7.86</c:v>
                </c:pt>
                <c:pt idx="787">
                  <c:v>7.87</c:v>
                </c:pt>
                <c:pt idx="788">
                  <c:v>7.88</c:v>
                </c:pt>
                <c:pt idx="789">
                  <c:v>7.89</c:v>
                </c:pt>
                <c:pt idx="790">
                  <c:v>7.9</c:v>
                </c:pt>
                <c:pt idx="791">
                  <c:v>7.91</c:v>
                </c:pt>
                <c:pt idx="792">
                  <c:v>7.92</c:v>
                </c:pt>
                <c:pt idx="793">
                  <c:v>7.93</c:v>
                </c:pt>
                <c:pt idx="794">
                  <c:v>7.94</c:v>
                </c:pt>
                <c:pt idx="795">
                  <c:v>7.95</c:v>
                </c:pt>
                <c:pt idx="796">
                  <c:v>7.96</c:v>
                </c:pt>
                <c:pt idx="797">
                  <c:v>7.97</c:v>
                </c:pt>
                <c:pt idx="798">
                  <c:v>7.98</c:v>
                </c:pt>
                <c:pt idx="799">
                  <c:v>7.99</c:v>
                </c:pt>
                <c:pt idx="800">
                  <c:v>8</c:v>
                </c:pt>
                <c:pt idx="801">
                  <c:v>8.01</c:v>
                </c:pt>
                <c:pt idx="802">
                  <c:v>8.02</c:v>
                </c:pt>
                <c:pt idx="803">
                  <c:v>8.0299999999999994</c:v>
                </c:pt>
                <c:pt idx="804">
                  <c:v>8.0399999999999991</c:v>
                </c:pt>
                <c:pt idx="805">
                  <c:v>8.0500000000000007</c:v>
                </c:pt>
                <c:pt idx="806">
                  <c:v>8.06</c:v>
                </c:pt>
                <c:pt idx="807">
                  <c:v>8.07</c:v>
                </c:pt>
                <c:pt idx="808">
                  <c:v>8.08</c:v>
                </c:pt>
                <c:pt idx="809">
                  <c:v>8.09</c:v>
                </c:pt>
                <c:pt idx="810">
                  <c:v>8.1</c:v>
                </c:pt>
                <c:pt idx="811">
                  <c:v>8.11</c:v>
                </c:pt>
                <c:pt idx="812">
                  <c:v>8.1199999999999992</c:v>
                </c:pt>
                <c:pt idx="813">
                  <c:v>8.1300000000000008</c:v>
                </c:pt>
                <c:pt idx="814">
                  <c:v>8.14</c:v>
                </c:pt>
                <c:pt idx="815">
                  <c:v>8.15</c:v>
                </c:pt>
                <c:pt idx="816">
                  <c:v>8.16</c:v>
                </c:pt>
                <c:pt idx="817">
                  <c:v>8.17</c:v>
                </c:pt>
                <c:pt idx="818">
                  <c:v>8.18</c:v>
                </c:pt>
                <c:pt idx="819">
                  <c:v>8.19</c:v>
                </c:pt>
                <c:pt idx="820">
                  <c:v>8.1999999999999993</c:v>
                </c:pt>
                <c:pt idx="821">
                  <c:v>8.2100000000000009</c:v>
                </c:pt>
                <c:pt idx="822">
                  <c:v>8.2200000000000006</c:v>
                </c:pt>
                <c:pt idx="823">
                  <c:v>8.23</c:v>
                </c:pt>
                <c:pt idx="824">
                  <c:v>8.24</c:v>
                </c:pt>
                <c:pt idx="825">
                  <c:v>8.25</c:v>
                </c:pt>
                <c:pt idx="826">
                  <c:v>8.26</c:v>
                </c:pt>
                <c:pt idx="827">
                  <c:v>8.27</c:v>
                </c:pt>
                <c:pt idx="828">
                  <c:v>8.2799999999999994</c:v>
                </c:pt>
                <c:pt idx="829">
                  <c:v>8.2899999999999991</c:v>
                </c:pt>
                <c:pt idx="830">
                  <c:v>8.3000000000000007</c:v>
                </c:pt>
                <c:pt idx="831">
                  <c:v>8.31</c:v>
                </c:pt>
                <c:pt idx="832">
                  <c:v>8.32</c:v>
                </c:pt>
                <c:pt idx="833">
                  <c:v>8.33</c:v>
                </c:pt>
                <c:pt idx="834">
                  <c:v>8.34</c:v>
                </c:pt>
                <c:pt idx="835">
                  <c:v>8.35</c:v>
                </c:pt>
                <c:pt idx="836">
                  <c:v>8.36</c:v>
                </c:pt>
                <c:pt idx="837">
                  <c:v>8.3699999999999992</c:v>
                </c:pt>
                <c:pt idx="838">
                  <c:v>8.3800000000000008</c:v>
                </c:pt>
                <c:pt idx="839">
                  <c:v>8.39</c:v>
                </c:pt>
                <c:pt idx="840">
                  <c:v>8.4</c:v>
                </c:pt>
                <c:pt idx="841">
                  <c:v>8.41</c:v>
                </c:pt>
                <c:pt idx="842">
                  <c:v>8.42</c:v>
                </c:pt>
                <c:pt idx="843">
                  <c:v>8.43</c:v>
                </c:pt>
                <c:pt idx="844">
                  <c:v>8.44</c:v>
                </c:pt>
                <c:pt idx="845">
                  <c:v>8.4499999999999993</c:v>
                </c:pt>
                <c:pt idx="846">
                  <c:v>8.4600000000000009</c:v>
                </c:pt>
                <c:pt idx="847">
                  <c:v>8.4700000000000006</c:v>
                </c:pt>
                <c:pt idx="848">
                  <c:v>8.48</c:v>
                </c:pt>
                <c:pt idx="849">
                  <c:v>8.49</c:v>
                </c:pt>
                <c:pt idx="850">
                  <c:v>8.5</c:v>
                </c:pt>
                <c:pt idx="851">
                  <c:v>8.51</c:v>
                </c:pt>
                <c:pt idx="852">
                  <c:v>8.52</c:v>
                </c:pt>
                <c:pt idx="853">
                  <c:v>8.5299999999999994</c:v>
                </c:pt>
                <c:pt idx="854">
                  <c:v>8.5399999999999991</c:v>
                </c:pt>
                <c:pt idx="855">
                  <c:v>8.5500000000000007</c:v>
                </c:pt>
                <c:pt idx="856">
                  <c:v>8.56</c:v>
                </c:pt>
                <c:pt idx="857">
                  <c:v>8.57</c:v>
                </c:pt>
                <c:pt idx="858">
                  <c:v>8.58</c:v>
                </c:pt>
                <c:pt idx="859">
                  <c:v>8.59</c:v>
                </c:pt>
                <c:pt idx="860">
                  <c:v>8.6</c:v>
                </c:pt>
                <c:pt idx="861">
                  <c:v>8.61</c:v>
                </c:pt>
                <c:pt idx="862">
                  <c:v>8.6199999999999992</c:v>
                </c:pt>
                <c:pt idx="863">
                  <c:v>8.6300000000000008</c:v>
                </c:pt>
                <c:pt idx="864">
                  <c:v>8.64</c:v>
                </c:pt>
                <c:pt idx="865">
                  <c:v>8.65</c:v>
                </c:pt>
                <c:pt idx="866">
                  <c:v>8.66</c:v>
                </c:pt>
                <c:pt idx="867">
                  <c:v>8.67</c:v>
                </c:pt>
                <c:pt idx="868">
                  <c:v>8.68</c:v>
                </c:pt>
                <c:pt idx="869">
                  <c:v>8.69</c:v>
                </c:pt>
                <c:pt idx="870">
                  <c:v>8.6999999999999993</c:v>
                </c:pt>
                <c:pt idx="871">
                  <c:v>8.7100000000000009</c:v>
                </c:pt>
                <c:pt idx="872">
                  <c:v>8.7200000000000006</c:v>
                </c:pt>
                <c:pt idx="873">
                  <c:v>8.73</c:v>
                </c:pt>
                <c:pt idx="874">
                  <c:v>8.74</c:v>
                </c:pt>
                <c:pt idx="875">
                  <c:v>8.75</c:v>
                </c:pt>
                <c:pt idx="876">
                  <c:v>8.76</c:v>
                </c:pt>
                <c:pt idx="877">
                  <c:v>8.77</c:v>
                </c:pt>
                <c:pt idx="878">
                  <c:v>8.7799999999999994</c:v>
                </c:pt>
                <c:pt idx="879">
                  <c:v>8.7899999999999991</c:v>
                </c:pt>
                <c:pt idx="880">
                  <c:v>8.8000000000000007</c:v>
                </c:pt>
                <c:pt idx="881">
                  <c:v>8.81</c:v>
                </c:pt>
                <c:pt idx="882">
                  <c:v>8.82</c:v>
                </c:pt>
                <c:pt idx="883">
                  <c:v>8.83</c:v>
                </c:pt>
                <c:pt idx="884">
                  <c:v>8.84</c:v>
                </c:pt>
                <c:pt idx="885">
                  <c:v>8.85</c:v>
                </c:pt>
                <c:pt idx="886">
                  <c:v>8.86</c:v>
                </c:pt>
                <c:pt idx="887">
                  <c:v>8.8699999999999992</c:v>
                </c:pt>
                <c:pt idx="888">
                  <c:v>8.8800000000000008</c:v>
                </c:pt>
                <c:pt idx="889">
                  <c:v>8.89</c:v>
                </c:pt>
                <c:pt idx="890">
                  <c:v>8.9</c:v>
                </c:pt>
                <c:pt idx="891">
                  <c:v>8.91</c:v>
                </c:pt>
                <c:pt idx="892">
                  <c:v>8.92</c:v>
                </c:pt>
                <c:pt idx="893">
                  <c:v>8.93</c:v>
                </c:pt>
                <c:pt idx="894">
                  <c:v>8.94</c:v>
                </c:pt>
                <c:pt idx="895">
                  <c:v>8.9499999999999993</c:v>
                </c:pt>
                <c:pt idx="896">
                  <c:v>8.9600000000000009</c:v>
                </c:pt>
                <c:pt idx="897">
                  <c:v>8.9700000000000006</c:v>
                </c:pt>
                <c:pt idx="898">
                  <c:v>8.98</c:v>
                </c:pt>
                <c:pt idx="899">
                  <c:v>8.99</c:v>
                </c:pt>
                <c:pt idx="900">
                  <c:v>9</c:v>
                </c:pt>
                <c:pt idx="901">
                  <c:v>9.01</c:v>
                </c:pt>
                <c:pt idx="902">
                  <c:v>9.02</c:v>
                </c:pt>
                <c:pt idx="903">
                  <c:v>9.0299999999999994</c:v>
                </c:pt>
                <c:pt idx="904">
                  <c:v>9.0399999999999991</c:v>
                </c:pt>
                <c:pt idx="905">
                  <c:v>9.0500000000000007</c:v>
                </c:pt>
                <c:pt idx="906">
                  <c:v>9.06</c:v>
                </c:pt>
                <c:pt idx="907">
                  <c:v>9.07</c:v>
                </c:pt>
                <c:pt idx="908">
                  <c:v>9.08</c:v>
                </c:pt>
                <c:pt idx="909">
                  <c:v>9.09</c:v>
                </c:pt>
                <c:pt idx="910">
                  <c:v>9.1</c:v>
                </c:pt>
                <c:pt idx="911">
                  <c:v>9.11</c:v>
                </c:pt>
                <c:pt idx="912">
                  <c:v>9.1199999999999992</c:v>
                </c:pt>
                <c:pt idx="913">
                  <c:v>9.1300000000000008</c:v>
                </c:pt>
                <c:pt idx="914">
                  <c:v>9.14</c:v>
                </c:pt>
                <c:pt idx="915">
                  <c:v>9.15</c:v>
                </c:pt>
                <c:pt idx="916">
                  <c:v>9.16</c:v>
                </c:pt>
                <c:pt idx="917">
                  <c:v>9.17</c:v>
                </c:pt>
                <c:pt idx="918">
                  <c:v>9.18</c:v>
                </c:pt>
                <c:pt idx="919">
                  <c:v>9.19</c:v>
                </c:pt>
                <c:pt idx="920">
                  <c:v>9.1999999999999993</c:v>
                </c:pt>
                <c:pt idx="921">
                  <c:v>9.2100000000000009</c:v>
                </c:pt>
                <c:pt idx="922">
                  <c:v>9.2200000000000006</c:v>
                </c:pt>
                <c:pt idx="923">
                  <c:v>9.23</c:v>
                </c:pt>
                <c:pt idx="924">
                  <c:v>9.24</c:v>
                </c:pt>
                <c:pt idx="925">
                  <c:v>9.25</c:v>
                </c:pt>
                <c:pt idx="926">
                  <c:v>9.26</c:v>
                </c:pt>
                <c:pt idx="927">
                  <c:v>9.27</c:v>
                </c:pt>
                <c:pt idx="928">
                  <c:v>9.2799999999999994</c:v>
                </c:pt>
                <c:pt idx="929">
                  <c:v>9.2899999999999991</c:v>
                </c:pt>
                <c:pt idx="930">
                  <c:v>9.3000000000000007</c:v>
                </c:pt>
                <c:pt idx="931">
                  <c:v>9.31</c:v>
                </c:pt>
                <c:pt idx="932">
                  <c:v>9.32</c:v>
                </c:pt>
                <c:pt idx="933">
                  <c:v>9.33</c:v>
                </c:pt>
                <c:pt idx="934">
                  <c:v>9.34</c:v>
                </c:pt>
                <c:pt idx="935">
                  <c:v>9.35</c:v>
                </c:pt>
                <c:pt idx="936">
                  <c:v>9.36</c:v>
                </c:pt>
                <c:pt idx="937">
                  <c:v>9.3699999999999992</c:v>
                </c:pt>
                <c:pt idx="938">
                  <c:v>9.3800000000000008</c:v>
                </c:pt>
                <c:pt idx="939">
                  <c:v>9.39</c:v>
                </c:pt>
                <c:pt idx="940">
                  <c:v>9.4</c:v>
                </c:pt>
                <c:pt idx="941">
                  <c:v>9.41</c:v>
                </c:pt>
                <c:pt idx="942">
                  <c:v>9.42</c:v>
                </c:pt>
                <c:pt idx="943">
                  <c:v>9.43</c:v>
                </c:pt>
                <c:pt idx="944">
                  <c:v>9.44</c:v>
                </c:pt>
                <c:pt idx="945">
                  <c:v>9.4499999999999993</c:v>
                </c:pt>
                <c:pt idx="946">
                  <c:v>9.4600000000000009</c:v>
                </c:pt>
                <c:pt idx="947">
                  <c:v>9.4700000000000006</c:v>
                </c:pt>
                <c:pt idx="948">
                  <c:v>9.48</c:v>
                </c:pt>
                <c:pt idx="949">
                  <c:v>9.49</c:v>
                </c:pt>
                <c:pt idx="950">
                  <c:v>9.5</c:v>
                </c:pt>
                <c:pt idx="951">
                  <c:v>9.51</c:v>
                </c:pt>
                <c:pt idx="952">
                  <c:v>9.52</c:v>
                </c:pt>
                <c:pt idx="953">
                  <c:v>9.5299999999999994</c:v>
                </c:pt>
                <c:pt idx="954">
                  <c:v>9.5399999999999991</c:v>
                </c:pt>
                <c:pt idx="955">
                  <c:v>9.5500000000000007</c:v>
                </c:pt>
                <c:pt idx="956">
                  <c:v>9.56</c:v>
                </c:pt>
                <c:pt idx="957">
                  <c:v>9.57</c:v>
                </c:pt>
                <c:pt idx="958">
                  <c:v>9.58</c:v>
                </c:pt>
                <c:pt idx="959">
                  <c:v>9.59</c:v>
                </c:pt>
                <c:pt idx="960">
                  <c:v>9.6</c:v>
                </c:pt>
                <c:pt idx="961">
                  <c:v>9.61</c:v>
                </c:pt>
                <c:pt idx="962">
                  <c:v>9.6199999999999992</c:v>
                </c:pt>
                <c:pt idx="963">
                  <c:v>9.6300000000000008</c:v>
                </c:pt>
                <c:pt idx="964">
                  <c:v>9.64</c:v>
                </c:pt>
                <c:pt idx="965">
                  <c:v>9.65</c:v>
                </c:pt>
                <c:pt idx="966">
                  <c:v>9.66</c:v>
                </c:pt>
                <c:pt idx="967">
                  <c:v>9.67</c:v>
                </c:pt>
                <c:pt idx="968">
                  <c:v>9.68</c:v>
                </c:pt>
                <c:pt idx="969">
                  <c:v>9.69</c:v>
                </c:pt>
                <c:pt idx="970">
                  <c:v>9.6999999999999993</c:v>
                </c:pt>
                <c:pt idx="971">
                  <c:v>9.7100000000000009</c:v>
                </c:pt>
                <c:pt idx="972">
                  <c:v>9.7200000000000006</c:v>
                </c:pt>
                <c:pt idx="973">
                  <c:v>9.73</c:v>
                </c:pt>
                <c:pt idx="974">
                  <c:v>9.74</c:v>
                </c:pt>
                <c:pt idx="975">
                  <c:v>9.75</c:v>
                </c:pt>
                <c:pt idx="976">
                  <c:v>9.76</c:v>
                </c:pt>
                <c:pt idx="977">
                  <c:v>9.77</c:v>
                </c:pt>
                <c:pt idx="978">
                  <c:v>9.7799999999999994</c:v>
                </c:pt>
                <c:pt idx="979">
                  <c:v>9.7899999999999991</c:v>
                </c:pt>
                <c:pt idx="980">
                  <c:v>9.8000000000000007</c:v>
                </c:pt>
                <c:pt idx="981">
                  <c:v>9.81</c:v>
                </c:pt>
                <c:pt idx="982">
                  <c:v>9.82</c:v>
                </c:pt>
                <c:pt idx="983">
                  <c:v>9.83</c:v>
                </c:pt>
                <c:pt idx="984">
                  <c:v>9.84</c:v>
                </c:pt>
                <c:pt idx="985">
                  <c:v>9.85</c:v>
                </c:pt>
                <c:pt idx="986">
                  <c:v>9.86</c:v>
                </c:pt>
                <c:pt idx="987">
                  <c:v>9.8699999999999992</c:v>
                </c:pt>
                <c:pt idx="988">
                  <c:v>9.8800000000000008</c:v>
                </c:pt>
                <c:pt idx="989">
                  <c:v>9.89</c:v>
                </c:pt>
                <c:pt idx="990">
                  <c:v>9.9</c:v>
                </c:pt>
                <c:pt idx="991">
                  <c:v>9.91</c:v>
                </c:pt>
                <c:pt idx="992">
                  <c:v>9.92</c:v>
                </c:pt>
                <c:pt idx="993">
                  <c:v>9.93</c:v>
                </c:pt>
                <c:pt idx="994">
                  <c:v>9.94</c:v>
                </c:pt>
                <c:pt idx="995">
                  <c:v>9.9499999999999993</c:v>
                </c:pt>
                <c:pt idx="996">
                  <c:v>9.9600000000000009</c:v>
                </c:pt>
                <c:pt idx="997">
                  <c:v>9.9700000000000006</c:v>
                </c:pt>
                <c:pt idx="998">
                  <c:v>9.98</c:v>
                </c:pt>
                <c:pt idx="999">
                  <c:v>9.99</c:v>
                </c:pt>
                <c:pt idx="1000">
                  <c:v>10</c:v>
                </c:pt>
                <c:pt idx="1001">
                  <c:v>10.01</c:v>
                </c:pt>
                <c:pt idx="1002">
                  <c:v>10.02</c:v>
                </c:pt>
                <c:pt idx="1003">
                  <c:v>10.029999999999999</c:v>
                </c:pt>
                <c:pt idx="1004">
                  <c:v>10.039999999999999</c:v>
                </c:pt>
                <c:pt idx="1005">
                  <c:v>10.050000000000001</c:v>
                </c:pt>
                <c:pt idx="1006">
                  <c:v>10.06</c:v>
                </c:pt>
                <c:pt idx="1007">
                  <c:v>10.07</c:v>
                </c:pt>
                <c:pt idx="1008">
                  <c:v>10.08</c:v>
                </c:pt>
                <c:pt idx="1009">
                  <c:v>10.09</c:v>
                </c:pt>
                <c:pt idx="1010">
                  <c:v>10.1</c:v>
                </c:pt>
                <c:pt idx="1011">
                  <c:v>10.11</c:v>
                </c:pt>
                <c:pt idx="1012">
                  <c:v>10.119999999999999</c:v>
                </c:pt>
                <c:pt idx="1013">
                  <c:v>10.130000000000001</c:v>
                </c:pt>
                <c:pt idx="1014">
                  <c:v>10.14</c:v>
                </c:pt>
                <c:pt idx="1015">
                  <c:v>10.15</c:v>
                </c:pt>
                <c:pt idx="1016">
                  <c:v>10.16</c:v>
                </c:pt>
                <c:pt idx="1017">
                  <c:v>10.17</c:v>
                </c:pt>
                <c:pt idx="1018">
                  <c:v>10.18</c:v>
                </c:pt>
                <c:pt idx="1019">
                  <c:v>10.19</c:v>
                </c:pt>
                <c:pt idx="1020">
                  <c:v>10.199999999999999</c:v>
                </c:pt>
                <c:pt idx="1021">
                  <c:v>10.210000000000001</c:v>
                </c:pt>
                <c:pt idx="1022">
                  <c:v>10.220000000000001</c:v>
                </c:pt>
                <c:pt idx="1023">
                  <c:v>10.23</c:v>
                </c:pt>
                <c:pt idx="1024">
                  <c:v>10.24</c:v>
                </c:pt>
                <c:pt idx="1025">
                  <c:v>10.25</c:v>
                </c:pt>
                <c:pt idx="1026">
                  <c:v>10.26</c:v>
                </c:pt>
                <c:pt idx="1027">
                  <c:v>10.27</c:v>
                </c:pt>
                <c:pt idx="1028">
                  <c:v>10.28</c:v>
                </c:pt>
                <c:pt idx="1029">
                  <c:v>10.29</c:v>
                </c:pt>
                <c:pt idx="1030">
                  <c:v>10.3</c:v>
                </c:pt>
                <c:pt idx="1031">
                  <c:v>10.31</c:v>
                </c:pt>
                <c:pt idx="1032">
                  <c:v>10.32</c:v>
                </c:pt>
                <c:pt idx="1033">
                  <c:v>10.33</c:v>
                </c:pt>
                <c:pt idx="1034">
                  <c:v>10.34</c:v>
                </c:pt>
                <c:pt idx="1035">
                  <c:v>10.35</c:v>
                </c:pt>
                <c:pt idx="1036">
                  <c:v>10.36</c:v>
                </c:pt>
                <c:pt idx="1037">
                  <c:v>10.37</c:v>
                </c:pt>
                <c:pt idx="1038">
                  <c:v>10.38</c:v>
                </c:pt>
                <c:pt idx="1039">
                  <c:v>10.39</c:v>
                </c:pt>
                <c:pt idx="1040">
                  <c:v>10.4</c:v>
                </c:pt>
                <c:pt idx="1041">
                  <c:v>10.41</c:v>
                </c:pt>
                <c:pt idx="1042">
                  <c:v>10.42</c:v>
                </c:pt>
                <c:pt idx="1043">
                  <c:v>10.43</c:v>
                </c:pt>
                <c:pt idx="1044">
                  <c:v>10.44</c:v>
                </c:pt>
                <c:pt idx="1045">
                  <c:v>10.45</c:v>
                </c:pt>
                <c:pt idx="1046">
                  <c:v>10.46</c:v>
                </c:pt>
                <c:pt idx="1047">
                  <c:v>10.47</c:v>
                </c:pt>
                <c:pt idx="1048">
                  <c:v>10.48</c:v>
                </c:pt>
                <c:pt idx="1049">
                  <c:v>10.49</c:v>
                </c:pt>
                <c:pt idx="1050">
                  <c:v>10.5</c:v>
                </c:pt>
                <c:pt idx="1051">
                  <c:v>10.51</c:v>
                </c:pt>
                <c:pt idx="1052">
                  <c:v>10.52</c:v>
                </c:pt>
                <c:pt idx="1053">
                  <c:v>10.53</c:v>
                </c:pt>
                <c:pt idx="1054">
                  <c:v>10.54</c:v>
                </c:pt>
                <c:pt idx="1055">
                  <c:v>10.55</c:v>
                </c:pt>
                <c:pt idx="1056">
                  <c:v>10.56</c:v>
                </c:pt>
                <c:pt idx="1057">
                  <c:v>10.57</c:v>
                </c:pt>
                <c:pt idx="1058">
                  <c:v>10.58</c:v>
                </c:pt>
                <c:pt idx="1059">
                  <c:v>10.59</c:v>
                </c:pt>
                <c:pt idx="1060">
                  <c:v>10.6</c:v>
                </c:pt>
                <c:pt idx="1061">
                  <c:v>10.61</c:v>
                </c:pt>
                <c:pt idx="1062">
                  <c:v>10.62</c:v>
                </c:pt>
                <c:pt idx="1063">
                  <c:v>10.63</c:v>
                </c:pt>
                <c:pt idx="1064">
                  <c:v>10.64</c:v>
                </c:pt>
                <c:pt idx="1065">
                  <c:v>10.65</c:v>
                </c:pt>
                <c:pt idx="1066">
                  <c:v>10.66</c:v>
                </c:pt>
                <c:pt idx="1067">
                  <c:v>10.67</c:v>
                </c:pt>
                <c:pt idx="1068">
                  <c:v>10.68</c:v>
                </c:pt>
                <c:pt idx="1069">
                  <c:v>10.69</c:v>
                </c:pt>
                <c:pt idx="1070">
                  <c:v>10.7</c:v>
                </c:pt>
                <c:pt idx="1071">
                  <c:v>10.71</c:v>
                </c:pt>
                <c:pt idx="1072">
                  <c:v>10.72</c:v>
                </c:pt>
                <c:pt idx="1073">
                  <c:v>10.73</c:v>
                </c:pt>
                <c:pt idx="1074">
                  <c:v>10.74</c:v>
                </c:pt>
                <c:pt idx="1075">
                  <c:v>10.75</c:v>
                </c:pt>
                <c:pt idx="1076">
                  <c:v>10.76</c:v>
                </c:pt>
                <c:pt idx="1077">
                  <c:v>10.77</c:v>
                </c:pt>
                <c:pt idx="1078">
                  <c:v>10.78</c:v>
                </c:pt>
                <c:pt idx="1079">
                  <c:v>10.79</c:v>
                </c:pt>
                <c:pt idx="1080">
                  <c:v>10.8</c:v>
                </c:pt>
                <c:pt idx="1081">
                  <c:v>10.81</c:v>
                </c:pt>
                <c:pt idx="1082">
                  <c:v>10.82</c:v>
                </c:pt>
                <c:pt idx="1083">
                  <c:v>10.83</c:v>
                </c:pt>
                <c:pt idx="1084">
                  <c:v>10.84</c:v>
                </c:pt>
                <c:pt idx="1085">
                  <c:v>10.85</c:v>
                </c:pt>
                <c:pt idx="1086">
                  <c:v>10.86</c:v>
                </c:pt>
                <c:pt idx="1087">
                  <c:v>10.87</c:v>
                </c:pt>
                <c:pt idx="1088">
                  <c:v>10.88</c:v>
                </c:pt>
                <c:pt idx="1089">
                  <c:v>10.89</c:v>
                </c:pt>
                <c:pt idx="1090">
                  <c:v>10.9</c:v>
                </c:pt>
                <c:pt idx="1091">
                  <c:v>10.91</c:v>
                </c:pt>
                <c:pt idx="1092">
                  <c:v>10.92</c:v>
                </c:pt>
                <c:pt idx="1093">
                  <c:v>10.93</c:v>
                </c:pt>
                <c:pt idx="1094">
                  <c:v>10.94</c:v>
                </c:pt>
                <c:pt idx="1095">
                  <c:v>10.95</c:v>
                </c:pt>
                <c:pt idx="1096">
                  <c:v>10.96</c:v>
                </c:pt>
                <c:pt idx="1097">
                  <c:v>10.97</c:v>
                </c:pt>
                <c:pt idx="1098">
                  <c:v>10.98</c:v>
                </c:pt>
                <c:pt idx="1099">
                  <c:v>10.99</c:v>
                </c:pt>
                <c:pt idx="1100">
                  <c:v>11</c:v>
                </c:pt>
                <c:pt idx="1101">
                  <c:v>11.01</c:v>
                </c:pt>
                <c:pt idx="1102">
                  <c:v>11.02</c:v>
                </c:pt>
                <c:pt idx="1103">
                  <c:v>11.03</c:v>
                </c:pt>
                <c:pt idx="1104">
                  <c:v>11.04</c:v>
                </c:pt>
                <c:pt idx="1105">
                  <c:v>11.05</c:v>
                </c:pt>
                <c:pt idx="1106">
                  <c:v>11.06</c:v>
                </c:pt>
                <c:pt idx="1107">
                  <c:v>11.07</c:v>
                </c:pt>
                <c:pt idx="1108">
                  <c:v>11.08</c:v>
                </c:pt>
                <c:pt idx="1109">
                  <c:v>11.09</c:v>
                </c:pt>
                <c:pt idx="1110">
                  <c:v>11.1</c:v>
                </c:pt>
                <c:pt idx="1111">
                  <c:v>11.11</c:v>
                </c:pt>
                <c:pt idx="1112">
                  <c:v>11.12</c:v>
                </c:pt>
                <c:pt idx="1113">
                  <c:v>11.13</c:v>
                </c:pt>
                <c:pt idx="1114">
                  <c:v>11.14</c:v>
                </c:pt>
                <c:pt idx="1115">
                  <c:v>11.15</c:v>
                </c:pt>
                <c:pt idx="1116">
                  <c:v>11.16</c:v>
                </c:pt>
                <c:pt idx="1117">
                  <c:v>11.17</c:v>
                </c:pt>
                <c:pt idx="1118">
                  <c:v>11.18</c:v>
                </c:pt>
                <c:pt idx="1119">
                  <c:v>11.19</c:v>
                </c:pt>
                <c:pt idx="1120">
                  <c:v>11.2</c:v>
                </c:pt>
                <c:pt idx="1121">
                  <c:v>11.21</c:v>
                </c:pt>
                <c:pt idx="1122">
                  <c:v>11.22</c:v>
                </c:pt>
                <c:pt idx="1123">
                  <c:v>11.23</c:v>
                </c:pt>
                <c:pt idx="1124">
                  <c:v>11.24</c:v>
                </c:pt>
                <c:pt idx="1125">
                  <c:v>11.25</c:v>
                </c:pt>
                <c:pt idx="1126">
                  <c:v>11.26</c:v>
                </c:pt>
                <c:pt idx="1127">
                  <c:v>11.27</c:v>
                </c:pt>
                <c:pt idx="1128">
                  <c:v>11.28</c:v>
                </c:pt>
                <c:pt idx="1129">
                  <c:v>11.29</c:v>
                </c:pt>
                <c:pt idx="1130">
                  <c:v>11.3</c:v>
                </c:pt>
                <c:pt idx="1131">
                  <c:v>11.31</c:v>
                </c:pt>
                <c:pt idx="1132">
                  <c:v>11.32</c:v>
                </c:pt>
                <c:pt idx="1133">
                  <c:v>11.33</c:v>
                </c:pt>
                <c:pt idx="1134">
                  <c:v>11.34</c:v>
                </c:pt>
                <c:pt idx="1135">
                  <c:v>11.35</c:v>
                </c:pt>
                <c:pt idx="1136">
                  <c:v>11.36</c:v>
                </c:pt>
                <c:pt idx="1137">
                  <c:v>11.37</c:v>
                </c:pt>
                <c:pt idx="1138">
                  <c:v>11.38</c:v>
                </c:pt>
                <c:pt idx="1139">
                  <c:v>11.39</c:v>
                </c:pt>
                <c:pt idx="1140">
                  <c:v>11.4</c:v>
                </c:pt>
                <c:pt idx="1141">
                  <c:v>11.41</c:v>
                </c:pt>
                <c:pt idx="1142">
                  <c:v>11.42</c:v>
                </c:pt>
                <c:pt idx="1143">
                  <c:v>11.43</c:v>
                </c:pt>
                <c:pt idx="1144">
                  <c:v>11.44</c:v>
                </c:pt>
                <c:pt idx="1145">
                  <c:v>11.45</c:v>
                </c:pt>
                <c:pt idx="1146">
                  <c:v>11.46</c:v>
                </c:pt>
                <c:pt idx="1147">
                  <c:v>11.47</c:v>
                </c:pt>
                <c:pt idx="1148">
                  <c:v>11.48</c:v>
                </c:pt>
                <c:pt idx="1149">
                  <c:v>11.49</c:v>
                </c:pt>
                <c:pt idx="1150">
                  <c:v>11.5</c:v>
                </c:pt>
                <c:pt idx="1151">
                  <c:v>11.51</c:v>
                </c:pt>
                <c:pt idx="1152">
                  <c:v>11.52</c:v>
                </c:pt>
                <c:pt idx="1153">
                  <c:v>11.53</c:v>
                </c:pt>
                <c:pt idx="1154">
                  <c:v>11.54</c:v>
                </c:pt>
                <c:pt idx="1155">
                  <c:v>11.55</c:v>
                </c:pt>
                <c:pt idx="1156">
                  <c:v>11.56</c:v>
                </c:pt>
                <c:pt idx="1157">
                  <c:v>11.57</c:v>
                </c:pt>
                <c:pt idx="1158">
                  <c:v>11.58</c:v>
                </c:pt>
                <c:pt idx="1159">
                  <c:v>11.59</c:v>
                </c:pt>
                <c:pt idx="1160">
                  <c:v>11.6</c:v>
                </c:pt>
                <c:pt idx="1161">
                  <c:v>11.61</c:v>
                </c:pt>
                <c:pt idx="1162">
                  <c:v>11.62</c:v>
                </c:pt>
                <c:pt idx="1163">
                  <c:v>11.63</c:v>
                </c:pt>
                <c:pt idx="1164">
                  <c:v>11.64</c:v>
                </c:pt>
                <c:pt idx="1165">
                  <c:v>11.65</c:v>
                </c:pt>
                <c:pt idx="1166">
                  <c:v>11.66</c:v>
                </c:pt>
                <c:pt idx="1167">
                  <c:v>11.67</c:v>
                </c:pt>
                <c:pt idx="1168">
                  <c:v>11.68</c:v>
                </c:pt>
                <c:pt idx="1169">
                  <c:v>11.69</c:v>
                </c:pt>
                <c:pt idx="1170">
                  <c:v>11.7</c:v>
                </c:pt>
                <c:pt idx="1171">
                  <c:v>11.71</c:v>
                </c:pt>
                <c:pt idx="1172">
                  <c:v>11.72</c:v>
                </c:pt>
                <c:pt idx="1173">
                  <c:v>11.73</c:v>
                </c:pt>
                <c:pt idx="1174">
                  <c:v>11.74</c:v>
                </c:pt>
                <c:pt idx="1175">
                  <c:v>11.75</c:v>
                </c:pt>
                <c:pt idx="1176">
                  <c:v>11.76</c:v>
                </c:pt>
                <c:pt idx="1177">
                  <c:v>11.77</c:v>
                </c:pt>
                <c:pt idx="1178">
                  <c:v>11.78</c:v>
                </c:pt>
                <c:pt idx="1179">
                  <c:v>11.79</c:v>
                </c:pt>
                <c:pt idx="1180">
                  <c:v>11.8</c:v>
                </c:pt>
                <c:pt idx="1181">
                  <c:v>11.81</c:v>
                </c:pt>
                <c:pt idx="1182">
                  <c:v>11.82</c:v>
                </c:pt>
                <c:pt idx="1183">
                  <c:v>11.83</c:v>
                </c:pt>
                <c:pt idx="1184">
                  <c:v>11.84</c:v>
                </c:pt>
                <c:pt idx="1185">
                  <c:v>11.85</c:v>
                </c:pt>
                <c:pt idx="1186">
                  <c:v>11.86</c:v>
                </c:pt>
                <c:pt idx="1187">
                  <c:v>11.87</c:v>
                </c:pt>
                <c:pt idx="1188">
                  <c:v>11.88</c:v>
                </c:pt>
                <c:pt idx="1189">
                  <c:v>11.89</c:v>
                </c:pt>
                <c:pt idx="1190">
                  <c:v>11.9</c:v>
                </c:pt>
                <c:pt idx="1191">
                  <c:v>11.91</c:v>
                </c:pt>
                <c:pt idx="1192">
                  <c:v>11.92</c:v>
                </c:pt>
                <c:pt idx="1193">
                  <c:v>11.93</c:v>
                </c:pt>
                <c:pt idx="1194">
                  <c:v>11.94</c:v>
                </c:pt>
                <c:pt idx="1195">
                  <c:v>11.95</c:v>
                </c:pt>
                <c:pt idx="1196">
                  <c:v>11.96</c:v>
                </c:pt>
                <c:pt idx="1197">
                  <c:v>11.97</c:v>
                </c:pt>
                <c:pt idx="1198">
                  <c:v>11.98</c:v>
                </c:pt>
                <c:pt idx="1199">
                  <c:v>11.99</c:v>
                </c:pt>
                <c:pt idx="1200">
                  <c:v>12</c:v>
                </c:pt>
                <c:pt idx="1201">
                  <c:v>12.01</c:v>
                </c:pt>
                <c:pt idx="1202">
                  <c:v>12.02</c:v>
                </c:pt>
                <c:pt idx="1203">
                  <c:v>12.03</c:v>
                </c:pt>
                <c:pt idx="1204">
                  <c:v>12.04</c:v>
                </c:pt>
                <c:pt idx="1205">
                  <c:v>12.05</c:v>
                </c:pt>
                <c:pt idx="1206">
                  <c:v>12.06</c:v>
                </c:pt>
                <c:pt idx="1207">
                  <c:v>12.07</c:v>
                </c:pt>
                <c:pt idx="1208">
                  <c:v>12.08</c:v>
                </c:pt>
                <c:pt idx="1209">
                  <c:v>12.09</c:v>
                </c:pt>
                <c:pt idx="1210">
                  <c:v>12.1</c:v>
                </c:pt>
                <c:pt idx="1211">
                  <c:v>12.11</c:v>
                </c:pt>
                <c:pt idx="1212">
                  <c:v>12.12</c:v>
                </c:pt>
                <c:pt idx="1213">
                  <c:v>12.13</c:v>
                </c:pt>
                <c:pt idx="1214">
                  <c:v>12.14</c:v>
                </c:pt>
                <c:pt idx="1215">
                  <c:v>12.15</c:v>
                </c:pt>
                <c:pt idx="1216">
                  <c:v>12.16</c:v>
                </c:pt>
                <c:pt idx="1217">
                  <c:v>12.17</c:v>
                </c:pt>
                <c:pt idx="1218">
                  <c:v>12.18</c:v>
                </c:pt>
                <c:pt idx="1219">
                  <c:v>12.19</c:v>
                </c:pt>
                <c:pt idx="1220">
                  <c:v>12.2</c:v>
                </c:pt>
                <c:pt idx="1221">
                  <c:v>12.21</c:v>
                </c:pt>
                <c:pt idx="1222">
                  <c:v>12.22</c:v>
                </c:pt>
                <c:pt idx="1223">
                  <c:v>12.23</c:v>
                </c:pt>
                <c:pt idx="1224">
                  <c:v>12.24</c:v>
                </c:pt>
                <c:pt idx="1225">
                  <c:v>12.25</c:v>
                </c:pt>
                <c:pt idx="1226">
                  <c:v>12.26</c:v>
                </c:pt>
                <c:pt idx="1227">
                  <c:v>12.27</c:v>
                </c:pt>
                <c:pt idx="1228">
                  <c:v>12.28</c:v>
                </c:pt>
                <c:pt idx="1229">
                  <c:v>12.29</c:v>
                </c:pt>
                <c:pt idx="1230">
                  <c:v>12.3</c:v>
                </c:pt>
                <c:pt idx="1231">
                  <c:v>12.31</c:v>
                </c:pt>
                <c:pt idx="1232">
                  <c:v>12.32</c:v>
                </c:pt>
                <c:pt idx="1233">
                  <c:v>12.33</c:v>
                </c:pt>
                <c:pt idx="1234">
                  <c:v>12.34</c:v>
                </c:pt>
                <c:pt idx="1235">
                  <c:v>12.35</c:v>
                </c:pt>
                <c:pt idx="1236">
                  <c:v>12.36</c:v>
                </c:pt>
                <c:pt idx="1237">
                  <c:v>12.37</c:v>
                </c:pt>
                <c:pt idx="1238">
                  <c:v>12.38</c:v>
                </c:pt>
                <c:pt idx="1239">
                  <c:v>12.39</c:v>
                </c:pt>
                <c:pt idx="1240">
                  <c:v>12.4</c:v>
                </c:pt>
                <c:pt idx="1241">
                  <c:v>12.41</c:v>
                </c:pt>
                <c:pt idx="1242">
                  <c:v>12.42</c:v>
                </c:pt>
                <c:pt idx="1243">
                  <c:v>12.43</c:v>
                </c:pt>
                <c:pt idx="1244">
                  <c:v>12.44</c:v>
                </c:pt>
                <c:pt idx="1245">
                  <c:v>12.45</c:v>
                </c:pt>
                <c:pt idx="1246">
                  <c:v>12.46</c:v>
                </c:pt>
                <c:pt idx="1247">
                  <c:v>12.47</c:v>
                </c:pt>
                <c:pt idx="1248">
                  <c:v>12.48</c:v>
                </c:pt>
                <c:pt idx="1249">
                  <c:v>12.49</c:v>
                </c:pt>
                <c:pt idx="1250">
                  <c:v>12.5</c:v>
                </c:pt>
                <c:pt idx="1251">
                  <c:v>12.51</c:v>
                </c:pt>
                <c:pt idx="1252">
                  <c:v>12.52</c:v>
                </c:pt>
                <c:pt idx="1253">
                  <c:v>12.53</c:v>
                </c:pt>
                <c:pt idx="1254">
                  <c:v>12.54</c:v>
                </c:pt>
                <c:pt idx="1255">
                  <c:v>12.55</c:v>
                </c:pt>
                <c:pt idx="1256">
                  <c:v>12.56</c:v>
                </c:pt>
                <c:pt idx="1257">
                  <c:v>12.57</c:v>
                </c:pt>
                <c:pt idx="1258">
                  <c:v>12.58</c:v>
                </c:pt>
                <c:pt idx="1259">
                  <c:v>12.59</c:v>
                </c:pt>
                <c:pt idx="1260">
                  <c:v>12.6</c:v>
                </c:pt>
                <c:pt idx="1261">
                  <c:v>12.61</c:v>
                </c:pt>
                <c:pt idx="1262">
                  <c:v>12.62</c:v>
                </c:pt>
                <c:pt idx="1263">
                  <c:v>12.63</c:v>
                </c:pt>
                <c:pt idx="1264">
                  <c:v>12.64</c:v>
                </c:pt>
                <c:pt idx="1265">
                  <c:v>12.65</c:v>
                </c:pt>
                <c:pt idx="1266">
                  <c:v>12.66</c:v>
                </c:pt>
                <c:pt idx="1267">
                  <c:v>12.67</c:v>
                </c:pt>
                <c:pt idx="1268">
                  <c:v>12.68</c:v>
                </c:pt>
                <c:pt idx="1269">
                  <c:v>12.69</c:v>
                </c:pt>
                <c:pt idx="1270">
                  <c:v>12.7</c:v>
                </c:pt>
                <c:pt idx="1271">
                  <c:v>12.71</c:v>
                </c:pt>
                <c:pt idx="1272">
                  <c:v>12.72</c:v>
                </c:pt>
                <c:pt idx="1273">
                  <c:v>12.73</c:v>
                </c:pt>
                <c:pt idx="1274">
                  <c:v>12.74</c:v>
                </c:pt>
                <c:pt idx="1275">
                  <c:v>12.75</c:v>
                </c:pt>
                <c:pt idx="1276">
                  <c:v>12.76</c:v>
                </c:pt>
                <c:pt idx="1277">
                  <c:v>12.77</c:v>
                </c:pt>
                <c:pt idx="1278">
                  <c:v>12.78</c:v>
                </c:pt>
                <c:pt idx="1279">
                  <c:v>12.79</c:v>
                </c:pt>
                <c:pt idx="1280">
                  <c:v>12.8</c:v>
                </c:pt>
                <c:pt idx="1281">
                  <c:v>12.81</c:v>
                </c:pt>
                <c:pt idx="1282">
                  <c:v>12.82</c:v>
                </c:pt>
                <c:pt idx="1283">
                  <c:v>12.83</c:v>
                </c:pt>
                <c:pt idx="1284">
                  <c:v>12.84</c:v>
                </c:pt>
                <c:pt idx="1285">
                  <c:v>12.85</c:v>
                </c:pt>
                <c:pt idx="1286">
                  <c:v>12.86</c:v>
                </c:pt>
                <c:pt idx="1287">
                  <c:v>12.87</c:v>
                </c:pt>
                <c:pt idx="1288">
                  <c:v>12.88</c:v>
                </c:pt>
                <c:pt idx="1289">
                  <c:v>12.89</c:v>
                </c:pt>
                <c:pt idx="1290">
                  <c:v>12.9</c:v>
                </c:pt>
                <c:pt idx="1291">
                  <c:v>12.91</c:v>
                </c:pt>
                <c:pt idx="1292">
                  <c:v>12.92</c:v>
                </c:pt>
                <c:pt idx="1293">
                  <c:v>12.93</c:v>
                </c:pt>
                <c:pt idx="1294">
                  <c:v>12.94</c:v>
                </c:pt>
                <c:pt idx="1295">
                  <c:v>12.95</c:v>
                </c:pt>
                <c:pt idx="1296">
                  <c:v>12.96</c:v>
                </c:pt>
                <c:pt idx="1297">
                  <c:v>12.97</c:v>
                </c:pt>
                <c:pt idx="1298">
                  <c:v>12.98</c:v>
                </c:pt>
                <c:pt idx="1299">
                  <c:v>12.99</c:v>
                </c:pt>
                <c:pt idx="1300">
                  <c:v>13</c:v>
                </c:pt>
                <c:pt idx="1301">
                  <c:v>13.01</c:v>
                </c:pt>
                <c:pt idx="1302">
                  <c:v>13.02</c:v>
                </c:pt>
                <c:pt idx="1303">
                  <c:v>13.03</c:v>
                </c:pt>
                <c:pt idx="1304">
                  <c:v>13.04</c:v>
                </c:pt>
                <c:pt idx="1305">
                  <c:v>13.05</c:v>
                </c:pt>
                <c:pt idx="1306">
                  <c:v>13.06</c:v>
                </c:pt>
                <c:pt idx="1307">
                  <c:v>13.07</c:v>
                </c:pt>
                <c:pt idx="1308">
                  <c:v>13.08</c:v>
                </c:pt>
                <c:pt idx="1309">
                  <c:v>13.09</c:v>
                </c:pt>
                <c:pt idx="1310">
                  <c:v>13.1</c:v>
                </c:pt>
                <c:pt idx="1311">
                  <c:v>13.11</c:v>
                </c:pt>
                <c:pt idx="1312">
                  <c:v>13.12</c:v>
                </c:pt>
                <c:pt idx="1313">
                  <c:v>13.13</c:v>
                </c:pt>
                <c:pt idx="1314">
                  <c:v>13.14</c:v>
                </c:pt>
                <c:pt idx="1315">
                  <c:v>13.15</c:v>
                </c:pt>
                <c:pt idx="1316">
                  <c:v>13.16</c:v>
                </c:pt>
                <c:pt idx="1317">
                  <c:v>13.17</c:v>
                </c:pt>
                <c:pt idx="1318">
                  <c:v>13.18</c:v>
                </c:pt>
                <c:pt idx="1319">
                  <c:v>13.19</c:v>
                </c:pt>
                <c:pt idx="1320">
                  <c:v>13.2</c:v>
                </c:pt>
                <c:pt idx="1321">
                  <c:v>13.21</c:v>
                </c:pt>
                <c:pt idx="1322">
                  <c:v>13.22</c:v>
                </c:pt>
                <c:pt idx="1323">
                  <c:v>13.23</c:v>
                </c:pt>
                <c:pt idx="1324">
                  <c:v>13.24</c:v>
                </c:pt>
                <c:pt idx="1325">
                  <c:v>13.25</c:v>
                </c:pt>
                <c:pt idx="1326">
                  <c:v>13.26</c:v>
                </c:pt>
                <c:pt idx="1327">
                  <c:v>13.27</c:v>
                </c:pt>
                <c:pt idx="1328">
                  <c:v>13.28</c:v>
                </c:pt>
                <c:pt idx="1329">
                  <c:v>13.29</c:v>
                </c:pt>
                <c:pt idx="1330">
                  <c:v>13.3</c:v>
                </c:pt>
                <c:pt idx="1331">
                  <c:v>13.31</c:v>
                </c:pt>
                <c:pt idx="1332">
                  <c:v>13.32</c:v>
                </c:pt>
                <c:pt idx="1333">
                  <c:v>13.33</c:v>
                </c:pt>
                <c:pt idx="1334">
                  <c:v>13.34</c:v>
                </c:pt>
                <c:pt idx="1335">
                  <c:v>13.35</c:v>
                </c:pt>
                <c:pt idx="1336">
                  <c:v>13.36</c:v>
                </c:pt>
                <c:pt idx="1337">
                  <c:v>13.37</c:v>
                </c:pt>
                <c:pt idx="1338">
                  <c:v>13.38</c:v>
                </c:pt>
                <c:pt idx="1339">
                  <c:v>13.39</c:v>
                </c:pt>
                <c:pt idx="1340">
                  <c:v>13.4</c:v>
                </c:pt>
                <c:pt idx="1341">
                  <c:v>13.41</c:v>
                </c:pt>
                <c:pt idx="1342">
                  <c:v>13.42</c:v>
                </c:pt>
                <c:pt idx="1343">
                  <c:v>13.43</c:v>
                </c:pt>
                <c:pt idx="1344">
                  <c:v>13.44</c:v>
                </c:pt>
                <c:pt idx="1345">
                  <c:v>13.45</c:v>
                </c:pt>
                <c:pt idx="1346">
                  <c:v>13.46</c:v>
                </c:pt>
                <c:pt idx="1347">
                  <c:v>13.47</c:v>
                </c:pt>
                <c:pt idx="1348">
                  <c:v>13.48</c:v>
                </c:pt>
                <c:pt idx="1349">
                  <c:v>13.49</c:v>
                </c:pt>
                <c:pt idx="1350">
                  <c:v>13.5</c:v>
                </c:pt>
                <c:pt idx="1351">
                  <c:v>13.51</c:v>
                </c:pt>
                <c:pt idx="1352">
                  <c:v>13.52</c:v>
                </c:pt>
                <c:pt idx="1353">
                  <c:v>13.53</c:v>
                </c:pt>
                <c:pt idx="1354">
                  <c:v>13.54</c:v>
                </c:pt>
                <c:pt idx="1355">
                  <c:v>13.55</c:v>
                </c:pt>
                <c:pt idx="1356">
                  <c:v>13.56</c:v>
                </c:pt>
                <c:pt idx="1357">
                  <c:v>13.57</c:v>
                </c:pt>
                <c:pt idx="1358">
                  <c:v>13.58</c:v>
                </c:pt>
                <c:pt idx="1359">
                  <c:v>13.59</c:v>
                </c:pt>
                <c:pt idx="1360">
                  <c:v>13.6</c:v>
                </c:pt>
                <c:pt idx="1361">
                  <c:v>13.61</c:v>
                </c:pt>
                <c:pt idx="1362">
                  <c:v>13.62</c:v>
                </c:pt>
                <c:pt idx="1363">
                  <c:v>13.63</c:v>
                </c:pt>
                <c:pt idx="1364">
                  <c:v>13.64</c:v>
                </c:pt>
                <c:pt idx="1365">
                  <c:v>13.65</c:v>
                </c:pt>
                <c:pt idx="1366">
                  <c:v>13.66</c:v>
                </c:pt>
                <c:pt idx="1367">
                  <c:v>13.67</c:v>
                </c:pt>
                <c:pt idx="1368">
                  <c:v>13.68</c:v>
                </c:pt>
                <c:pt idx="1369">
                  <c:v>13.69</c:v>
                </c:pt>
                <c:pt idx="1370">
                  <c:v>13.7</c:v>
                </c:pt>
                <c:pt idx="1371">
                  <c:v>13.71</c:v>
                </c:pt>
                <c:pt idx="1372">
                  <c:v>13.72</c:v>
                </c:pt>
                <c:pt idx="1373">
                  <c:v>13.73</c:v>
                </c:pt>
                <c:pt idx="1374">
                  <c:v>13.74</c:v>
                </c:pt>
                <c:pt idx="1375">
                  <c:v>13.75</c:v>
                </c:pt>
                <c:pt idx="1376">
                  <c:v>13.76</c:v>
                </c:pt>
                <c:pt idx="1377">
                  <c:v>13.77</c:v>
                </c:pt>
                <c:pt idx="1378">
                  <c:v>13.78</c:v>
                </c:pt>
                <c:pt idx="1379">
                  <c:v>13.79</c:v>
                </c:pt>
                <c:pt idx="1380">
                  <c:v>13.8</c:v>
                </c:pt>
                <c:pt idx="1381">
                  <c:v>13.81</c:v>
                </c:pt>
                <c:pt idx="1382">
                  <c:v>13.82</c:v>
                </c:pt>
                <c:pt idx="1383">
                  <c:v>13.83</c:v>
                </c:pt>
                <c:pt idx="1384">
                  <c:v>13.84</c:v>
                </c:pt>
                <c:pt idx="1385">
                  <c:v>13.85</c:v>
                </c:pt>
                <c:pt idx="1386">
                  <c:v>13.86</c:v>
                </c:pt>
                <c:pt idx="1387">
                  <c:v>13.87</c:v>
                </c:pt>
                <c:pt idx="1388">
                  <c:v>13.88</c:v>
                </c:pt>
                <c:pt idx="1389">
                  <c:v>13.89</c:v>
                </c:pt>
                <c:pt idx="1390">
                  <c:v>13.9</c:v>
                </c:pt>
                <c:pt idx="1391">
                  <c:v>13.91</c:v>
                </c:pt>
                <c:pt idx="1392">
                  <c:v>13.92</c:v>
                </c:pt>
                <c:pt idx="1393">
                  <c:v>13.93</c:v>
                </c:pt>
                <c:pt idx="1394">
                  <c:v>13.94</c:v>
                </c:pt>
                <c:pt idx="1395">
                  <c:v>13.95</c:v>
                </c:pt>
                <c:pt idx="1396">
                  <c:v>13.96</c:v>
                </c:pt>
                <c:pt idx="1397">
                  <c:v>13.97</c:v>
                </c:pt>
                <c:pt idx="1398">
                  <c:v>13.98</c:v>
                </c:pt>
                <c:pt idx="1399">
                  <c:v>13.99</c:v>
                </c:pt>
                <c:pt idx="1400">
                  <c:v>14</c:v>
                </c:pt>
                <c:pt idx="1401">
                  <c:v>14.01</c:v>
                </c:pt>
                <c:pt idx="1402">
                  <c:v>14.02</c:v>
                </c:pt>
                <c:pt idx="1403">
                  <c:v>14.03</c:v>
                </c:pt>
                <c:pt idx="1404">
                  <c:v>14.04</c:v>
                </c:pt>
                <c:pt idx="1405">
                  <c:v>14.05</c:v>
                </c:pt>
                <c:pt idx="1406">
                  <c:v>14.06</c:v>
                </c:pt>
                <c:pt idx="1407">
                  <c:v>14.07</c:v>
                </c:pt>
                <c:pt idx="1408">
                  <c:v>14.08</c:v>
                </c:pt>
                <c:pt idx="1409">
                  <c:v>14.09</c:v>
                </c:pt>
                <c:pt idx="1410">
                  <c:v>14.1</c:v>
                </c:pt>
                <c:pt idx="1411">
                  <c:v>14.11</c:v>
                </c:pt>
                <c:pt idx="1412">
                  <c:v>14.12</c:v>
                </c:pt>
                <c:pt idx="1413">
                  <c:v>14.13</c:v>
                </c:pt>
                <c:pt idx="1414">
                  <c:v>14.14</c:v>
                </c:pt>
                <c:pt idx="1415">
                  <c:v>14.15</c:v>
                </c:pt>
                <c:pt idx="1416">
                  <c:v>14.16</c:v>
                </c:pt>
                <c:pt idx="1417">
                  <c:v>14.17</c:v>
                </c:pt>
                <c:pt idx="1418">
                  <c:v>14.18</c:v>
                </c:pt>
                <c:pt idx="1419">
                  <c:v>14.19</c:v>
                </c:pt>
                <c:pt idx="1420">
                  <c:v>14.2</c:v>
                </c:pt>
                <c:pt idx="1421">
                  <c:v>14.21</c:v>
                </c:pt>
                <c:pt idx="1422">
                  <c:v>14.22</c:v>
                </c:pt>
                <c:pt idx="1423">
                  <c:v>14.23</c:v>
                </c:pt>
                <c:pt idx="1424">
                  <c:v>14.24</c:v>
                </c:pt>
                <c:pt idx="1425">
                  <c:v>14.25</c:v>
                </c:pt>
                <c:pt idx="1426">
                  <c:v>14.26</c:v>
                </c:pt>
                <c:pt idx="1427">
                  <c:v>14.27</c:v>
                </c:pt>
                <c:pt idx="1428">
                  <c:v>14.28</c:v>
                </c:pt>
                <c:pt idx="1429">
                  <c:v>14.29</c:v>
                </c:pt>
                <c:pt idx="1430">
                  <c:v>14.3</c:v>
                </c:pt>
                <c:pt idx="1431">
                  <c:v>14.31</c:v>
                </c:pt>
                <c:pt idx="1432">
                  <c:v>14.32</c:v>
                </c:pt>
                <c:pt idx="1433">
                  <c:v>14.33</c:v>
                </c:pt>
                <c:pt idx="1434">
                  <c:v>14.34</c:v>
                </c:pt>
                <c:pt idx="1435">
                  <c:v>14.35</c:v>
                </c:pt>
                <c:pt idx="1436">
                  <c:v>14.36</c:v>
                </c:pt>
                <c:pt idx="1437">
                  <c:v>14.37</c:v>
                </c:pt>
                <c:pt idx="1438">
                  <c:v>14.38</c:v>
                </c:pt>
                <c:pt idx="1439">
                  <c:v>14.39</c:v>
                </c:pt>
                <c:pt idx="1440">
                  <c:v>14.4</c:v>
                </c:pt>
                <c:pt idx="1441">
                  <c:v>14.41</c:v>
                </c:pt>
                <c:pt idx="1442">
                  <c:v>14.42</c:v>
                </c:pt>
                <c:pt idx="1443">
                  <c:v>14.43</c:v>
                </c:pt>
                <c:pt idx="1444">
                  <c:v>14.44</c:v>
                </c:pt>
                <c:pt idx="1445">
                  <c:v>14.45</c:v>
                </c:pt>
                <c:pt idx="1446">
                  <c:v>14.46</c:v>
                </c:pt>
                <c:pt idx="1447">
                  <c:v>14.47</c:v>
                </c:pt>
                <c:pt idx="1448">
                  <c:v>14.48</c:v>
                </c:pt>
                <c:pt idx="1449">
                  <c:v>14.49</c:v>
                </c:pt>
                <c:pt idx="1450">
                  <c:v>14.5</c:v>
                </c:pt>
                <c:pt idx="1451">
                  <c:v>14.51</c:v>
                </c:pt>
                <c:pt idx="1452">
                  <c:v>14.52</c:v>
                </c:pt>
                <c:pt idx="1453">
                  <c:v>14.53</c:v>
                </c:pt>
                <c:pt idx="1454">
                  <c:v>14.54</c:v>
                </c:pt>
                <c:pt idx="1455">
                  <c:v>14.55</c:v>
                </c:pt>
                <c:pt idx="1456">
                  <c:v>14.56</c:v>
                </c:pt>
                <c:pt idx="1457">
                  <c:v>14.57</c:v>
                </c:pt>
                <c:pt idx="1458">
                  <c:v>14.58</c:v>
                </c:pt>
                <c:pt idx="1459">
                  <c:v>14.59</c:v>
                </c:pt>
                <c:pt idx="1460">
                  <c:v>14.6</c:v>
                </c:pt>
                <c:pt idx="1461">
                  <c:v>14.61</c:v>
                </c:pt>
                <c:pt idx="1462">
                  <c:v>14.62</c:v>
                </c:pt>
                <c:pt idx="1463">
                  <c:v>14.63</c:v>
                </c:pt>
                <c:pt idx="1464">
                  <c:v>14.64</c:v>
                </c:pt>
                <c:pt idx="1465">
                  <c:v>14.65</c:v>
                </c:pt>
                <c:pt idx="1466">
                  <c:v>14.66</c:v>
                </c:pt>
                <c:pt idx="1467">
                  <c:v>14.67</c:v>
                </c:pt>
                <c:pt idx="1468">
                  <c:v>14.68</c:v>
                </c:pt>
                <c:pt idx="1469">
                  <c:v>14.69</c:v>
                </c:pt>
                <c:pt idx="1470">
                  <c:v>14.7</c:v>
                </c:pt>
                <c:pt idx="1471">
                  <c:v>14.71</c:v>
                </c:pt>
                <c:pt idx="1472">
                  <c:v>14.72</c:v>
                </c:pt>
                <c:pt idx="1473">
                  <c:v>14.73</c:v>
                </c:pt>
                <c:pt idx="1474">
                  <c:v>14.74</c:v>
                </c:pt>
                <c:pt idx="1475">
                  <c:v>14.75</c:v>
                </c:pt>
                <c:pt idx="1476">
                  <c:v>14.76</c:v>
                </c:pt>
                <c:pt idx="1477">
                  <c:v>14.77</c:v>
                </c:pt>
                <c:pt idx="1478">
                  <c:v>14.78</c:v>
                </c:pt>
                <c:pt idx="1479">
                  <c:v>14.79</c:v>
                </c:pt>
                <c:pt idx="1480">
                  <c:v>14.8</c:v>
                </c:pt>
                <c:pt idx="1481">
                  <c:v>14.81</c:v>
                </c:pt>
                <c:pt idx="1482">
                  <c:v>14.82</c:v>
                </c:pt>
                <c:pt idx="1483">
                  <c:v>14.83</c:v>
                </c:pt>
                <c:pt idx="1484">
                  <c:v>14.84</c:v>
                </c:pt>
                <c:pt idx="1485">
                  <c:v>14.85</c:v>
                </c:pt>
                <c:pt idx="1486">
                  <c:v>14.86</c:v>
                </c:pt>
                <c:pt idx="1487">
                  <c:v>14.87</c:v>
                </c:pt>
                <c:pt idx="1488">
                  <c:v>14.88</c:v>
                </c:pt>
                <c:pt idx="1489">
                  <c:v>14.89</c:v>
                </c:pt>
                <c:pt idx="1490">
                  <c:v>14.9</c:v>
                </c:pt>
                <c:pt idx="1491">
                  <c:v>14.91</c:v>
                </c:pt>
                <c:pt idx="1492">
                  <c:v>14.92</c:v>
                </c:pt>
                <c:pt idx="1493">
                  <c:v>14.93</c:v>
                </c:pt>
                <c:pt idx="1494">
                  <c:v>14.94</c:v>
                </c:pt>
                <c:pt idx="1495">
                  <c:v>14.95</c:v>
                </c:pt>
                <c:pt idx="1496">
                  <c:v>14.96</c:v>
                </c:pt>
                <c:pt idx="1497">
                  <c:v>14.97</c:v>
                </c:pt>
                <c:pt idx="1498">
                  <c:v>14.98</c:v>
                </c:pt>
                <c:pt idx="1499">
                  <c:v>14.99</c:v>
                </c:pt>
                <c:pt idx="1500">
                  <c:v>15</c:v>
                </c:pt>
                <c:pt idx="1501">
                  <c:v>15.01</c:v>
                </c:pt>
                <c:pt idx="1502">
                  <c:v>15.02</c:v>
                </c:pt>
                <c:pt idx="1503">
                  <c:v>15.03</c:v>
                </c:pt>
                <c:pt idx="1504">
                  <c:v>15.04</c:v>
                </c:pt>
                <c:pt idx="1505">
                  <c:v>15.05</c:v>
                </c:pt>
                <c:pt idx="1506">
                  <c:v>15.06</c:v>
                </c:pt>
                <c:pt idx="1507">
                  <c:v>15.07</c:v>
                </c:pt>
                <c:pt idx="1508">
                  <c:v>15.08</c:v>
                </c:pt>
                <c:pt idx="1509">
                  <c:v>15.09</c:v>
                </c:pt>
                <c:pt idx="1510">
                  <c:v>15.1</c:v>
                </c:pt>
                <c:pt idx="1511">
                  <c:v>15.11</c:v>
                </c:pt>
                <c:pt idx="1512">
                  <c:v>15.12</c:v>
                </c:pt>
                <c:pt idx="1513">
                  <c:v>15.13</c:v>
                </c:pt>
                <c:pt idx="1514">
                  <c:v>15.14</c:v>
                </c:pt>
                <c:pt idx="1515">
                  <c:v>15.15</c:v>
                </c:pt>
                <c:pt idx="1516">
                  <c:v>15.16</c:v>
                </c:pt>
                <c:pt idx="1517">
                  <c:v>15.17</c:v>
                </c:pt>
                <c:pt idx="1518">
                  <c:v>15.18</c:v>
                </c:pt>
                <c:pt idx="1519">
                  <c:v>15.19</c:v>
                </c:pt>
                <c:pt idx="1520">
                  <c:v>15.2</c:v>
                </c:pt>
                <c:pt idx="1521">
                  <c:v>15.21</c:v>
                </c:pt>
                <c:pt idx="1522">
                  <c:v>15.22</c:v>
                </c:pt>
                <c:pt idx="1523">
                  <c:v>15.23</c:v>
                </c:pt>
                <c:pt idx="1524">
                  <c:v>15.24</c:v>
                </c:pt>
                <c:pt idx="1525">
                  <c:v>15.25</c:v>
                </c:pt>
                <c:pt idx="1526">
                  <c:v>15.26</c:v>
                </c:pt>
                <c:pt idx="1527">
                  <c:v>15.27</c:v>
                </c:pt>
                <c:pt idx="1528">
                  <c:v>15.28</c:v>
                </c:pt>
                <c:pt idx="1529">
                  <c:v>15.29</c:v>
                </c:pt>
                <c:pt idx="1530">
                  <c:v>15.3</c:v>
                </c:pt>
                <c:pt idx="1531">
                  <c:v>15.31</c:v>
                </c:pt>
                <c:pt idx="1532">
                  <c:v>15.32</c:v>
                </c:pt>
                <c:pt idx="1533">
                  <c:v>15.33</c:v>
                </c:pt>
                <c:pt idx="1534">
                  <c:v>15.34</c:v>
                </c:pt>
                <c:pt idx="1535">
                  <c:v>15.35</c:v>
                </c:pt>
                <c:pt idx="1536">
                  <c:v>15.36</c:v>
                </c:pt>
                <c:pt idx="1537">
                  <c:v>15.37</c:v>
                </c:pt>
                <c:pt idx="1538">
                  <c:v>15.38</c:v>
                </c:pt>
                <c:pt idx="1539">
                  <c:v>15.39</c:v>
                </c:pt>
                <c:pt idx="1540">
                  <c:v>15.4</c:v>
                </c:pt>
                <c:pt idx="1541">
                  <c:v>15.41</c:v>
                </c:pt>
                <c:pt idx="1542">
                  <c:v>15.42</c:v>
                </c:pt>
                <c:pt idx="1543">
                  <c:v>15.43</c:v>
                </c:pt>
                <c:pt idx="1544">
                  <c:v>15.44</c:v>
                </c:pt>
                <c:pt idx="1545">
                  <c:v>15.45</c:v>
                </c:pt>
                <c:pt idx="1546">
                  <c:v>15.46</c:v>
                </c:pt>
                <c:pt idx="1547">
                  <c:v>15.47</c:v>
                </c:pt>
                <c:pt idx="1548">
                  <c:v>15.48</c:v>
                </c:pt>
                <c:pt idx="1549">
                  <c:v>15.49</c:v>
                </c:pt>
                <c:pt idx="1550">
                  <c:v>15.5</c:v>
                </c:pt>
                <c:pt idx="1551">
                  <c:v>15.51</c:v>
                </c:pt>
                <c:pt idx="1552">
                  <c:v>15.52</c:v>
                </c:pt>
                <c:pt idx="1553">
                  <c:v>15.53</c:v>
                </c:pt>
                <c:pt idx="1554">
                  <c:v>15.54</c:v>
                </c:pt>
                <c:pt idx="1555">
                  <c:v>15.55</c:v>
                </c:pt>
                <c:pt idx="1556">
                  <c:v>15.56</c:v>
                </c:pt>
                <c:pt idx="1557">
                  <c:v>15.57</c:v>
                </c:pt>
                <c:pt idx="1558">
                  <c:v>15.58</c:v>
                </c:pt>
                <c:pt idx="1559">
                  <c:v>15.59</c:v>
                </c:pt>
                <c:pt idx="1560">
                  <c:v>15.6</c:v>
                </c:pt>
                <c:pt idx="1561">
                  <c:v>15.61</c:v>
                </c:pt>
                <c:pt idx="1562">
                  <c:v>15.62</c:v>
                </c:pt>
                <c:pt idx="1563">
                  <c:v>15.63</c:v>
                </c:pt>
                <c:pt idx="1564">
                  <c:v>15.64</c:v>
                </c:pt>
                <c:pt idx="1565">
                  <c:v>15.65</c:v>
                </c:pt>
                <c:pt idx="1566">
                  <c:v>15.66</c:v>
                </c:pt>
                <c:pt idx="1567">
                  <c:v>15.67</c:v>
                </c:pt>
                <c:pt idx="1568">
                  <c:v>15.68</c:v>
                </c:pt>
                <c:pt idx="1569">
                  <c:v>15.69</c:v>
                </c:pt>
                <c:pt idx="1570">
                  <c:v>15.7</c:v>
                </c:pt>
                <c:pt idx="1571">
                  <c:v>15.71</c:v>
                </c:pt>
                <c:pt idx="1572">
                  <c:v>15.72</c:v>
                </c:pt>
                <c:pt idx="1573">
                  <c:v>15.73</c:v>
                </c:pt>
                <c:pt idx="1574">
                  <c:v>15.74</c:v>
                </c:pt>
                <c:pt idx="1575">
                  <c:v>15.75</c:v>
                </c:pt>
                <c:pt idx="1576">
                  <c:v>15.76</c:v>
                </c:pt>
                <c:pt idx="1577">
                  <c:v>15.77</c:v>
                </c:pt>
                <c:pt idx="1578">
                  <c:v>15.78</c:v>
                </c:pt>
                <c:pt idx="1579">
                  <c:v>15.79</c:v>
                </c:pt>
                <c:pt idx="1580">
                  <c:v>15.8</c:v>
                </c:pt>
                <c:pt idx="1581">
                  <c:v>15.81</c:v>
                </c:pt>
                <c:pt idx="1582">
                  <c:v>15.82</c:v>
                </c:pt>
                <c:pt idx="1583">
                  <c:v>15.83</c:v>
                </c:pt>
                <c:pt idx="1584">
                  <c:v>15.84</c:v>
                </c:pt>
                <c:pt idx="1585">
                  <c:v>15.85</c:v>
                </c:pt>
                <c:pt idx="1586">
                  <c:v>15.86</c:v>
                </c:pt>
                <c:pt idx="1587">
                  <c:v>15.87</c:v>
                </c:pt>
                <c:pt idx="1588">
                  <c:v>15.88</c:v>
                </c:pt>
                <c:pt idx="1589">
                  <c:v>15.89</c:v>
                </c:pt>
                <c:pt idx="1590">
                  <c:v>15.9</c:v>
                </c:pt>
                <c:pt idx="1591">
                  <c:v>15.91</c:v>
                </c:pt>
                <c:pt idx="1592">
                  <c:v>15.92</c:v>
                </c:pt>
                <c:pt idx="1593">
                  <c:v>15.93</c:v>
                </c:pt>
                <c:pt idx="1594">
                  <c:v>15.94</c:v>
                </c:pt>
                <c:pt idx="1595">
                  <c:v>15.95</c:v>
                </c:pt>
                <c:pt idx="1596">
                  <c:v>15.96</c:v>
                </c:pt>
                <c:pt idx="1597">
                  <c:v>15.97</c:v>
                </c:pt>
                <c:pt idx="1598">
                  <c:v>15.98</c:v>
                </c:pt>
                <c:pt idx="1599">
                  <c:v>15.99</c:v>
                </c:pt>
                <c:pt idx="1600">
                  <c:v>16</c:v>
                </c:pt>
                <c:pt idx="1601">
                  <c:v>16.010000000000002</c:v>
                </c:pt>
                <c:pt idx="1602">
                  <c:v>16.02</c:v>
                </c:pt>
                <c:pt idx="1603">
                  <c:v>16.03</c:v>
                </c:pt>
                <c:pt idx="1604">
                  <c:v>16.04</c:v>
                </c:pt>
                <c:pt idx="1605">
                  <c:v>16.05</c:v>
                </c:pt>
                <c:pt idx="1606">
                  <c:v>16.059999999999999</c:v>
                </c:pt>
                <c:pt idx="1607">
                  <c:v>16.07</c:v>
                </c:pt>
                <c:pt idx="1608">
                  <c:v>16.079999999999998</c:v>
                </c:pt>
                <c:pt idx="1609">
                  <c:v>16.09</c:v>
                </c:pt>
                <c:pt idx="1610">
                  <c:v>16.100000000000001</c:v>
                </c:pt>
                <c:pt idx="1611">
                  <c:v>16.11</c:v>
                </c:pt>
                <c:pt idx="1612">
                  <c:v>16.12</c:v>
                </c:pt>
                <c:pt idx="1613">
                  <c:v>16.13</c:v>
                </c:pt>
                <c:pt idx="1614">
                  <c:v>16.14</c:v>
                </c:pt>
                <c:pt idx="1615">
                  <c:v>16.149999999999999</c:v>
                </c:pt>
                <c:pt idx="1616">
                  <c:v>16.16</c:v>
                </c:pt>
                <c:pt idx="1617">
                  <c:v>16.170000000000002</c:v>
                </c:pt>
                <c:pt idx="1618">
                  <c:v>16.18</c:v>
                </c:pt>
                <c:pt idx="1619">
                  <c:v>16.190000000000001</c:v>
                </c:pt>
                <c:pt idx="1620">
                  <c:v>16.2</c:v>
                </c:pt>
                <c:pt idx="1621">
                  <c:v>16.21</c:v>
                </c:pt>
                <c:pt idx="1622">
                  <c:v>16.22</c:v>
                </c:pt>
                <c:pt idx="1623">
                  <c:v>16.23</c:v>
                </c:pt>
                <c:pt idx="1624">
                  <c:v>16.239999999999998</c:v>
                </c:pt>
                <c:pt idx="1625">
                  <c:v>16.25</c:v>
                </c:pt>
                <c:pt idx="1626">
                  <c:v>16.260000000000002</c:v>
                </c:pt>
                <c:pt idx="1627">
                  <c:v>16.27</c:v>
                </c:pt>
                <c:pt idx="1628">
                  <c:v>16.28</c:v>
                </c:pt>
                <c:pt idx="1629">
                  <c:v>16.29</c:v>
                </c:pt>
                <c:pt idx="1630">
                  <c:v>16.3</c:v>
                </c:pt>
                <c:pt idx="1631">
                  <c:v>16.309999999999999</c:v>
                </c:pt>
                <c:pt idx="1632">
                  <c:v>16.32</c:v>
                </c:pt>
                <c:pt idx="1633">
                  <c:v>16.329999999999998</c:v>
                </c:pt>
                <c:pt idx="1634">
                  <c:v>16.34</c:v>
                </c:pt>
                <c:pt idx="1635">
                  <c:v>16.350000000000001</c:v>
                </c:pt>
                <c:pt idx="1636">
                  <c:v>16.36</c:v>
                </c:pt>
                <c:pt idx="1637">
                  <c:v>16.37</c:v>
                </c:pt>
                <c:pt idx="1638">
                  <c:v>16.38</c:v>
                </c:pt>
                <c:pt idx="1639">
                  <c:v>16.39</c:v>
                </c:pt>
                <c:pt idx="1640">
                  <c:v>16.399999999999999</c:v>
                </c:pt>
                <c:pt idx="1641">
                  <c:v>16.41</c:v>
                </c:pt>
                <c:pt idx="1642">
                  <c:v>16.420000000000002</c:v>
                </c:pt>
                <c:pt idx="1643">
                  <c:v>16.43</c:v>
                </c:pt>
                <c:pt idx="1644">
                  <c:v>16.440000000000001</c:v>
                </c:pt>
                <c:pt idx="1645">
                  <c:v>16.45</c:v>
                </c:pt>
                <c:pt idx="1646">
                  <c:v>16.46</c:v>
                </c:pt>
                <c:pt idx="1647">
                  <c:v>16.47</c:v>
                </c:pt>
                <c:pt idx="1648">
                  <c:v>16.48</c:v>
                </c:pt>
                <c:pt idx="1649">
                  <c:v>16.489999999999998</c:v>
                </c:pt>
                <c:pt idx="1650">
                  <c:v>16.5</c:v>
                </c:pt>
                <c:pt idx="1651">
                  <c:v>16.510000000000002</c:v>
                </c:pt>
                <c:pt idx="1652">
                  <c:v>16.52</c:v>
                </c:pt>
                <c:pt idx="1653">
                  <c:v>16.53</c:v>
                </c:pt>
                <c:pt idx="1654">
                  <c:v>16.54</c:v>
                </c:pt>
                <c:pt idx="1655">
                  <c:v>16.55</c:v>
                </c:pt>
                <c:pt idx="1656">
                  <c:v>16.559999999999999</c:v>
                </c:pt>
                <c:pt idx="1657">
                  <c:v>16.57</c:v>
                </c:pt>
                <c:pt idx="1658">
                  <c:v>16.579999999999998</c:v>
                </c:pt>
                <c:pt idx="1659">
                  <c:v>16.59</c:v>
                </c:pt>
                <c:pt idx="1660">
                  <c:v>16.600000000000001</c:v>
                </c:pt>
                <c:pt idx="1661">
                  <c:v>16.61</c:v>
                </c:pt>
                <c:pt idx="1662">
                  <c:v>16.62</c:v>
                </c:pt>
                <c:pt idx="1663">
                  <c:v>16.63</c:v>
                </c:pt>
                <c:pt idx="1664">
                  <c:v>16.64</c:v>
                </c:pt>
                <c:pt idx="1665">
                  <c:v>16.649999999999999</c:v>
                </c:pt>
                <c:pt idx="1666">
                  <c:v>16.66</c:v>
                </c:pt>
                <c:pt idx="1667">
                  <c:v>16.670000000000002</c:v>
                </c:pt>
                <c:pt idx="1668">
                  <c:v>16.68</c:v>
                </c:pt>
                <c:pt idx="1669">
                  <c:v>16.690000000000001</c:v>
                </c:pt>
                <c:pt idx="1670">
                  <c:v>16.7</c:v>
                </c:pt>
                <c:pt idx="1671">
                  <c:v>16.71</c:v>
                </c:pt>
                <c:pt idx="1672">
                  <c:v>16.72</c:v>
                </c:pt>
                <c:pt idx="1673">
                  <c:v>16.73</c:v>
                </c:pt>
                <c:pt idx="1674">
                  <c:v>16.739999999999998</c:v>
                </c:pt>
                <c:pt idx="1675">
                  <c:v>16.75</c:v>
                </c:pt>
                <c:pt idx="1676">
                  <c:v>16.760000000000002</c:v>
                </c:pt>
                <c:pt idx="1677">
                  <c:v>16.77</c:v>
                </c:pt>
                <c:pt idx="1678">
                  <c:v>16.78</c:v>
                </c:pt>
                <c:pt idx="1679">
                  <c:v>16.79</c:v>
                </c:pt>
                <c:pt idx="1680">
                  <c:v>16.8</c:v>
                </c:pt>
                <c:pt idx="1681">
                  <c:v>16.809999999999999</c:v>
                </c:pt>
                <c:pt idx="1682">
                  <c:v>16.82</c:v>
                </c:pt>
                <c:pt idx="1683">
                  <c:v>16.829999999999998</c:v>
                </c:pt>
                <c:pt idx="1684">
                  <c:v>16.84</c:v>
                </c:pt>
                <c:pt idx="1685">
                  <c:v>16.850000000000001</c:v>
                </c:pt>
                <c:pt idx="1686">
                  <c:v>16.86</c:v>
                </c:pt>
                <c:pt idx="1687">
                  <c:v>16.87</c:v>
                </c:pt>
                <c:pt idx="1688">
                  <c:v>16.88</c:v>
                </c:pt>
                <c:pt idx="1689">
                  <c:v>16.89</c:v>
                </c:pt>
                <c:pt idx="1690">
                  <c:v>16.899999999999999</c:v>
                </c:pt>
                <c:pt idx="1691">
                  <c:v>16.91</c:v>
                </c:pt>
                <c:pt idx="1692">
                  <c:v>16.920000000000002</c:v>
                </c:pt>
                <c:pt idx="1693">
                  <c:v>16.93</c:v>
                </c:pt>
                <c:pt idx="1694">
                  <c:v>16.940000000000001</c:v>
                </c:pt>
                <c:pt idx="1695">
                  <c:v>16.95</c:v>
                </c:pt>
                <c:pt idx="1696">
                  <c:v>16.96</c:v>
                </c:pt>
                <c:pt idx="1697">
                  <c:v>16.97</c:v>
                </c:pt>
                <c:pt idx="1698">
                  <c:v>16.98</c:v>
                </c:pt>
                <c:pt idx="1699">
                  <c:v>16.989999999999998</c:v>
                </c:pt>
                <c:pt idx="1700">
                  <c:v>17</c:v>
                </c:pt>
                <c:pt idx="1701">
                  <c:v>17.010000000000002</c:v>
                </c:pt>
                <c:pt idx="1702">
                  <c:v>17.02</c:v>
                </c:pt>
                <c:pt idx="1703">
                  <c:v>17.03</c:v>
                </c:pt>
                <c:pt idx="1704">
                  <c:v>17.04</c:v>
                </c:pt>
                <c:pt idx="1705">
                  <c:v>17.05</c:v>
                </c:pt>
                <c:pt idx="1706">
                  <c:v>17.059999999999999</c:v>
                </c:pt>
                <c:pt idx="1707">
                  <c:v>17.07</c:v>
                </c:pt>
                <c:pt idx="1708">
                  <c:v>17.079999999999998</c:v>
                </c:pt>
                <c:pt idx="1709">
                  <c:v>17.09</c:v>
                </c:pt>
                <c:pt idx="1710">
                  <c:v>17.100000000000001</c:v>
                </c:pt>
                <c:pt idx="1711">
                  <c:v>17.11</c:v>
                </c:pt>
                <c:pt idx="1712">
                  <c:v>17.12</c:v>
                </c:pt>
                <c:pt idx="1713">
                  <c:v>17.13</c:v>
                </c:pt>
                <c:pt idx="1714">
                  <c:v>17.14</c:v>
                </c:pt>
                <c:pt idx="1715">
                  <c:v>17.149999999999999</c:v>
                </c:pt>
                <c:pt idx="1716">
                  <c:v>17.16</c:v>
                </c:pt>
                <c:pt idx="1717">
                  <c:v>17.170000000000002</c:v>
                </c:pt>
                <c:pt idx="1718">
                  <c:v>17.18</c:v>
                </c:pt>
                <c:pt idx="1719">
                  <c:v>17.190000000000001</c:v>
                </c:pt>
                <c:pt idx="1720">
                  <c:v>17.2</c:v>
                </c:pt>
                <c:pt idx="1721">
                  <c:v>17.21</c:v>
                </c:pt>
                <c:pt idx="1722">
                  <c:v>17.22</c:v>
                </c:pt>
                <c:pt idx="1723">
                  <c:v>17.23</c:v>
                </c:pt>
                <c:pt idx="1724">
                  <c:v>17.239999999999998</c:v>
                </c:pt>
                <c:pt idx="1725">
                  <c:v>17.25</c:v>
                </c:pt>
                <c:pt idx="1726">
                  <c:v>17.260000000000002</c:v>
                </c:pt>
                <c:pt idx="1727">
                  <c:v>17.27</c:v>
                </c:pt>
                <c:pt idx="1728">
                  <c:v>17.28</c:v>
                </c:pt>
                <c:pt idx="1729">
                  <c:v>17.29</c:v>
                </c:pt>
                <c:pt idx="1730">
                  <c:v>17.3</c:v>
                </c:pt>
                <c:pt idx="1731">
                  <c:v>17.309999999999999</c:v>
                </c:pt>
                <c:pt idx="1732">
                  <c:v>17.32</c:v>
                </c:pt>
                <c:pt idx="1733">
                  <c:v>17.329999999999998</c:v>
                </c:pt>
                <c:pt idx="1734">
                  <c:v>17.34</c:v>
                </c:pt>
                <c:pt idx="1735">
                  <c:v>17.350000000000001</c:v>
                </c:pt>
                <c:pt idx="1736">
                  <c:v>17.36</c:v>
                </c:pt>
                <c:pt idx="1737">
                  <c:v>17.37</c:v>
                </c:pt>
                <c:pt idx="1738">
                  <c:v>17.38</c:v>
                </c:pt>
                <c:pt idx="1739">
                  <c:v>17.39</c:v>
                </c:pt>
                <c:pt idx="1740">
                  <c:v>17.399999999999999</c:v>
                </c:pt>
                <c:pt idx="1741">
                  <c:v>17.41</c:v>
                </c:pt>
                <c:pt idx="1742">
                  <c:v>17.420000000000002</c:v>
                </c:pt>
                <c:pt idx="1743">
                  <c:v>17.43</c:v>
                </c:pt>
                <c:pt idx="1744">
                  <c:v>17.440000000000001</c:v>
                </c:pt>
                <c:pt idx="1745">
                  <c:v>17.45</c:v>
                </c:pt>
                <c:pt idx="1746">
                  <c:v>17.46</c:v>
                </c:pt>
                <c:pt idx="1747">
                  <c:v>17.47</c:v>
                </c:pt>
                <c:pt idx="1748">
                  <c:v>17.48</c:v>
                </c:pt>
                <c:pt idx="1749">
                  <c:v>17.489999999999998</c:v>
                </c:pt>
                <c:pt idx="1750">
                  <c:v>17.5</c:v>
                </c:pt>
                <c:pt idx="1751">
                  <c:v>17.510000000000002</c:v>
                </c:pt>
                <c:pt idx="1752">
                  <c:v>17.52</c:v>
                </c:pt>
                <c:pt idx="1753">
                  <c:v>17.53</c:v>
                </c:pt>
                <c:pt idx="1754">
                  <c:v>17.54</c:v>
                </c:pt>
                <c:pt idx="1755">
                  <c:v>17.55</c:v>
                </c:pt>
                <c:pt idx="1756">
                  <c:v>17.559999999999999</c:v>
                </c:pt>
                <c:pt idx="1757">
                  <c:v>17.57</c:v>
                </c:pt>
                <c:pt idx="1758">
                  <c:v>17.579999999999998</c:v>
                </c:pt>
                <c:pt idx="1759">
                  <c:v>17.59</c:v>
                </c:pt>
                <c:pt idx="1760">
                  <c:v>17.600000000000001</c:v>
                </c:pt>
                <c:pt idx="1761">
                  <c:v>17.61</c:v>
                </c:pt>
                <c:pt idx="1762">
                  <c:v>17.62</c:v>
                </c:pt>
                <c:pt idx="1763">
                  <c:v>17.63</c:v>
                </c:pt>
                <c:pt idx="1764">
                  <c:v>17.64</c:v>
                </c:pt>
                <c:pt idx="1765">
                  <c:v>17.649999999999999</c:v>
                </c:pt>
                <c:pt idx="1766">
                  <c:v>17.66</c:v>
                </c:pt>
                <c:pt idx="1767">
                  <c:v>17.670000000000002</c:v>
                </c:pt>
                <c:pt idx="1768">
                  <c:v>17.68</c:v>
                </c:pt>
                <c:pt idx="1769">
                  <c:v>17.690000000000001</c:v>
                </c:pt>
                <c:pt idx="1770">
                  <c:v>17.7</c:v>
                </c:pt>
                <c:pt idx="1771">
                  <c:v>17.71</c:v>
                </c:pt>
                <c:pt idx="1772">
                  <c:v>17.72</c:v>
                </c:pt>
                <c:pt idx="1773">
                  <c:v>17.73</c:v>
                </c:pt>
                <c:pt idx="1774">
                  <c:v>17.739999999999998</c:v>
                </c:pt>
                <c:pt idx="1775">
                  <c:v>17.75</c:v>
                </c:pt>
                <c:pt idx="1776">
                  <c:v>17.760000000000002</c:v>
                </c:pt>
                <c:pt idx="1777">
                  <c:v>17.77</c:v>
                </c:pt>
                <c:pt idx="1778">
                  <c:v>17.78</c:v>
                </c:pt>
                <c:pt idx="1779">
                  <c:v>17.79</c:v>
                </c:pt>
                <c:pt idx="1780">
                  <c:v>17.8</c:v>
                </c:pt>
                <c:pt idx="1781">
                  <c:v>17.809999999999999</c:v>
                </c:pt>
                <c:pt idx="1782">
                  <c:v>17.82</c:v>
                </c:pt>
                <c:pt idx="1783">
                  <c:v>17.829999999999998</c:v>
                </c:pt>
                <c:pt idx="1784">
                  <c:v>17.84</c:v>
                </c:pt>
                <c:pt idx="1785">
                  <c:v>17.850000000000001</c:v>
                </c:pt>
                <c:pt idx="1786">
                  <c:v>17.86</c:v>
                </c:pt>
                <c:pt idx="1787">
                  <c:v>17.87</c:v>
                </c:pt>
                <c:pt idx="1788">
                  <c:v>17.88</c:v>
                </c:pt>
                <c:pt idx="1789">
                  <c:v>17.89</c:v>
                </c:pt>
                <c:pt idx="1790">
                  <c:v>17.899999999999999</c:v>
                </c:pt>
                <c:pt idx="1791">
                  <c:v>17.91</c:v>
                </c:pt>
                <c:pt idx="1792">
                  <c:v>17.920000000000002</c:v>
                </c:pt>
                <c:pt idx="1793">
                  <c:v>17.93</c:v>
                </c:pt>
                <c:pt idx="1794">
                  <c:v>17.940000000000001</c:v>
                </c:pt>
                <c:pt idx="1795">
                  <c:v>17.95</c:v>
                </c:pt>
                <c:pt idx="1796">
                  <c:v>17.96</c:v>
                </c:pt>
                <c:pt idx="1797">
                  <c:v>17.97</c:v>
                </c:pt>
                <c:pt idx="1798">
                  <c:v>17.98</c:v>
                </c:pt>
                <c:pt idx="1799">
                  <c:v>17.989999999999998</c:v>
                </c:pt>
                <c:pt idx="1800">
                  <c:v>18</c:v>
                </c:pt>
                <c:pt idx="1801">
                  <c:v>18.010000000000002</c:v>
                </c:pt>
                <c:pt idx="1802">
                  <c:v>18.02</c:v>
                </c:pt>
                <c:pt idx="1803">
                  <c:v>18.03</c:v>
                </c:pt>
                <c:pt idx="1804">
                  <c:v>18.04</c:v>
                </c:pt>
                <c:pt idx="1805">
                  <c:v>18.05</c:v>
                </c:pt>
                <c:pt idx="1806">
                  <c:v>18.059999999999999</c:v>
                </c:pt>
                <c:pt idx="1807">
                  <c:v>18.07</c:v>
                </c:pt>
                <c:pt idx="1808">
                  <c:v>18.079999999999998</c:v>
                </c:pt>
                <c:pt idx="1809">
                  <c:v>18.09</c:v>
                </c:pt>
                <c:pt idx="1810">
                  <c:v>18.100000000000001</c:v>
                </c:pt>
                <c:pt idx="1811">
                  <c:v>18.11</c:v>
                </c:pt>
                <c:pt idx="1812">
                  <c:v>18.12</c:v>
                </c:pt>
                <c:pt idx="1813">
                  <c:v>18.13</c:v>
                </c:pt>
                <c:pt idx="1814">
                  <c:v>18.14</c:v>
                </c:pt>
                <c:pt idx="1815">
                  <c:v>18.149999999999999</c:v>
                </c:pt>
                <c:pt idx="1816">
                  <c:v>18.16</c:v>
                </c:pt>
                <c:pt idx="1817">
                  <c:v>18.170000000000002</c:v>
                </c:pt>
                <c:pt idx="1818">
                  <c:v>18.18</c:v>
                </c:pt>
                <c:pt idx="1819">
                  <c:v>18.190000000000001</c:v>
                </c:pt>
                <c:pt idx="1820">
                  <c:v>18.2</c:v>
                </c:pt>
                <c:pt idx="1821">
                  <c:v>18.21</c:v>
                </c:pt>
                <c:pt idx="1822">
                  <c:v>18.22</c:v>
                </c:pt>
                <c:pt idx="1823">
                  <c:v>18.23</c:v>
                </c:pt>
                <c:pt idx="1824">
                  <c:v>18.239999999999998</c:v>
                </c:pt>
                <c:pt idx="1825">
                  <c:v>18.25</c:v>
                </c:pt>
                <c:pt idx="1826">
                  <c:v>18.260000000000002</c:v>
                </c:pt>
                <c:pt idx="1827">
                  <c:v>18.27</c:v>
                </c:pt>
                <c:pt idx="1828">
                  <c:v>18.28</c:v>
                </c:pt>
                <c:pt idx="1829">
                  <c:v>18.29</c:v>
                </c:pt>
                <c:pt idx="1830">
                  <c:v>18.3</c:v>
                </c:pt>
                <c:pt idx="1831">
                  <c:v>18.309999999999999</c:v>
                </c:pt>
                <c:pt idx="1832">
                  <c:v>18.32</c:v>
                </c:pt>
                <c:pt idx="1833">
                  <c:v>18.329999999999998</c:v>
                </c:pt>
                <c:pt idx="1834">
                  <c:v>18.34</c:v>
                </c:pt>
                <c:pt idx="1835">
                  <c:v>18.350000000000001</c:v>
                </c:pt>
                <c:pt idx="1836">
                  <c:v>18.36</c:v>
                </c:pt>
                <c:pt idx="1837">
                  <c:v>18.37</c:v>
                </c:pt>
                <c:pt idx="1838">
                  <c:v>18.38</c:v>
                </c:pt>
                <c:pt idx="1839">
                  <c:v>18.39</c:v>
                </c:pt>
                <c:pt idx="1840">
                  <c:v>18.399999999999999</c:v>
                </c:pt>
                <c:pt idx="1841">
                  <c:v>18.41</c:v>
                </c:pt>
                <c:pt idx="1842">
                  <c:v>18.420000000000002</c:v>
                </c:pt>
                <c:pt idx="1843">
                  <c:v>18.43</c:v>
                </c:pt>
                <c:pt idx="1844">
                  <c:v>18.440000000000001</c:v>
                </c:pt>
                <c:pt idx="1845">
                  <c:v>18.45</c:v>
                </c:pt>
                <c:pt idx="1846">
                  <c:v>18.46</c:v>
                </c:pt>
                <c:pt idx="1847">
                  <c:v>18.47</c:v>
                </c:pt>
                <c:pt idx="1848">
                  <c:v>18.48</c:v>
                </c:pt>
                <c:pt idx="1849">
                  <c:v>18.489999999999998</c:v>
                </c:pt>
                <c:pt idx="1850">
                  <c:v>18.5</c:v>
                </c:pt>
                <c:pt idx="1851">
                  <c:v>18.510000000000002</c:v>
                </c:pt>
                <c:pt idx="1852">
                  <c:v>18.52</c:v>
                </c:pt>
                <c:pt idx="1853">
                  <c:v>18.53</c:v>
                </c:pt>
                <c:pt idx="1854">
                  <c:v>18.54</c:v>
                </c:pt>
                <c:pt idx="1855">
                  <c:v>18.55</c:v>
                </c:pt>
                <c:pt idx="1856">
                  <c:v>18.559999999999999</c:v>
                </c:pt>
                <c:pt idx="1857">
                  <c:v>18.57</c:v>
                </c:pt>
                <c:pt idx="1858">
                  <c:v>18.579999999999998</c:v>
                </c:pt>
                <c:pt idx="1859">
                  <c:v>18.59</c:v>
                </c:pt>
                <c:pt idx="1860">
                  <c:v>18.600000000000001</c:v>
                </c:pt>
                <c:pt idx="1861">
                  <c:v>18.61</c:v>
                </c:pt>
                <c:pt idx="1862">
                  <c:v>18.62</c:v>
                </c:pt>
                <c:pt idx="1863">
                  <c:v>18.63</c:v>
                </c:pt>
                <c:pt idx="1864">
                  <c:v>18.64</c:v>
                </c:pt>
                <c:pt idx="1865">
                  <c:v>18.649999999999999</c:v>
                </c:pt>
                <c:pt idx="1866">
                  <c:v>18.66</c:v>
                </c:pt>
                <c:pt idx="1867">
                  <c:v>18.670000000000002</c:v>
                </c:pt>
                <c:pt idx="1868">
                  <c:v>18.68</c:v>
                </c:pt>
                <c:pt idx="1869">
                  <c:v>18.690000000000001</c:v>
                </c:pt>
                <c:pt idx="1870">
                  <c:v>18.7</c:v>
                </c:pt>
                <c:pt idx="1871">
                  <c:v>18.71</c:v>
                </c:pt>
                <c:pt idx="1872">
                  <c:v>18.72</c:v>
                </c:pt>
                <c:pt idx="1873">
                  <c:v>18.73</c:v>
                </c:pt>
                <c:pt idx="1874">
                  <c:v>18.739999999999998</c:v>
                </c:pt>
                <c:pt idx="1875">
                  <c:v>18.75</c:v>
                </c:pt>
                <c:pt idx="1876">
                  <c:v>18.760000000000002</c:v>
                </c:pt>
                <c:pt idx="1877">
                  <c:v>18.77</c:v>
                </c:pt>
                <c:pt idx="1878">
                  <c:v>18.78</c:v>
                </c:pt>
                <c:pt idx="1879">
                  <c:v>18.79</c:v>
                </c:pt>
                <c:pt idx="1880">
                  <c:v>18.8</c:v>
                </c:pt>
                <c:pt idx="1881">
                  <c:v>18.809999999999999</c:v>
                </c:pt>
                <c:pt idx="1882">
                  <c:v>18.82</c:v>
                </c:pt>
                <c:pt idx="1883">
                  <c:v>18.829999999999998</c:v>
                </c:pt>
                <c:pt idx="1884">
                  <c:v>18.84</c:v>
                </c:pt>
                <c:pt idx="1885">
                  <c:v>18.850000000000001</c:v>
                </c:pt>
                <c:pt idx="1886">
                  <c:v>18.86</c:v>
                </c:pt>
                <c:pt idx="1887">
                  <c:v>18.87</c:v>
                </c:pt>
                <c:pt idx="1888">
                  <c:v>18.88</c:v>
                </c:pt>
                <c:pt idx="1889">
                  <c:v>18.89</c:v>
                </c:pt>
                <c:pt idx="1890">
                  <c:v>18.899999999999999</c:v>
                </c:pt>
                <c:pt idx="1891">
                  <c:v>18.91</c:v>
                </c:pt>
                <c:pt idx="1892">
                  <c:v>18.920000000000002</c:v>
                </c:pt>
                <c:pt idx="1893">
                  <c:v>18.93</c:v>
                </c:pt>
                <c:pt idx="1894">
                  <c:v>18.940000000000001</c:v>
                </c:pt>
                <c:pt idx="1895">
                  <c:v>18.95</c:v>
                </c:pt>
                <c:pt idx="1896">
                  <c:v>18.96</c:v>
                </c:pt>
                <c:pt idx="1897">
                  <c:v>18.97</c:v>
                </c:pt>
                <c:pt idx="1898">
                  <c:v>18.98</c:v>
                </c:pt>
                <c:pt idx="1899">
                  <c:v>18.989999999999998</c:v>
                </c:pt>
                <c:pt idx="1900">
                  <c:v>19</c:v>
                </c:pt>
                <c:pt idx="1901">
                  <c:v>19.010000000000002</c:v>
                </c:pt>
                <c:pt idx="1902">
                  <c:v>19.02</c:v>
                </c:pt>
                <c:pt idx="1903">
                  <c:v>19.03</c:v>
                </c:pt>
                <c:pt idx="1904">
                  <c:v>19.04</c:v>
                </c:pt>
                <c:pt idx="1905">
                  <c:v>19.05</c:v>
                </c:pt>
                <c:pt idx="1906">
                  <c:v>19.059999999999999</c:v>
                </c:pt>
                <c:pt idx="1907">
                  <c:v>19.07</c:v>
                </c:pt>
                <c:pt idx="1908">
                  <c:v>19.079999999999998</c:v>
                </c:pt>
                <c:pt idx="1909">
                  <c:v>19.09</c:v>
                </c:pt>
                <c:pt idx="1910">
                  <c:v>19.100000000000001</c:v>
                </c:pt>
                <c:pt idx="1911">
                  <c:v>19.11</c:v>
                </c:pt>
                <c:pt idx="1912">
                  <c:v>19.12</c:v>
                </c:pt>
                <c:pt idx="1913">
                  <c:v>19.13</c:v>
                </c:pt>
                <c:pt idx="1914">
                  <c:v>19.14</c:v>
                </c:pt>
                <c:pt idx="1915">
                  <c:v>19.149999999999999</c:v>
                </c:pt>
                <c:pt idx="1916">
                  <c:v>19.16</c:v>
                </c:pt>
                <c:pt idx="1917">
                  <c:v>19.170000000000002</c:v>
                </c:pt>
                <c:pt idx="1918">
                  <c:v>19.18</c:v>
                </c:pt>
                <c:pt idx="1919">
                  <c:v>19.190000000000001</c:v>
                </c:pt>
                <c:pt idx="1920">
                  <c:v>19.2</c:v>
                </c:pt>
                <c:pt idx="1921">
                  <c:v>19.21</c:v>
                </c:pt>
                <c:pt idx="1922">
                  <c:v>19.22</c:v>
                </c:pt>
                <c:pt idx="1923">
                  <c:v>19.23</c:v>
                </c:pt>
                <c:pt idx="1924">
                  <c:v>19.239999999999998</c:v>
                </c:pt>
                <c:pt idx="1925">
                  <c:v>19.25</c:v>
                </c:pt>
                <c:pt idx="1926">
                  <c:v>19.260000000000002</c:v>
                </c:pt>
                <c:pt idx="1927">
                  <c:v>19.27</c:v>
                </c:pt>
                <c:pt idx="1928">
                  <c:v>19.28</c:v>
                </c:pt>
                <c:pt idx="1929">
                  <c:v>19.29</c:v>
                </c:pt>
                <c:pt idx="1930">
                  <c:v>19.3</c:v>
                </c:pt>
                <c:pt idx="1931">
                  <c:v>19.309999999999999</c:v>
                </c:pt>
                <c:pt idx="1932">
                  <c:v>19.32</c:v>
                </c:pt>
                <c:pt idx="1933">
                  <c:v>19.329999999999998</c:v>
                </c:pt>
                <c:pt idx="1934">
                  <c:v>19.34</c:v>
                </c:pt>
                <c:pt idx="1935">
                  <c:v>19.350000000000001</c:v>
                </c:pt>
                <c:pt idx="1936">
                  <c:v>19.36</c:v>
                </c:pt>
                <c:pt idx="1937">
                  <c:v>19.37</c:v>
                </c:pt>
                <c:pt idx="1938">
                  <c:v>19.38</c:v>
                </c:pt>
                <c:pt idx="1939">
                  <c:v>19.39</c:v>
                </c:pt>
                <c:pt idx="1940">
                  <c:v>19.399999999999999</c:v>
                </c:pt>
                <c:pt idx="1941">
                  <c:v>19.41</c:v>
                </c:pt>
                <c:pt idx="1942">
                  <c:v>19.420000000000002</c:v>
                </c:pt>
                <c:pt idx="1943">
                  <c:v>19.43</c:v>
                </c:pt>
                <c:pt idx="1944">
                  <c:v>19.440000000000001</c:v>
                </c:pt>
                <c:pt idx="1945">
                  <c:v>19.45</c:v>
                </c:pt>
                <c:pt idx="1946">
                  <c:v>19.46</c:v>
                </c:pt>
                <c:pt idx="1947">
                  <c:v>19.47</c:v>
                </c:pt>
                <c:pt idx="1948">
                  <c:v>19.48</c:v>
                </c:pt>
                <c:pt idx="1949">
                  <c:v>19.489999999999998</c:v>
                </c:pt>
                <c:pt idx="1950">
                  <c:v>19.5</c:v>
                </c:pt>
                <c:pt idx="1951">
                  <c:v>19.510000000000002</c:v>
                </c:pt>
                <c:pt idx="1952">
                  <c:v>19.52</c:v>
                </c:pt>
                <c:pt idx="1953">
                  <c:v>19.53</c:v>
                </c:pt>
                <c:pt idx="1954">
                  <c:v>19.54</c:v>
                </c:pt>
                <c:pt idx="1955">
                  <c:v>19.55</c:v>
                </c:pt>
                <c:pt idx="1956">
                  <c:v>19.559999999999999</c:v>
                </c:pt>
                <c:pt idx="1957">
                  <c:v>19.57</c:v>
                </c:pt>
                <c:pt idx="1958">
                  <c:v>19.579999999999998</c:v>
                </c:pt>
                <c:pt idx="1959">
                  <c:v>19.59</c:v>
                </c:pt>
                <c:pt idx="1960">
                  <c:v>19.600000000000001</c:v>
                </c:pt>
                <c:pt idx="1961">
                  <c:v>19.61</c:v>
                </c:pt>
                <c:pt idx="1962">
                  <c:v>19.62</c:v>
                </c:pt>
                <c:pt idx="1963">
                  <c:v>19.63</c:v>
                </c:pt>
                <c:pt idx="1964">
                  <c:v>19.64</c:v>
                </c:pt>
                <c:pt idx="1965">
                  <c:v>19.649999999999999</c:v>
                </c:pt>
                <c:pt idx="1966">
                  <c:v>19.66</c:v>
                </c:pt>
                <c:pt idx="1967">
                  <c:v>19.670000000000002</c:v>
                </c:pt>
                <c:pt idx="1968">
                  <c:v>19.68</c:v>
                </c:pt>
                <c:pt idx="1969">
                  <c:v>19.690000000000001</c:v>
                </c:pt>
                <c:pt idx="1970">
                  <c:v>19.7</c:v>
                </c:pt>
                <c:pt idx="1971">
                  <c:v>19.71</c:v>
                </c:pt>
                <c:pt idx="1972">
                  <c:v>19.72</c:v>
                </c:pt>
                <c:pt idx="1973">
                  <c:v>19.73</c:v>
                </c:pt>
                <c:pt idx="1974">
                  <c:v>19.739999999999998</c:v>
                </c:pt>
                <c:pt idx="1975">
                  <c:v>19.75</c:v>
                </c:pt>
                <c:pt idx="1976">
                  <c:v>19.760000000000002</c:v>
                </c:pt>
                <c:pt idx="1977">
                  <c:v>19.77</c:v>
                </c:pt>
                <c:pt idx="1978">
                  <c:v>19.78</c:v>
                </c:pt>
                <c:pt idx="1979">
                  <c:v>19.79</c:v>
                </c:pt>
                <c:pt idx="1980">
                  <c:v>19.8</c:v>
                </c:pt>
                <c:pt idx="1981">
                  <c:v>19.809999999999999</c:v>
                </c:pt>
                <c:pt idx="1982">
                  <c:v>19.82</c:v>
                </c:pt>
                <c:pt idx="1983">
                  <c:v>19.829999999999998</c:v>
                </c:pt>
                <c:pt idx="1984">
                  <c:v>19.84</c:v>
                </c:pt>
                <c:pt idx="1985">
                  <c:v>19.850000000000001</c:v>
                </c:pt>
                <c:pt idx="1986">
                  <c:v>19.86</c:v>
                </c:pt>
                <c:pt idx="1987">
                  <c:v>19.87</c:v>
                </c:pt>
                <c:pt idx="1988">
                  <c:v>19.88</c:v>
                </c:pt>
                <c:pt idx="1989">
                  <c:v>19.89</c:v>
                </c:pt>
                <c:pt idx="1990">
                  <c:v>19.899999999999999</c:v>
                </c:pt>
                <c:pt idx="1991">
                  <c:v>19.91</c:v>
                </c:pt>
                <c:pt idx="1992">
                  <c:v>19.920000000000002</c:v>
                </c:pt>
                <c:pt idx="1993">
                  <c:v>19.93</c:v>
                </c:pt>
                <c:pt idx="1994">
                  <c:v>19.940000000000001</c:v>
                </c:pt>
                <c:pt idx="1995">
                  <c:v>19.95</c:v>
                </c:pt>
                <c:pt idx="1996">
                  <c:v>19.96</c:v>
                </c:pt>
                <c:pt idx="1997">
                  <c:v>19.97</c:v>
                </c:pt>
                <c:pt idx="1998">
                  <c:v>19.98</c:v>
                </c:pt>
                <c:pt idx="1999">
                  <c:v>19.989999999999998</c:v>
                </c:pt>
                <c:pt idx="2000">
                  <c:v>20</c:v>
                </c:pt>
                <c:pt idx="2001">
                  <c:v>20.010000000000002</c:v>
                </c:pt>
                <c:pt idx="2002">
                  <c:v>20.02</c:v>
                </c:pt>
                <c:pt idx="2003">
                  <c:v>20.03</c:v>
                </c:pt>
                <c:pt idx="2004">
                  <c:v>20.04</c:v>
                </c:pt>
                <c:pt idx="2005">
                  <c:v>20.05</c:v>
                </c:pt>
                <c:pt idx="2006">
                  <c:v>20.059999999999999</c:v>
                </c:pt>
                <c:pt idx="2007">
                  <c:v>20.07</c:v>
                </c:pt>
                <c:pt idx="2008">
                  <c:v>20.079999999999998</c:v>
                </c:pt>
                <c:pt idx="2009">
                  <c:v>20.09</c:v>
                </c:pt>
                <c:pt idx="2010">
                  <c:v>20.100000000000001</c:v>
                </c:pt>
                <c:pt idx="2011">
                  <c:v>20.11</c:v>
                </c:pt>
                <c:pt idx="2012">
                  <c:v>20.12</c:v>
                </c:pt>
                <c:pt idx="2013">
                  <c:v>20.13</c:v>
                </c:pt>
                <c:pt idx="2014">
                  <c:v>20.14</c:v>
                </c:pt>
                <c:pt idx="2015">
                  <c:v>20.149999999999999</c:v>
                </c:pt>
                <c:pt idx="2016">
                  <c:v>20.16</c:v>
                </c:pt>
                <c:pt idx="2017">
                  <c:v>20.170000000000002</c:v>
                </c:pt>
                <c:pt idx="2018">
                  <c:v>20.18</c:v>
                </c:pt>
                <c:pt idx="2019">
                  <c:v>20.190000000000001</c:v>
                </c:pt>
                <c:pt idx="2020">
                  <c:v>20.2</c:v>
                </c:pt>
                <c:pt idx="2021">
                  <c:v>20.21</c:v>
                </c:pt>
                <c:pt idx="2022">
                  <c:v>20.22</c:v>
                </c:pt>
                <c:pt idx="2023">
                  <c:v>20.23</c:v>
                </c:pt>
                <c:pt idx="2024">
                  <c:v>20.239999999999998</c:v>
                </c:pt>
                <c:pt idx="2025">
                  <c:v>20.25</c:v>
                </c:pt>
                <c:pt idx="2026">
                  <c:v>20.260000000000002</c:v>
                </c:pt>
                <c:pt idx="2027">
                  <c:v>20.27</c:v>
                </c:pt>
                <c:pt idx="2028">
                  <c:v>20.28</c:v>
                </c:pt>
                <c:pt idx="2029">
                  <c:v>20.29</c:v>
                </c:pt>
                <c:pt idx="2030">
                  <c:v>20.3</c:v>
                </c:pt>
                <c:pt idx="2031">
                  <c:v>20.309999999999999</c:v>
                </c:pt>
                <c:pt idx="2032">
                  <c:v>20.32</c:v>
                </c:pt>
                <c:pt idx="2033">
                  <c:v>20.329999999999998</c:v>
                </c:pt>
                <c:pt idx="2034">
                  <c:v>20.34</c:v>
                </c:pt>
                <c:pt idx="2035">
                  <c:v>20.350000000000001</c:v>
                </c:pt>
                <c:pt idx="2036">
                  <c:v>20.36</c:v>
                </c:pt>
                <c:pt idx="2037">
                  <c:v>20.37</c:v>
                </c:pt>
                <c:pt idx="2038">
                  <c:v>20.38</c:v>
                </c:pt>
                <c:pt idx="2039">
                  <c:v>20.39</c:v>
                </c:pt>
                <c:pt idx="2040">
                  <c:v>20.399999999999999</c:v>
                </c:pt>
                <c:pt idx="2041">
                  <c:v>20.41</c:v>
                </c:pt>
                <c:pt idx="2042">
                  <c:v>20.420000000000002</c:v>
                </c:pt>
                <c:pt idx="2043">
                  <c:v>20.43</c:v>
                </c:pt>
                <c:pt idx="2044">
                  <c:v>20.440000000000001</c:v>
                </c:pt>
                <c:pt idx="2045">
                  <c:v>20.45</c:v>
                </c:pt>
                <c:pt idx="2046">
                  <c:v>20.46</c:v>
                </c:pt>
                <c:pt idx="2047">
                  <c:v>20.47</c:v>
                </c:pt>
                <c:pt idx="2048">
                  <c:v>20.48</c:v>
                </c:pt>
                <c:pt idx="2049">
                  <c:v>20.49</c:v>
                </c:pt>
                <c:pt idx="2050">
                  <c:v>20.5</c:v>
                </c:pt>
                <c:pt idx="2051">
                  <c:v>20.51</c:v>
                </c:pt>
                <c:pt idx="2052">
                  <c:v>20.52</c:v>
                </c:pt>
                <c:pt idx="2053">
                  <c:v>20.53</c:v>
                </c:pt>
                <c:pt idx="2054">
                  <c:v>20.54</c:v>
                </c:pt>
                <c:pt idx="2055">
                  <c:v>20.55</c:v>
                </c:pt>
                <c:pt idx="2056">
                  <c:v>20.56</c:v>
                </c:pt>
                <c:pt idx="2057">
                  <c:v>20.57</c:v>
                </c:pt>
                <c:pt idx="2058">
                  <c:v>20.58</c:v>
                </c:pt>
                <c:pt idx="2059">
                  <c:v>20.59</c:v>
                </c:pt>
                <c:pt idx="2060">
                  <c:v>20.6</c:v>
                </c:pt>
                <c:pt idx="2061">
                  <c:v>20.61</c:v>
                </c:pt>
                <c:pt idx="2062">
                  <c:v>20.62</c:v>
                </c:pt>
                <c:pt idx="2063">
                  <c:v>20.63</c:v>
                </c:pt>
                <c:pt idx="2064">
                  <c:v>20.64</c:v>
                </c:pt>
                <c:pt idx="2065">
                  <c:v>20.65</c:v>
                </c:pt>
                <c:pt idx="2066">
                  <c:v>20.66</c:v>
                </c:pt>
                <c:pt idx="2067">
                  <c:v>20.67</c:v>
                </c:pt>
                <c:pt idx="2068">
                  <c:v>20.68</c:v>
                </c:pt>
                <c:pt idx="2069">
                  <c:v>20.69</c:v>
                </c:pt>
                <c:pt idx="2070">
                  <c:v>20.7</c:v>
                </c:pt>
                <c:pt idx="2071">
                  <c:v>20.71</c:v>
                </c:pt>
                <c:pt idx="2072">
                  <c:v>20.72</c:v>
                </c:pt>
                <c:pt idx="2073">
                  <c:v>20.73</c:v>
                </c:pt>
                <c:pt idx="2074">
                  <c:v>20.74</c:v>
                </c:pt>
                <c:pt idx="2075">
                  <c:v>20.75</c:v>
                </c:pt>
                <c:pt idx="2076">
                  <c:v>20.76</c:v>
                </c:pt>
                <c:pt idx="2077">
                  <c:v>20.77</c:v>
                </c:pt>
                <c:pt idx="2078">
                  <c:v>20.78</c:v>
                </c:pt>
                <c:pt idx="2079">
                  <c:v>20.79</c:v>
                </c:pt>
                <c:pt idx="2080">
                  <c:v>20.8</c:v>
                </c:pt>
                <c:pt idx="2081">
                  <c:v>20.81</c:v>
                </c:pt>
                <c:pt idx="2082">
                  <c:v>20.82</c:v>
                </c:pt>
                <c:pt idx="2083">
                  <c:v>20.83</c:v>
                </c:pt>
                <c:pt idx="2084">
                  <c:v>20.84</c:v>
                </c:pt>
                <c:pt idx="2085">
                  <c:v>20.85</c:v>
                </c:pt>
                <c:pt idx="2086">
                  <c:v>20.86</c:v>
                </c:pt>
                <c:pt idx="2087">
                  <c:v>20.87</c:v>
                </c:pt>
                <c:pt idx="2088">
                  <c:v>20.88</c:v>
                </c:pt>
                <c:pt idx="2089">
                  <c:v>20.89</c:v>
                </c:pt>
                <c:pt idx="2090">
                  <c:v>20.9</c:v>
                </c:pt>
                <c:pt idx="2091">
                  <c:v>20.91</c:v>
                </c:pt>
                <c:pt idx="2092">
                  <c:v>20.92</c:v>
                </c:pt>
                <c:pt idx="2093">
                  <c:v>20.93</c:v>
                </c:pt>
                <c:pt idx="2094">
                  <c:v>20.94</c:v>
                </c:pt>
                <c:pt idx="2095">
                  <c:v>20.95</c:v>
                </c:pt>
                <c:pt idx="2096">
                  <c:v>20.96</c:v>
                </c:pt>
                <c:pt idx="2097">
                  <c:v>20.97</c:v>
                </c:pt>
                <c:pt idx="2098">
                  <c:v>20.98</c:v>
                </c:pt>
                <c:pt idx="2099">
                  <c:v>20.99</c:v>
                </c:pt>
                <c:pt idx="2100">
                  <c:v>21</c:v>
                </c:pt>
                <c:pt idx="2101">
                  <c:v>21.01</c:v>
                </c:pt>
                <c:pt idx="2102">
                  <c:v>21.02</c:v>
                </c:pt>
                <c:pt idx="2103">
                  <c:v>21.03</c:v>
                </c:pt>
                <c:pt idx="2104">
                  <c:v>21.04</c:v>
                </c:pt>
                <c:pt idx="2105">
                  <c:v>21.05</c:v>
                </c:pt>
                <c:pt idx="2106">
                  <c:v>21.06</c:v>
                </c:pt>
                <c:pt idx="2107">
                  <c:v>21.07</c:v>
                </c:pt>
                <c:pt idx="2108">
                  <c:v>21.08</c:v>
                </c:pt>
                <c:pt idx="2109">
                  <c:v>21.09</c:v>
                </c:pt>
                <c:pt idx="2110">
                  <c:v>21.1</c:v>
                </c:pt>
                <c:pt idx="2111">
                  <c:v>21.11</c:v>
                </c:pt>
                <c:pt idx="2112">
                  <c:v>21.12</c:v>
                </c:pt>
                <c:pt idx="2113">
                  <c:v>21.13</c:v>
                </c:pt>
                <c:pt idx="2114">
                  <c:v>21.14</c:v>
                </c:pt>
                <c:pt idx="2115">
                  <c:v>21.15</c:v>
                </c:pt>
                <c:pt idx="2116">
                  <c:v>21.16</c:v>
                </c:pt>
                <c:pt idx="2117">
                  <c:v>21.17</c:v>
                </c:pt>
                <c:pt idx="2118">
                  <c:v>21.18</c:v>
                </c:pt>
                <c:pt idx="2119">
                  <c:v>21.19</c:v>
                </c:pt>
                <c:pt idx="2120">
                  <c:v>21.2</c:v>
                </c:pt>
                <c:pt idx="2121">
                  <c:v>21.21</c:v>
                </c:pt>
                <c:pt idx="2122">
                  <c:v>21.22</c:v>
                </c:pt>
                <c:pt idx="2123">
                  <c:v>21.23</c:v>
                </c:pt>
                <c:pt idx="2124">
                  <c:v>21.24</c:v>
                </c:pt>
                <c:pt idx="2125">
                  <c:v>21.25</c:v>
                </c:pt>
                <c:pt idx="2126">
                  <c:v>21.26</c:v>
                </c:pt>
                <c:pt idx="2127">
                  <c:v>21.27</c:v>
                </c:pt>
                <c:pt idx="2128">
                  <c:v>21.28</c:v>
                </c:pt>
                <c:pt idx="2129">
                  <c:v>21.29</c:v>
                </c:pt>
                <c:pt idx="2130">
                  <c:v>21.3</c:v>
                </c:pt>
                <c:pt idx="2131">
                  <c:v>21.31</c:v>
                </c:pt>
                <c:pt idx="2132">
                  <c:v>21.32</c:v>
                </c:pt>
                <c:pt idx="2133">
                  <c:v>21.33</c:v>
                </c:pt>
                <c:pt idx="2134">
                  <c:v>21.34</c:v>
                </c:pt>
                <c:pt idx="2135">
                  <c:v>21.35</c:v>
                </c:pt>
                <c:pt idx="2136">
                  <c:v>21.36</c:v>
                </c:pt>
                <c:pt idx="2137">
                  <c:v>21.37</c:v>
                </c:pt>
                <c:pt idx="2138">
                  <c:v>21.38</c:v>
                </c:pt>
                <c:pt idx="2139">
                  <c:v>21.39</c:v>
                </c:pt>
                <c:pt idx="2140">
                  <c:v>21.4</c:v>
                </c:pt>
                <c:pt idx="2141">
                  <c:v>21.41</c:v>
                </c:pt>
                <c:pt idx="2142">
                  <c:v>21.42</c:v>
                </c:pt>
                <c:pt idx="2143">
                  <c:v>21.43</c:v>
                </c:pt>
                <c:pt idx="2144">
                  <c:v>21.44</c:v>
                </c:pt>
                <c:pt idx="2145">
                  <c:v>21.45</c:v>
                </c:pt>
                <c:pt idx="2146">
                  <c:v>21.46</c:v>
                </c:pt>
                <c:pt idx="2147">
                  <c:v>21.47</c:v>
                </c:pt>
                <c:pt idx="2148">
                  <c:v>21.48</c:v>
                </c:pt>
                <c:pt idx="2149">
                  <c:v>21.49</c:v>
                </c:pt>
                <c:pt idx="2150">
                  <c:v>21.5</c:v>
                </c:pt>
                <c:pt idx="2151">
                  <c:v>21.51</c:v>
                </c:pt>
                <c:pt idx="2152">
                  <c:v>21.52</c:v>
                </c:pt>
                <c:pt idx="2153">
                  <c:v>21.53</c:v>
                </c:pt>
                <c:pt idx="2154">
                  <c:v>21.54</c:v>
                </c:pt>
                <c:pt idx="2155">
                  <c:v>21.55</c:v>
                </c:pt>
                <c:pt idx="2156">
                  <c:v>21.56</c:v>
                </c:pt>
                <c:pt idx="2157">
                  <c:v>21.57</c:v>
                </c:pt>
                <c:pt idx="2158">
                  <c:v>21.58</c:v>
                </c:pt>
                <c:pt idx="2159">
                  <c:v>21.59</c:v>
                </c:pt>
                <c:pt idx="2160">
                  <c:v>21.6</c:v>
                </c:pt>
                <c:pt idx="2161">
                  <c:v>21.61</c:v>
                </c:pt>
                <c:pt idx="2162">
                  <c:v>21.62</c:v>
                </c:pt>
                <c:pt idx="2163">
                  <c:v>21.63</c:v>
                </c:pt>
                <c:pt idx="2164">
                  <c:v>21.64</c:v>
                </c:pt>
                <c:pt idx="2165">
                  <c:v>21.65</c:v>
                </c:pt>
                <c:pt idx="2166">
                  <c:v>21.66</c:v>
                </c:pt>
                <c:pt idx="2167">
                  <c:v>21.67</c:v>
                </c:pt>
                <c:pt idx="2168">
                  <c:v>21.68</c:v>
                </c:pt>
                <c:pt idx="2169">
                  <c:v>21.69</c:v>
                </c:pt>
                <c:pt idx="2170">
                  <c:v>21.7</c:v>
                </c:pt>
                <c:pt idx="2171">
                  <c:v>21.71</c:v>
                </c:pt>
                <c:pt idx="2172">
                  <c:v>21.72</c:v>
                </c:pt>
                <c:pt idx="2173">
                  <c:v>21.73</c:v>
                </c:pt>
                <c:pt idx="2174">
                  <c:v>21.74</c:v>
                </c:pt>
                <c:pt idx="2175">
                  <c:v>21.75</c:v>
                </c:pt>
                <c:pt idx="2176">
                  <c:v>21.76</c:v>
                </c:pt>
                <c:pt idx="2177">
                  <c:v>21.77</c:v>
                </c:pt>
                <c:pt idx="2178">
                  <c:v>21.78</c:v>
                </c:pt>
                <c:pt idx="2179">
                  <c:v>21.79</c:v>
                </c:pt>
                <c:pt idx="2180">
                  <c:v>21.8</c:v>
                </c:pt>
                <c:pt idx="2181">
                  <c:v>21.81</c:v>
                </c:pt>
                <c:pt idx="2182">
                  <c:v>21.82</c:v>
                </c:pt>
                <c:pt idx="2183">
                  <c:v>21.83</c:v>
                </c:pt>
                <c:pt idx="2184">
                  <c:v>21.84</c:v>
                </c:pt>
                <c:pt idx="2185">
                  <c:v>21.85</c:v>
                </c:pt>
                <c:pt idx="2186">
                  <c:v>21.86</c:v>
                </c:pt>
                <c:pt idx="2187">
                  <c:v>21.87</c:v>
                </c:pt>
                <c:pt idx="2188">
                  <c:v>21.88</c:v>
                </c:pt>
                <c:pt idx="2189">
                  <c:v>21.89</c:v>
                </c:pt>
                <c:pt idx="2190">
                  <c:v>21.9</c:v>
                </c:pt>
                <c:pt idx="2191">
                  <c:v>21.91</c:v>
                </c:pt>
                <c:pt idx="2192">
                  <c:v>21.92</c:v>
                </c:pt>
                <c:pt idx="2193">
                  <c:v>21.93</c:v>
                </c:pt>
                <c:pt idx="2194">
                  <c:v>21.94</c:v>
                </c:pt>
                <c:pt idx="2195">
                  <c:v>21.95</c:v>
                </c:pt>
                <c:pt idx="2196">
                  <c:v>21.96</c:v>
                </c:pt>
                <c:pt idx="2197">
                  <c:v>21.97</c:v>
                </c:pt>
                <c:pt idx="2198">
                  <c:v>21.98</c:v>
                </c:pt>
                <c:pt idx="2199">
                  <c:v>21.99</c:v>
                </c:pt>
                <c:pt idx="2200">
                  <c:v>22</c:v>
                </c:pt>
                <c:pt idx="2201">
                  <c:v>22.01</c:v>
                </c:pt>
                <c:pt idx="2202">
                  <c:v>22.02</c:v>
                </c:pt>
                <c:pt idx="2203">
                  <c:v>22.03</c:v>
                </c:pt>
                <c:pt idx="2204">
                  <c:v>22.04</c:v>
                </c:pt>
                <c:pt idx="2205">
                  <c:v>22.05</c:v>
                </c:pt>
                <c:pt idx="2206">
                  <c:v>22.06</c:v>
                </c:pt>
                <c:pt idx="2207">
                  <c:v>22.07</c:v>
                </c:pt>
                <c:pt idx="2208">
                  <c:v>22.08</c:v>
                </c:pt>
                <c:pt idx="2209">
                  <c:v>22.09</c:v>
                </c:pt>
                <c:pt idx="2210">
                  <c:v>22.1</c:v>
                </c:pt>
                <c:pt idx="2211">
                  <c:v>22.11</c:v>
                </c:pt>
                <c:pt idx="2212">
                  <c:v>22.12</c:v>
                </c:pt>
                <c:pt idx="2213">
                  <c:v>22.13</c:v>
                </c:pt>
                <c:pt idx="2214">
                  <c:v>22.14</c:v>
                </c:pt>
                <c:pt idx="2215">
                  <c:v>22.15</c:v>
                </c:pt>
                <c:pt idx="2216">
                  <c:v>22.16</c:v>
                </c:pt>
                <c:pt idx="2217">
                  <c:v>22.17</c:v>
                </c:pt>
                <c:pt idx="2218">
                  <c:v>22.18</c:v>
                </c:pt>
                <c:pt idx="2219">
                  <c:v>22.19</c:v>
                </c:pt>
                <c:pt idx="2220">
                  <c:v>22.2</c:v>
                </c:pt>
                <c:pt idx="2221">
                  <c:v>22.21</c:v>
                </c:pt>
                <c:pt idx="2222">
                  <c:v>22.22</c:v>
                </c:pt>
                <c:pt idx="2223">
                  <c:v>22.23</c:v>
                </c:pt>
                <c:pt idx="2224">
                  <c:v>22.24</c:v>
                </c:pt>
                <c:pt idx="2225">
                  <c:v>22.25</c:v>
                </c:pt>
                <c:pt idx="2226">
                  <c:v>22.26</c:v>
                </c:pt>
                <c:pt idx="2227">
                  <c:v>22.27</c:v>
                </c:pt>
                <c:pt idx="2228">
                  <c:v>22.28</c:v>
                </c:pt>
                <c:pt idx="2229">
                  <c:v>22.29</c:v>
                </c:pt>
                <c:pt idx="2230">
                  <c:v>22.3</c:v>
                </c:pt>
                <c:pt idx="2231">
                  <c:v>22.31</c:v>
                </c:pt>
                <c:pt idx="2232">
                  <c:v>22.32</c:v>
                </c:pt>
                <c:pt idx="2233">
                  <c:v>22.33</c:v>
                </c:pt>
                <c:pt idx="2234">
                  <c:v>22.34</c:v>
                </c:pt>
                <c:pt idx="2235">
                  <c:v>22.35</c:v>
                </c:pt>
                <c:pt idx="2236">
                  <c:v>22.36</c:v>
                </c:pt>
                <c:pt idx="2237">
                  <c:v>22.37</c:v>
                </c:pt>
                <c:pt idx="2238">
                  <c:v>22.38</c:v>
                </c:pt>
                <c:pt idx="2239">
                  <c:v>22.39</c:v>
                </c:pt>
                <c:pt idx="2240">
                  <c:v>22.4</c:v>
                </c:pt>
                <c:pt idx="2241">
                  <c:v>22.41</c:v>
                </c:pt>
                <c:pt idx="2242">
                  <c:v>22.42</c:v>
                </c:pt>
                <c:pt idx="2243">
                  <c:v>22.43</c:v>
                </c:pt>
                <c:pt idx="2244">
                  <c:v>22.44</c:v>
                </c:pt>
                <c:pt idx="2245">
                  <c:v>22.45</c:v>
                </c:pt>
                <c:pt idx="2246">
                  <c:v>22.46</c:v>
                </c:pt>
                <c:pt idx="2247">
                  <c:v>22.47</c:v>
                </c:pt>
                <c:pt idx="2248">
                  <c:v>22.48</c:v>
                </c:pt>
                <c:pt idx="2249">
                  <c:v>22.49</c:v>
                </c:pt>
                <c:pt idx="2250">
                  <c:v>22.5</c:v>
                </c:pt>
                <c:pt idx="2251">
                  <c:v>22.51</c:v>
                </c:pt>
                <c:pt idx="2252">
                  <c:v>22.52</c:v>
                </c:pt>
                <c:pt idx="2253">
                  <c:v>22.53</c:v>
                </c:pt>
                <c:pt idx="2254">
                  <c:v>22.54</c:v>
                </c:pt>
                <c:pt idx="2255">
                  <c:v>22.55</c:v>
                </c:pt>
                <c:pt idx="2256">
                  <c:v>22.56</c:v>
                </c:pt>
                <c:pt idx="2257">
                  <c:v>22.57</c:v>
                </c:pt>
                <c:pt idx="2258">
                  <c:v>22.58</c:v>
                </c:pt>
                <c:pt idx="2259">
                  <c:v>22.59</c:v>
                </c:pt>
                <c:pt idx="2260">
                  <c:v>22.6</c:v>
                </c:pt>
                <c:pt idx="2261">
                  <c:v>22.61</c:v>
                </c:pt>
                <c:pt idx="2262">
                  <c:v>22.62</c:v>
                </c:pt>
                <c:pt idx="2263">
                  <c:v>22.63</c:v>
                </c:pt>
                <c:pt idx="2264">
                  <c:v>22.64</c:v>
                </c:pt>
                <c:pt idx="2265">
                  <c:v>22.65</c:v>
                </c:pt>
                <c:pt idx="2266">
                  <c:v>22.66</c:v>
                </c:pt>
                <c:pt idx="2267">
                  <c:v>22.67</c:v>
                </c:pt>
                <c:pt idx="2268">
                  <c:v>22.68</c:v>
                </c:pt>
                <c:pt idx="2269">
                  <c:v>22.69</c:v>
                </c:pt>
                <c:pt idx="2270">
                  <c:v>22.7</c:v>
                </c:pt>
                <c:pt idx="2271">
                  <c:v>22.71</c:v>
                </c:pt>
                <c:pt idx="2272">
                  <c:v>22.72</c:v>
                </c:pt>
                <c:pt idx="2273">
                  <c:v>22.73</c:v>
                </c:pt>
                <c:pt idx="2274">
                  <c:v>22.74</c:v>
                </c:pt>
                <c:pt idx="2275">
                  <c:v>22.75</c:v>
                </c:pt>
                <c:pt idx="2276">
                  <c:v>22.76</c:v>
                </c:pt>
                <c:pt idx="2277">
                  <c:v>22.77</c:v>
                </c:pt>
                <c:pt idx="2278">
                  <c:v>22.78</c:v>
                </c:pt>
                <c:pt idx="2279">
                  <c:v>22.79</c:v>
                </c:pt>
                <c:pt idx="2280">
                  <c:v>22.8</c:v>
                </c:pt>
                <c:pt idx="2281">
                  <c:v>22.81</c:v>
                </c:pt>
                <c:pt idx="2282">
                  <c:v>22.82</c:v>
                </c:pt>
                <c:pt idx="2283">
                  <c:v>22.83</c:v>
                </c:pt>
                <c:pt idx="2284">
                  <c:v>22.84</c:v>
                </c:pt>
                <c:pt idx="2285">
                  <c:v>22.85</c:v>
                </c:pt>
                <c:pt idx="2286">
                  <c:v>22.86</c:v>
                </c:pt>
                <c:pt idx="2287">
                  <c:v>22.87</c:v>
                </c:pt>
                <c:pt idx="2288">
                  <c:v>22.88</c:v>
                </c:pt>
                <c:pt idx="2289">
                  <c:v>22.89</c:v>
                </c:pt>
                <c:pt idx="2290">
                  <c:v>22.9</c:v>
                </c:pt>
                <c:pt idx="2291">
                  <c:v>22.91</c:v>
                </c:pt>
                <c:pt idx="2292">
                  <c:v>22.92</c:v>
                </c:pt>
                <c:pt idx="2293">
                  <c:v>22.93</c:v>
                </c:pt>
                <c:pt idx="2294">
                  <c:v>22.94</c:v>
                </c:pt>
                <c:pt idx="2295">
                  <c:v>22.95</c:v>
                </c:pt>
                <c:pt idx="2296">
                  <c:v>22.96</c:v>
                </c:pt>
                <c:pt idx="2297">
                  <c:v>22.97</c:v>
                </c:pt>
                <c:pt idx="2298">
                  <c:v>22.98</c:v>
                </c:pt>
                <c:pt idx="2299">
                  <c:v>22.99</c:v>
                </c:pt>
                <c:pt idx="2300">
                  <c:v>23</c:v>
                </c:pt>
                <c:pt idx="2301">
                  <c:v>23.01</c:v>
                </c:pt>
                <c:pt idx="2302">
                  <c:v>23.02</c:v>
                </c:pt>
                <c:pt idx="2303">
                  <c:v>23.03</c:v>
                </c:pt>
                <c:pt idx="2304">
                  <c:v>23.04</c:v>
                </c:pt>
                <c:pt idx="2305">
                  <c:v>23.05</c:v>
                </c:pt>
                <c:pt idx="2306">
                  <c:v>23.06</c:v>
                </c:pt>
                <c:pt idx="2307">
                  <c:v>23.07</c:v>
                </c:pt>
                <c:pt idx="2308">
                  <c:v>23.08</c:v>
                </c:pt>
                <c:pt idx="2309">
                  <c:v>23.09</c:v>
                </c:pt>
                <c:pt idx="2310">
                  <c:v>23.1</c:v>
                </c:pt>
                <c:pt idx="2311">
                  <c:v>23.11</c:v>
                </c:pt>
                <c:pt idx="2312">
                  <c:v>23.12</c:v>
                </c:pt>
                <c:pt idx="2313">
                  <c:v>23.13</c:v>
                </c:pt>
                <c:pt idx="2314">
                  <c:v>23.14</c:v>
                </c:pt>
                <c:pt idx="2315">
                  <c:v>23.15</c:v>
                </c:pt>
                <c:pt idx="2316">
                  <c:v>23.16</c:v>
                </c:pt>
                <c:pt idx="2317">
                  <c:v>23.17</c:v>
                </c:pt>
                <c:pt idx="2318">
                  <c:v>23.18</c:v>
                </c:pt>
                <c:pt idx="2319">
                  <c:v>23.19</c:v>
                </c:pt>
                <c:pt idx="2320">
                  <c:v>23.2</c:v>
                </c:pt>
                <c:pt idx="2321">
                  <c:v>23.21</c:v>
                </c:pt>
                <c:pt idx="2322">
                  <c:v>23.22</c:v>
                </c:pt>
                <c:pt idx="2323">
                  <c:v>23.23</c:v>
                </c:pt>
                <c:pt idx="2324">
                  <c:v>23.24</c:v>
                </c:pt>
                <c:pt idx="2325">
                  <c:v>23.25</c:v>
                </c:pt>
                <c:pt idx="2326">
                  <c:v>23.26</c:v>
                </c:pt>
                <c:pt idx="2327">
                  <c:v>23.27</c:v>
                </c:pt>
                <c:pt idx="2328">
                  <c:v>23.28</c:v>
                </c:pt>
                <c:pt idx="2329">
                  <c:v>23.29</c:v>
                </c:pt>
                <c:pt idx="2330">
                  <c:v>23.3</c:v>
                </c:pt>
                <c:pt idx="2331">
                  <c:v>23.31</c:v>
                </c:pt>
                <c:pt idx="2332">
                  <c:v>23.32</c:v>
                </c:pt>
                <c:pt idx="2333">
                  <c:v>23.33</c:v>
                </c:pt>
                <c:pt idx="2334">
                  <c:v>23.34</c:v>
                </c:pt>
                <c:pt idx="2335">
                  <c:v>23.35</c:v>
                </c:pt>
                <c:pt idx="2336">
                  <c:v>23.36</c:v>
                </c:pt>
                <c:pt idx="2337">
                  <c:v>23.37</c:v>
                </c:pt>
                <c:pt idx="2338">
                  <c:v>23.38</c:v>
                </c:pt>
                <c:pt idx="2339">
                  <c:v>23.39</c:v>
                </c:pt>
                <c:pt idx="2340">
                  <c:v>23.4</c:v>
                </c:pt>
                <c:pt idx="2341">
                  <c:v>23.41</c:v>
                </c:pt>
                <c:pt idx="2342">
                  <c:v>23.42</c:v>
                </c:pt>
                <c:pt idx="2343">
                  <c:v>23.43</c:v>
                </c:pt>
                <c:pt idx="2344">
                  <c:v>23.44</c:v>
                </c:pt>
                <c:pt idx="2345">
                  <c:v>23.45</c:v>
                </c:pt>
                <c:pt idx="2346">
                  <c:v>23.46</c:v>
                </c:pt>
                <c:pt idx="2347">
                  <c:v>23.47</c:v>
                </c:pt>
                <c:pt idx="2348">
                  <c:v>23.48</c:v>
                </c:pt>
                <c:pt idx="2349">
                  <c:v>23.49</c:v>
                </c:pt>
                <c:pt idx="2350">
                  <c:v>23.5</c:v>
                </c:pt>
                <c:pt idx="2351">
                  <c:v>23.51</c:v>
                </c:pt>
                <c:pt idx="2352">
                  <c:v>23.52</c:v>
                </c:pt>
                <c:pt idx="2353">
                  <c:v>23.53</c:v>
                </c:pt>
                <c:pt idx="2354">
                  <c:v>23.54</c:v>
                </c:pt>
                <c:pt idx="2355">
                  <c:v>23.55</c:v>
                </c:pt>
                <c:pt idx="2356">
                  <c:v>23.56</c:v>
                </c:pt>
                <c:pt idx="2357">
                  <c:v>23.57</c:v>
                </c:pt>
                <c:pt idx="2358">
                  <c:v>23.58</c:v>
                </c:pt>
                <c:pt idx="2359">
                  <c:v>23.59</c:v>
                </c:pt>
                <c:pt idx="2360">
                  <c:v>23.6</c:v>
                </c:pt>
                <c:pt idx="2361">
                  <c:v>23.61</c:v>
                </c:pt>
                <c:pt idx="2362">
                  <c:v>23.62</c:v>
                </c:pt>
                <c:pt idx="2363">
                  <c:v>23.63</c:v>
                </c:pt>
                <c:pt idx="2364">
                  <c:v>23.64</c:v>
                </c:pt>
                <c:pt idx="2365">
                  <c:v>23.65</c:v>
                </c:pt>
                <c:pt idx="2366">
                  <c:v>23.66</c:v>
                </c:pt>
                <c:pt idx="2367">
                  <c:v>23.67</c:v>
                </c:pt>
                <c:pt idx="2368">
                  <c:v>23.68</c:v>
                </c:pt>
                <c:pt idx="2369">
                  <c:v>23.69</c:v>
                </c:pt>
                <c:pt idx="2370">
                  <c:v>23.7</c:v>
                </c:pt>
                <c:pt idx="2371">
                  <c:v>23.71</c:v>
                </c:pt>
                <c:pt idx="2372">
                  <c:v>23.72</c:v>
                </c:pt>
                <c:pt idx="2373">
                  <c:v>23.73</c:v>
                </c:pt>
                <c:pt idx="2374">
                  <c:v>23.74</c:v>
                </c:pt>
                <c:pt idx="2375">
                  <c:v>23.75</c:v>
                </c:pt>
                <c:pt idx="2376">
                  <c:v>23.76</c:v>
                </c:pt>
                <c:pt idx="2377">
                  <c:v>23.77</c:v>
                </c:pt>
                <c:pt idx="2378">
                  <c:v>23.78</c:v>
                </c:pt>
                <c:pt idx="2379">
                  <c:v>23.79</c:v>
                </c:pt>
                <c:pt idx="2380">
                  <c:v>23.8</c:v>
                </c:pt>
                <c:pt idx="2381">
                  <c:v>23.81</c:v>
                </c:pt>
                <c:pt idx="2382">
                  <c:v>23.82</c:v>
                </c:pt>
                <c:pt idx="2383">
                  <c:v>23.83</c:v>
                </c:pt>
                <c:pt idx="2384">
                  <c:v>23.84</c:v>
                </c:pt>
                <c:pt idx="2385">
                  <c:v>23.85</c:v>
                </c:pt>
                <c:pt idx="2386">
                  <c:v>23.86</c:v>
                </c:pt>
                <c:pt idx="2387">
                  <c:v>23.87</c:v>
                </c:pt>
                <c:pt idx="2388">
                  <c:v>23.88</c:v>
                </c:pt>
                <c:pt idx="2389">
                  <c:v>23.89</c:v>
                </c:pt>
                <c:pt idx="2390">
                  <c:v>23.9</c:v>
                </c:pt>
                <c:pt idx="2391">
                  <c:v>23.91</c:v>
                </c:pt>
                <c:pt idx="2392">
                  <c:v>23.92</c:v>
                </c:pt>
                <c:pt idx="2393">
                  <c:v>23.93</c:v>
                </c:pt>
                <c:pt idx="2394">
                  <c:v>23.94</c:v>
                </c:pt>
                <c:pt idx="2395">
                  <c:v>23.95</c:v>
                </c:pt>
                <c:pt idx="2396">
                  <c:v>23.96</c:v>
                </c:pt>
                <c:pt idx="2397">
                  <c:v>23.97</c:v>
                </c:pt>
                <c:pt idx="2398">
                  <c:v>23.98</c:v>
                </c:pt>
                <c:pt idx="2399">
                  <c:v>23.99</c:v>
                </c:pt>
                <c:pt idx="2400">
                  <c:v>24</c:v>
                </c:pt>
                <c:pt idx="2401">
                  <c:v>24.01</c:v>
                </c:pt>
                <c:pt idx="2402">
                  <c:v>24.02</c:v>
                </c:pt>
                <c:pt idx="2403">
                  <c:v>24.03</c:v>
                </c:pt>
                <c:pt idx="2404">
                  <c:v>24.04</c:v>
                </c:pt>
                <c:pt idx="2405">
                  <c:v>24.05</c:v>
                </c:pt>
                <c:pt idx="2406">
                  <c:v>24.06</c:v>
                </c:pt>
                <c:pt idx="2407">
                  <c:v>24.07</c:v>
                </c:pt>
                <c:pt idx="2408">
                  <c:v>24.08</c:v>
                </c:pt>
                <c:pt idx="2409">
                  <c:v>24.09</c:v>
                </c:pt>
                <c:pt idx="2410">
                  <c:v>24.1</c:v>
                </c:pt>
                <c:pt idx="2411">
                  <c:v>24.11</c:v>
                </c:pt>
                <c:pt idx="2412">
                  <c:v>24.12</c:v>
                </c:pt>
                <c:pt idx="2413">
                  <c:v>24.13</c:v>
                </c:pt>
                <c:pt idx="2414">
                  <c:v>24.14</c:v>
                </c:pt>
                <c:pt idx="2415">
                  <c:v>24.15</c:v>
                </c:pt>
                <c:pt idx="2416">
                  <c:v>24.16</c:v>
                </c:pt>
                <c:pt idx="2417">
                  <c:v>24.17</c:v>
                </c:pt>
                <c:pt idx="2418">
                  <c:v>24.18</c:v>
                </c:pt>
                <c:pt idx="2419">
                  <c:v>24.19</c:v>
                </c:pt>
                <c:pt idx="2420">
                  <c:v>24.2</c:v>
                </c:pt>
                <c:pt idx="2421">
                  <c:v>24.21</c:v>
                </c:pt>
                <c:pt idx="2422">
                  <c:v>24.22</c:v>
                </c:pt>
                <c:pt idx="2423">
                  <c:v>24.23</c:v>
                </c:pt>
                <c:pt idx="2424">
                  <c:v>24.24</c:v>
                </c:pt>
                <c:pt idx="2425">
                  <c:v>24.25</c:v>
                </c:pt>
                <c:pt idx="2426">
                  <c:v>24.26</c:v>
                </c:pt>
                <c:pt idx="2427">
                  <c:v>24.27</c:v>
                </c:pt>
                <c:pt idx="2428">
                  <c:v>24.28</c:v>
                </c:pt>
                <c:pt idx="2429">
                  <c:v>24.29</c:v>
                </c:pt>
                <c:pt idx="2430">
                  <c:v>24.3</c:v>
                </c:pt>
                <c:pt idx="2431">
                  <c:v>24.31</c:v>
                </c:pt>
                <c:pt idx="2432">
                  <c:v>24.32</c:v>
                </c:pt>
                <c:pt idx="2433">
                  <c:v>24.33</c:v>
                </c:pt>
                <c:pt idx="2434">
                  <c:v>24.34</c:v>
                </c:pt>
                <c:pt idx="2435">
                  <c:v>24.35</c:v>
                </c:pt>
                <c:pt idx="2436">
                  <c:v>24.36</c:v>
                </c:pt>
                <c:pt idx="2437">
                  <c:v>24.37</c:v>
                </c:pt>
                <c:pt idx="2438">
                  <c:v>24.38</c:v>
                </c:pt>
                <c:pt idx="2439">
                  <c:v>24.39</c:v>
                </c:pt>
                <c:pt idx="2440">
                  <c:v>24.4</c:v>
                </c:pt>
                <c:pt idx="2441">
                  <c:v>24.41</c:v>
                </c:pt>
                <c:pt idx="2442">
                  <c:v>24.42</c:v>
                </c:pt>
                <c:pt idx="2443">
                  <c:v>24.43</c:v>
                </c:pt>
                <c:pt idx="2444">
                  <c:v>24.44</c:v>
                </c:pt>
                <c:pt idx="2445">
                  <c:v>24.45</c:v>
                </c:pt>
                <c:pt idx="2446">
                  <c:v>24.46</c:v>
                </c:pt>
                <c:pt idx="2447">
                  <c:v>24.47</c:v>
                </c:pt>
                <c:pt idx="2448">
                  <c:v>24.48</c:v>
                </c:pt>
                <c:pt idx="2449">
                  <c:v>24.49</c:v>
                </c:pt>
                <c:pt idx="2450">
                  <c:v>24.5</c:v>
                </c:pt>
                <c:pt idx="2451">
                  <c:v>24.51</c:v>
                </c:pt>
                <c:pt idx="2452">
                  <c:v>24.52</c:v>
                </c:pt>
                <c:pt idx="2453">
                  <c:v>24.53</c:v>
                </c:pt>
                <c:pt idx="2454">
                  <c:v>24.54</c:v>
                </c:pt>
                <c:pt idx="2455">
                  <c:v>24.55</c:v>
                </c:pt>
                <c:pt idx="2456">
                  <c:v>24.56</c:v>
                </c:pt>
                <c:pt idx="2457">
                  <c:v>24.57</c:v>
                </c:pt>
                <c:pt idx="2458">
                  <c:v>24.58</c:v>
                </c:pt>
                <c:pt idx="2459">
                  <c:v>24.59</c:v>
                </c:pt>
                <c:pt idx="2460">
                  <c:v>24.6</c:v>
                </c:pt>
                <c:pt idx="2461">
                  <c:v>24.61</c:v>
                </c:pt>
                <c:pt idx="2462">
                  <c:v>24.62</c:v>
                </c:pt>
                <c:pt idx="2463">
                  <c:v>24.63</c:v>
                </c:pt>
                <c:pt idx="2464">
                  <c:v>24.64</c:v>
                </c:pt>
                <c:pt idx="2465">
                  <c:v>24.65</c:v>
                </c:pt>
                <c:pt idx="2466">
                  <c:v>24.66</c:v>
                </c:pt>
                <c:pt idx="2467">
                  <c:v>24.67</c:v>
                </c:pt>
                <c:pt idx="2468">
                  <c:v>24.68</c:v>
                </c:pt>
                <c:pt idx="2469">
                  <c:v>24.69</c:v>
                </c:pt>
                <c:pt idx="2470">
                  <c:v>24.7</c:v>
                </c:pt>
                <c:pt idx="2471">
                  <c:v>24.71</c:v>
                </c:pt>
                <c:pt idx="2472">
                  <c:v>24.72</c:v>
                </c:pt>
                <c:pt idx="2473">
                  <c:v>24.73</c:v>
                </c:pt>
                <c:pt idx="2474">
                  <c:v>24.74</c:v>
                </c:pt>
                <c:pt idx="2475">
                  <c:v>24.75</c:v>
                </c:pt>
                <c:pt idx="2476">
                  <c:v>24.76</c:v>
                </c:pt>
                <c:pt idx="2477">
                  <c:v>24.77</c:v>
                </c:pt>
                <c:pt idx="2478">
                  <c:v>24.78</c:v>
                </c:pt>
                <c:pt idx="2479">
                  <c:v>24.79</c:v>
                </c:pt>
                <c:pt idx="2480">
                  <c:v>24.8</c:v>
                </c:pt>
                <c:pt idx="2481">
                  <c:v>24.81</c:v>
                </c:pt>
                <c:pt idx="2482">
                  <c:v>24.82</c:v>
                </c:pt>
                <c:pt idx="2483">
                  <c:v>24.83</c:v>
                </c:pt>
                <c:pt idx="2484">
                  <c:v>24.84</c:v>
                </c:pt>
                <c:pt idx="2485">
                  <c:v>24.85</c:v>
                </c:pt>
                <c:pt idx="2486">
                  <c:v>24.86</c:v>
                </c:pt>
                <c:pt idx="2487">
                  <c:v>24.87</c:v>
                </c:pt>
                <c:pt idx="2488">
                  <c:v>24.88</c:v>
                </c:pt>
                <c:pt idx="2489">
                  <c:v>24.89</c:v>
                </c:pt>
                <c:pt idx="2490">
                  <c:v>24.9</c:v>
                </c:pt>
                <c:pt idx="2491">
                  <c:v>24.91</c:v>
                </c:pt>
                <c:pt idx="2492">
                  <c:v>24.92</c:v>
                </c:pt>
                <c:pt idx="2493">
                  <c:v>24.93</c:v>
                </c:pt>
                <c:pt idx="2494">
                  <c:v>24.94</c:v>
                </c:pt>
                <c:pt idx="2495">
                  <c:v>24.95</c:v>
                </c:pt>
                <c:pt idx="2496">
                  <c:v>24.96</c:v>
                </c:pt>
                <c:pt idx="2497">
                  <c:v>24.97</c:v>
                </c:pt>
                <c:pt idx="2498">
                  <c:v>24.98</c:v>
                </c:pt>
                <c:pt idx="2499">
                  <c:v>24.99</c:v>
                </c:pt>
                <c:pt idx="2500">
                  <c:v>25</c:v>
                </c:pt>
                <c:pt idx="2501">
                  <c:v>25.01</c:v>
                </c:pt>
                <c:pt idx="2502">
                  <c:v>25.02</c:v>
                </c:pt>
                <c:pt idx="2503">
                  <c:v>25.03</c:v>
                </c:pt>
                <c:pt idx="2504">
                  <c:v>25.04</c:v>
                </c:pt>
                <c:pt idx="2505">
                  <c:v>25.05</c:v>
                </c:pt>
                <c:pt idx="2506">
                  <c:v>25.06</c:v>
                </c:pt>
                <c:pt idx="2507">
                  <c:v>25.07</c:v>
                </c:pt>
                <c:pt idx="2508">
                  <c:v>25.08</c:v>
                </c:pt>
                <c:pt idx="2509">
                  <c:v>25.09</c:v>
                </c:pt>
                <c:pt idx="2510">
                  <c:v>25.1</c:v>
                </c:pt>
                <c:pt idx="2511">
                  <c:v>25.11</c:v>
                </c:pt>
                <c:pt idx="2512">
                  <c:v>25.12</c:v>
                </c:pt>
                <c:pt idx="2513">
                  <c:v>25.13</c:v>
                </c:pt>
                <c:pt idx="2514">
                  <c:v>25.14</c:v>
                </c:pt>
                <c:pt idx="2515">
                  <c:v>25.15</c:v>
                </c:pt>
                <c:pt idx="2516">
                  <c:v>25.16</c:v>
                </c:pt>
                <c:pt idx="2517">
                  <c:v>25.17</c:v>
                </c:pt>
                <c:pt idx="2518">
                  <c:v>25.18</c:v>
                </c:pt>
                <c:pt idx="2519">
                  <c:v>25.19</c:v>
                </c:pt>
                <c:pt idx="2520">
                  <c:v>25.2</c:v>
                </c:pt>
                <c:pt idx="2521">
                  <c:v>25.21</c:v>
                </c:pt>
                <c:pt idx="2522">
                  <c:v>25.22</c:v>
                </c:pt>
                <c:pt idx="2523">
                  <c:v>25.23</c:v>
                </c:pt>
                <c:pt idx="2524">
                  <c:v>25.24</c:v>
                </c:pt>
                <c:pt idx="2525">
                  <c:v>25.25</c:v>
                </c:pt>
                <c:pt idx="2526">
                  <c:v>25.26</c:v>
                </c:pt>
                <c:pt idx="2527">
                  <c:v>25.27</c:v>
                </c:pt>
                <c:pt idx="2528">
                  <c:v>25.28</c:v>
                </c:pt>
                <c:pt idx="2529">
                  <c:v>25.29</c:v>
                </c:pt>
                <c:pt idx="2530">
                  <c:v>25.3</c:v>
                </c:pt>
                <c:pt idx="2531">
                  <c:v>25.31</c:v>
                </c:pt>
                <c:pt idx="2532">
                  <c:v>25.32</c:v>
                </c:pt>
                <c:pt idx="2533">
                  <c:v>25.33</c:v>
                </c:pt>
                <c:pt idx="2534">
                  <c:v>25.34</c:v>
                </c:pt>
                <c:pt idx="2535">
                  <c:v>25.35</c:v>
                </c:pt>
                <c:pt idx="2536">
                  <c:v>25.36</c:v>
                </c:pt>
                <c:pt idx="2537">
                  <c:v>25.37</c:v>
                </c:pt>
                <c:pt idx="2538">
                  <c:v>25.38</c:v>
                </c:pt>
                <c:pt idx="2539">
                  <c:v>25.39</c:v>
                </c:pt>
                <c:pt idx="2540">
                  <c:v>25.4</c:v>
                </c:pt>
                <c:pt idx="2541">
                  <c:v>25.41</c:v>
                </c:pt>
                <c:pt idx="2542">
                  <c:v>25.42</c:v>
                </c:pt>
                <c:pt idx="2543">
                  <c:v>25.43</c:v>
                </c:pt>
                <c:pt idx="2544">
                  <c:v>25.44</c:v>
                </c:pt>
                <c:pt idx="2545">
                  <c:v>25.45</c:v>
                </c:pt>
                <c:pt idx="2546">
                  <c:v>25.46</c:v>
                </c:pt>
                <c:pt idx="2547">
                  <c:v>25.47</c:v>
                </c:pt>
                <c:pt idx="2548">
                  <c:v>25.48</c:v>
                </c:pt>
                <c:pt idx="2549">
                  <c:v>25.49</c:v>
                </c:pt>
                <c:pt idx="2550">
                  <c:v>25.5</c:v>
                </c:pt>
                <c:pt idx="2551">
                  <c:v>25.51</c:v>
                </c:pt>
                <c:pt idx="2552">
                  <c:v>25.52</c:v>
                </c:pt>
                <c:pt idx="2553">
                  <c:v>25.53</c:v>
                </c:pt>
                <c:pt idx="2554">
                  <c:v>25.54</c:v>
                </c:pt>
                <c:pt idx="2555">
                  <c:v>25.55</c:v>
                </c:pt>
                <c:pt idx="2556">
                  <c:v>25.56</c:v>
                </c:pt>
                <c:pt idx="2557">
                  <c:v>25.57</c:v>
                </c:pt>
                <c:pt idx="2558">
                  <c:v>25.58</c:v>
                </c:pt>
                <c:pt idx="2559">
                  <c:v>25.59</c:v>
                </c:pt>
                <c:pt idx="2560">
                  <c:v>25.6</c:v>
                </c:pt>
                <c:pt idx="2561">
                  <c:v>25.61</c:v>
                </c:pt>
                <c:pt idx="2562">
                  <c:v>25.62</c:v>
                </c:pt>
                <c:pt idx="2563">
                  <c:v>25.63</c:v>
                </c:pt>
                <c:pt idx="2564">
                  <c:v>25.64</c:v>
                </c:pt>
                <c:pt idx="2565">
                  <c:v>25.65</c:v>
                </c:pt>
                <c:pt idx="2566">
                  <c:v>25.66</c:v>
                </c:pt>
                <c:pt idx="2567">
                  <c:v>25.67</c:v>
                </c:pt>
                <c:pt idx="2568">
                  <c:v>25.68</c:v>
                </c:pt>
                <c:pt idx="2569">
                  <c:v>25.69</c:v>
                </c:pt>
                <c:pt idx="2570">
                  <c:v>25.7</c:v>
                </c:pt>
                <c:pt idx="2571">
                  <c:v>25.71</c:v>
                </c:pt>
                <c:pt idx="2572">
                  <c:v>25.72</c:v>
                </c:pt>
                <c:pt idx="2573">
                  <c:v>25.73</c:v>
                </c:pt>
                <c:pt idx="2574">
                  <c:v>25.74</c:v>
                </c:pt>
                <c:pt idx="2575">
                  <c:v>25.75</c:v>
                </c:pt>
                <c:pt idx="2576">
                  <c:v>25.76</c:v>
                </c:pt>
                <c:pt idx="2577">
                  <c:v>25.77</c:v>
                </c:pt>
                <c:pt idx="2578">
                  <c:v>25.78</c:v>
                </c:pt>
                <c:pt idx="2579">
                  <c:v>25.79</c:v>
                </c:pt>
                <c:pt idx="2580">
                  <c:v>25.8</c:v>
                </c:pt>
                <c:pt idx="2581">
                  <c:v>25.81</c:v>
                </c:pt>
                <c:pt idx="2582">
                  <c:v>25.82</c:v>
                </c:pt>
                <c:pt idx="2583">
                  <c:v>25.83</c:v>
                </c:pt>
                <c:pt idx="2584">
                  <c:v>25.84</c:v>
                </c:pt>
                <c:pt idx="2585">
                  <c:v>25.85</c:v>
                </c:pt>
                <c:pt idx="2586">
                  <c:v>25.86</c:v>
                </c:pt>
                <c:pt idx="2587">
                  <c:v>25.87</c:v>
                </c:pt>
                <c:pt idx="2588">
                  <c:v>25.88</c:v>
                </c:pt>
                <c:pt idx="2589">
                  <c:v>25.89</c:v>
                </c:pt>
                <c:pt idx="2590">
                  <c:v>25.9</c:v>
                </c:pt>
                <c:pt idx="2591">
                  <c:v>25.91</c:v>
                </c:pt>
                <c:pt idx="2592">
                  <c:v>25.92</c:v>
                </c:pt>
                <c:pt idx="2593">
                  <c:v>25.93</c:v>
                </c:pt>
                <c:pt idx="2594">
                  <c:v>25.94</c:v>
                </c:pt>
                <c:pt idx="2595">
                  <c:v>25.95</c:v>
                </c:pt>
                <c:pt idx="2596">
                  <c:v>25.96</c:v>
                </c:pt>
                <c:pt idx="2597">
                  <c:v>25.97</c:v>
                </c:pt>
                <c:pt idx="2598">
                  <c:v>25.98</c:v>
                </c:pt>
                <c:pt idx="2599">
                  <c:v>25.99</c:v>
                </c:pt>
                <c:pt idx="2600">
                  <c:v>26</c:v>
                </c:pt>
                <c:pt idx="2601">
                  <c:v>26.01</c:v>
                </c:pt>
                <c:pt idx="2602">
                  <c:v>26.02</c:v>
                </c:pt>
                <c:pt idx="2603">
                  <c:v>26.03</c:v>
                </c:pt>
                <c:pt idx="2604">
                  <c:v>26.04</c:v>
                </c:pt>
                <c:pt idx="2605">
                  <c:v>26.05</c:v>
                </c:pt>
                <c:pt idx="2606">
                  <c:v>26.06</c:v>
                </c:pt>
                <c:pt idx="2607">
                  <c:v>26.07</c:v>
                </c:pt>
                <c:pt idx="2608">
                  <c:v>26.08</c:v>
                </c:pt>
                <c:pt idx="2609">
                  <c:v>26.09</c:v>
                </c:pt>
                <c:pt idx="2610">
                  <c:v>26.1</c:v>
                </c:pt>
                <c:pt idx="2611">
                  <c:v>26.11</c:v>
                </c:pt>
                <c:pt idx="2612">
                  <c:v>26.12</c:v>
                </c:pt>
                <c:pt idx="2613">
                  <c:v>26.13</c:v>
                </c:pt>
                <c:pt idx="2614">
                  <c:v>26.14</c:v>
                </c:pt>
                <c:pt idx="2615">
                  <c:v>26.15</c:v>
                </c:pt>
                <c:pt idx="2616">
                  <c:v>26.16</c:v>
                </c:pt>
                <c:pt idx="2617">
                  <c:v>26.17</c:v>
                </c:pt>
                <c:pt idx="2618">
                  <c:v>26.18</c:v>
                </c:pt>
                <c:pt idx="2619">
                  <c:v>26.19</c:v>
                </c:pt>
                <c:pt idx="2620">
                  <c:v>26.2</c:v>
                </c:pt>
                <c:pt idx="2621">
                  <c:v>26.21</c:v>
                </c:pt>
                <c:pt idx="2622">
                  <c:v>26.22</c:v>
                </c:pt>
                <c:pt idx="2623">
                  <c:v>26.23</c:v>
                </c:pt>
                <c:pt idx="2624">
                  <c:v>26.24</c:v>
                </c:pt>
                <c:pt idx="2625">
                  <c:v>26.25</c:v>
                </c:pt>
                <c:pt idx="2626">
                  <c:v>26.26</c:v>
                </c:pt>
                <c:pt idx="2627">
                  <c:v>26.27</c:v>
                </c:pt>
                <c:pt idx="2628">
                  <c:v>26.28</c:v>
                </c:pt>
                <c:pt idx="2629">
                  <c:v>26.29</c:v>
                </c:pt>
                <c:pt idx="2630">
                  <c:v>26.3</c:v>
                </c:pt>
                <c:pt idx="2631">
                  <c:v>26.31</c:v>
                </c:pt>
                <c:pt idx="2632">
                  <c:v>26.32</c:v>
                </c:pt>
                <c:pt idx="2633">
                  <c:v>26.33</c:v>
                </c:pt>
                <c:pt idx="2634">
                  <c:v>26.34</c:v>
                </c:pt>
                <c:pt idx="2635">
                  <c:v>26.35</c:v>
                </c:pt>
                <c:pt idx="2636">
                  <c:v>26.36</c:v>
                </c:pt>
                <c:pt idx="2637">
                  <c:v>26.37</c:v>
                </c:pt>
                <c:pt idx="2638">
                  <c:v>26.38</c:v>
                </c:pt>
                <c:pt idx="2639">
                  <c:v>26.39</c:v>
                </c:pt>
                <c:pt idx="2640">
                  <c:v>26.4</c:v>
                </c:pt>
                <c:pt idx="2641">
                  <c:v>26.41</c:v>
                </c:pt>
                <c:pt idx="2642">
                  <c:v>26.42</c:v>
                </c:pt>
                <c:pt idx="2643">
                  <c:v>26.43</c:v>
                </c:pt>
                <c:pt idx="2644">
                  <c:v>26.44</c:v>
                </c:pt>
                <c:pt idx="2645">
                  <c:v>26.45</c:v>
                </c:pt>
                <c:pt idx="2646">
                  <c:v>26.46</c:v>
                </c:pt>
                <c:pt idx="2647">
                  <c:v>26.47</c:v>
                </c:pt>
                <c:pt idx="2648">
                  <c:v>26.48</c:v>
                </c:pt>
                <c:pt idx="2649">
                  <c:v>26.49</c:v>
                </c:pt>
                <c:pt idx="2650">
                  <c:v>26.5</c:v>
                </c:pt>
                <c:pt idx="2651">
                  <c:v>26.51</c:v>
                </c:pt>
                <c:pt idx="2652">
                  <c:v>26.52</c:v>
                </c:pt>
                <c:pt idx="2653">
                  <c:v>26.53</c:v>
                </c:pt>
                <c:pt idx="2654">
                  <c:v>26.54</c:v>
                </c:pt>
                <c:pt idx="2655">
                  <c:v>26.55</c:v>
                </c:pt>
                <c:pt idx="2656">
                  <c:v>26.56</c:v>
                </c:pt>
                <c:pt idx="2657">
                  <c:v>26.57</c:v>
                </c:pt>
                <c:pt idx="2658">
                  <c:v>26.58</c:v>
                </c:pt>
                <c:pt idx="2659">
                  <c:v>26.59</c:v>
                </c:pt>
                <c:pt idx="2660">
                  <c:v>26.6</c:v>
                </c:pt>
                <c:pt idx="2661">
                  <c:v>26.61</c:v>
                </c:pt>
                <c:pt idx="2662">
                  <c:v>26.62</c:v>
                </c:pt>
                <c:pt idx="2663">
                  <c:v>26.63</c:v>
                </c:pt>
                <c:pt idx="2664">
                  <c:v>26.64</c:v>
                </c:pt>
                <c:pt idx="2665">
                  <c:v>26.65</c:v>
                </c:pt>
                <c:pt idx="2666">
                  <c:v>26.66</c:v>
                </c:pt>
                <c:pt idx="2667">
                  <c:v>26.67</c:v>
                </c:pt>
                <c:pt idx="2668">
                  <c:v>26.68</c:v>
                </c:pt>
                <c:pt idx="2669">
                  <c:v>26.69</c:v>
                </c:pt>
                <c:pt idx="2670">
                  <c:v>26.7</c:v>
                </c:pt>
                <c:pt idx="2671">
                  <c:v>26.71</c:v>
                </c:pt>
                <c:pt idx="2672">
                  <c:v>26.72</c:v>
                </c:pt>
                <c:pt idx="2673">
                  <c:v>26.73</c:v>
                </c:pt>
                <c:pt idx="2674">
                  <c:v>26.74</c:v>
                </c:pt>
                <c:pt idx="2675">
                  <c:v>26.75</c:v>
                </c:pt>
                <c:pt idx="2676">
                  <c:v>26.76</c:v>
                </c:pt>
                <c:pt idx="2677">
                  <c:v>26.77</c:v>
                </c:pt>
                <c:pt idx="2678">
                  <c:v>26.78</c:v>
                </c:pt>
                <c:pt idx="2679">
                  <c:v>26.79</c:v>
                </c:pt>
                <c:pt idx="2680">
                  <c:v>26.8</c:v>
                </c:pt>
                <c:pt idx="2681">
                  <c:v>26.81</c:v>
                </c:pt>
                <c:pt idx="2682">
                  <c:v>26.82</c:v>
                </c:pt>
                <c:pt idx="2683">
                  <c:v>26.83</c:v>
                </c:pt>
                <c:pt idx="2684">
                  <c:v>26.84</c:v>
                </c:pt>
                <c:pt idx="2685">
                  <c:v>26.85</c:v>
                </c:pt>
                <c:pt idx="2686">
                  <c:v>26.86</c:v>
                </c:pt>
                <c:pt idx="2687">
                  <c:v>26.87</c:v>
                </c:pt>
                <c:pt idx="2688">
                  <c:v>26.88</c:v>
                </c:pt>
                <c:pt idx="2689">
                  <c:v>26.89</c:v>
                </c:pt>
                <c:pt idx="2690">
                  <c:v>26.9</c:v>
                </c:pt>
                <c:pt idx="2691">
                  <c:v>26.91</c:v>
                </c:pt>
                <c:pt idx="2692">
                  <c:v>26.92</c:v>
                </c:pt>
                <c:pt idx="2693">
                  <c:v>26.93</c:v>
                </c:pt>
                <c:pt idx="2694">
                  <c:v>26.94</c:v>
                </c:pt>
                <c:pt idx="2695">
                  <c:v>26.95</c:v>
                </c:pt>
                <c:pt idx="2696">
                  <c:v>26.96</c:v>
                </c:pt>
                <c:pt idx="2697">
                  <c:v>26.97</c:v>
                </c:pt>
                <c:pt idx="2698">
                  <c:v>26.98</c:v>
                </c:pt>
                <c:pt idx="2699">
                  <c:v>26.99</c:v>
                </c:pt>
                <c:pt idx="2700">
                  <c:v>27</c:v>
                </c:pt>
                <c:pt idx="2701">
                  <c:v>27.01</c:v>
                </c:pt>
                <c:pt idx="2702">
                  <c:v>27.02</c:v>
                </c:pt>
                <c:pt idx="2703">
                  <c:v>27.03</c:v>
                </c:pt>
                <c:pt idx="2704">
                  <c:v>27.04</c:v>
                </c:pt>
                <c:pt idx="2705">
                  <c:v>27.05</c:v>
                </c:pt>
                <c:pt idx="2706">
                  <c:v>27.06</c:v>
                </c:pt>
                <c:pt idx="2707">
                  <c:v>27.07</c:v>
                </c:pt>
                <c:pt idx="2708">
                  <c:v>27.08</c:v>
                </c:pt>
                <c:pt idx="2709">
                  <c:v>27.09</c:v>
                </c:pt>
                <c:pt idx="2710">
                  <c:v>27.1</c:v>
                </c:pt>
                <c:pt idx="2711">
                  <c:v>27.11</c:v>
                </c:pt>
                <c:pt idx="2712">
                  <c:v>27.12</c:v>
                </c:pt>
                <c:pt idx="2713">
                  <c:v>27.13</c:v>
                </c:pt>
                <c:pt idx="2714">
                  <c:v>27.14</c:v>
                </c:pt>
                <c:pt idx="2715">
                  <c:v>27.15</c:v>
                </c:pt>
                <c:pt idx="2716">
                  <c:v>27.16</c:v>
                </c:pt>
                <c:pt idx="2717">
                  <c:v>27.17</c:v>
                </c:pt>
                <c:pt idx="2718">
                  <c:v>27.18</c:v>
                </c:pt>
                <c:pt idx="2719">
                  <c:v>27.19</c:v>
                </c:pt>
                <c:pt idx="2720">
                  <c:v>27.2</c:v>
                </c:pt>
                <c:pt idx="2721">
                  <c:v>27.21</c:v>
                </c:pt>
                <c:pt idx="2722">
                  <c:v>27.22</c:v>
                </c:pt>
                <c:pt idx="2723">
                  <c:v>27.23</c:v>
                </c:pt>
                <c:pt idx="2724">
                  <c:v>27.24</c:v>
                </c:pt>
                <c:pt idx="2725">
                  <c:v>27.25</c:v>
                </c:pt>
                <c:pt idx="2726">
                  <c:v>27.26</c:v>
                </c:pt>
                <c:pt idx="2727">
                  <c:v>27.27</c:v>
                </c:pt>
                <c:pt idx="2728">
                  <c:v>27.28</c:v>
                </c:pt>
                <c:pt idx="2729">
                  <c:v>27.29</c:v>
                </c:pt>
                <c:pt idx="2730">
                  <c:v>27.3</c:v>
                </c:pt>
                <c:pt idx="2731">
                  <c:v>27.31</c:v>
                </c:pt>
                <c:pt idx="2732">
                  <c:v>27.32</c:v>
                </c:pt>
                <c:pt idx="2733">
                  <c:v>27.33</c:v>
                </c:pt>
                <c:pt idx="2734">
                  <c:v>27.34</c:v>
                </c:pt>
                <c:pt idx="2735">
                  <c:v>27.35</c:v>
                </c:pt>
                <c:pt idx="2736">
                  <c:v>27.36</c:v>
                </c:pt>
                <c:pt idx="2737">
                  <c:v>27.37</c:v>
                </c:pt>
                <c:pt idx="2738">
                  <c:v>27.38</c:v>
                </c:pt>
                <c:pt idx="2739">
                  <c:v>27.39</c:v>
                </c:pt>
                <c:pt idx="2740">
                  <c:v>27.4</c:v>
                </c:pt>
                <c:pt idx="2741">
                  <c:v>27.41</c:v>
                </c:pt>
                <c:pt idx="2742">
                  <c:v>27.42</c:v>
                </c:pt>
                <c:pt idx="2743">
                  <c:v>27.43</c:v>
                </c:pt>
                <c:pt idx="2744">
                  <c:v>27.44</c:v>
                </c:pt>
                <c:pt idx="2745">
                  <c:v>27.45</c:v>
                </c:pt>
                <c:pt idx="2746">
                  <c:v>27.46</c:v>
                </c:pt>
                <c:pt idx="2747">
                  <c:v>27.47</c:v>
                </c:pt>
                <c:pt idx="2748">
                  <c:v>27.48</c:v>
                </c:pt>
                <c:pt idx="2749">
                  <c:v>27.49</c:v>
                </c:pt>
                <c:pt idx="2750">
                  <c:v>27.5</c:v>
                </c:pt>
                <c:pt idx="2751">
                  <c:v>27.51</c:v>
                </c:pt>
                <c:pt idx="2752">
                  <c:v>27.52</c:v>
                </c:pt>
                <c:pt idx="2753">
                  <c:v>27.53</c:v>
                </c:pt>
                <c:pt idx="2754">
                  <c:v>27.54</c:v>
                </c:pt>
                <c:pt idx="2755">
                  <c:v>27.55</c:v>
                </c:pt>
                <c:pt idx="2756">
                  <c:v>27.56</c:v>
                </c:pt>
                <c:pt idx="2757">
                  <c:v>27.57</c:v>
                </c:pt>
                <c:pt idx="2758">
                  <c:v>27.58</c:v>
                </c:pt>
                <c:pt idx="2759">
                  <c:v>27.59</c:v>
                </c:pt>
                <c:pt idx="2760">
                  <c:v>27.6</c:v>
                </c:pt>
                <c:pt idx="2761">
                  <c:v>27.61</c:v>
                </c:pt>
                <c:pt idx="2762">
                  <c:v>27.62</c:v>
                </c:pt>
                <c:pt idx="2763">
                  <c:v>27.63</c:v>
                </c:pt>
                <c:pt idx="2764">
                  <c:v>27.64</c:v>
                </c:pt>
                <c:pt idx="2765">
                  <c:v>27.65</c:v>
                </c:pt>
                <c:pt idx="2766">
                  <c:v>27.66</c:v>
                </c:pt>
                <c:pt idx="2767">
                  <c:v>27.67</c:v>
                </c:pt>
                <c:pt idx="2768">
                  <c:v>27.68</c:v>
                </c:pt>
                <c:pt idx="2769">
                  <c:v>27.69</c:v>
                </c:pt>
                <c:pt idx="2770">
                  <c:v>27.7</c:v>
                </c:pt>
                <c:pt idx="2771">
                  <c:v>27.71</c:v>
                </c:pt>
                <c:pt idx="2772">
                  <c:v>27.72</c:v>
                </c:pt>
                <c:pt idx="2773">
                  <c:v>27.73</c:v>
                </c:pt>
                <c:pt idx="2774">
                  <c:v>27.74</c:v>
                </c:pt>
                <c:pt idx="2775">
                  <c:v>27.75</c:v>
                </c:pt>
                <c:pt idx="2776">
                  <c:v>27.76</c:v>
                </c:pt>
                <c:pt idx="2777">
                  <c:v>27.77</c:v>
                </c:pt>
                <c:pt idx="2778">
                  <c:v>27.78</c:v>
                </c:pt>
                <c:pt idx="2779">
                  <c:v>27.79</c:v>
                </c:pt>
                <c:pt idx="2780">
                  <c:v>27.8</c:v>
                </c:pt>
                <c:pt idx="2781">
                  <c:v>27.81</c:v>
                </c:pt>
                <c:pt idx="2782">
                  <c:v>27.82</c:v>
                </c:pt>
                <c:pt idx="2783">
                  <c:v>27.83</c:v>
                </c:pt>
                <c:pt idx="2784">
                  <c:v>27.84</c:v>
                </c:pt>
                <c:pt idx="2785">
                  <c:v>27.85</c:v>
                </c:pt>
                <c:pt idx="2786">
                  <c:v>27.86</c:v>
                </c:pt>
                <c:pt idx="2787">
                  <c:v>27.87</c:v>
                </c:pt>
                <c:pt idx="2788">
                  <c:v>27.88</c:v>
                </c:pt>
                <c:pt idx="2789">
                  <c:v>27.89</c:v>
                </c:pt>
                <c:pt idx="2790">
                  <c:v>27.9</c:v>
                </c:pt>
                <c:pt idx="2791">
                  <c:v>27.91</c:v>
                </c:pt>
                <c:pt idx="2792">
                  <c:v>27.92</c:v>
                </c:pt>
                <c:pt idx="2793">
                  <c:v>27.93</c:v>
                </c:pt>
                <c:pt idx="2794">
                  <c:v>27.94</c:v>
                </c:pt>
                <c:pt idx="2795">
                  <c:v>27.95</c:v>
                </c:pt>
                <c:pt idx="2796">
                  <c:v>27.96</c:v>
                </c:pt>
                <c:pt idx="2797">
                  <c:v>27.97</c:v>
                </c:pt>
                <c:pt idx="2798">
                  <c:v>27.98</c:v>
                </c:pt>
                <c:pt idx="2799">
                  <c:v>27.99</c:v>
                </c:pt>
                <c:pt idx="2800">
                  <c:v>28</c:v>
                </c:pt>
                <c:pt idx="2801">
                  <c:v>28.01</c:v>
                </c:pt>
                <c:pt idx="2802">
                  <c:v>28.02</c:v>
                </c:pt>
                <c:pt idx="2803">
                  <c:v>28.03</c:v>
                </c:pt>
                <c:pt idx="2804">
                  <c:v>28.04</c:v>
                </c:pt>
                <c:pt idx="2805">
                  <c:v>28.05</c:v>
                </c:pt>
                <c:pt idx="2806">
                  <c:v>28.06</c:v>
                </c:pt>
                <c:pt idx="2807">
                  <c:v>28.07</c:v>
                </c:pt>
                <c:pt idx="2808">
                  <c:v>28.08</c:v>
                </c:pt>
                <c:pt idx="2809">
                  <c:v>28.09</c:v>
                </c:pt>
                <c:pt idx="2810">
                  <c:v>28.1</c:v>
                </c:pt>
                <c:pt idx="2811">
                  <c:v>28.11</c:v>
                </c:pt>
                <c:pt idx="2812">
                  <c:v>28.12</c:v>
                </c:pt>
                <c:pt idx="2813">
                  <c:v>28.13</c:v>
                </c:pt>
                <c:pt idx="2814">
                  <c:v>28.14</c:v>
                </c:pt>
                <c:pt idx="2815">
                  <c:v>28.15</c:v>
                </c:pt>
                <c:pt idx="2816">
                  <c:v>28.16</c:v>
                </c:pt>
                <c:pt idx="2817">
                  <c:v>28.17</c:v>
                </c:pt>
                <c:pt idx="2818">
                  <c:v>28.18</c:v>
                </c:pt>
                <c:pt idx="2819">
                  <c:v>28.19</c:v>
                </c:pt>
                <c:pt idx="2820">
                  <c:v>28.2</c:v>
                </c:pt>
                <c:pt idx="2821">
                  <c:v>28.21</c:v>
                </c:pt>
                <c:pt idx="2822">
                  <c:v>28.22</c:v>
                </c:pt>
                <c:pt idx="2823">
                  <c:v>28.23</c:v>
                </c:pt>
                <c:pt idx="2824">
                  <c:v>28.24</c:v>
                </c:pt>
                <c:pt idx="2825">
                  <c:v>28.25</c:v>
                </c:pt>
                <c:pt idx="2826">
                  <c:v>28.26</c:v>
                </c:pt>
                <c:pt idx="2827">
                  <c:v>28.27</c:v>
                </c:pt>
                <c:pt idx="2828">
                  <c:v>28.28</c:v>
                </c:pt>
                <c:pt idx="2829">
                  <c:v>28.29</c:v>
                </c:pt>
                <c:pt idx="2830">
                  <c:v>28.3</c:v>
                </c:pt>
                <c:pt idx="2831">
                  <c:v>28.31</c:v>
                </c:pt>
                <c:pt idx="2832">
                  <c:v>28.32</c:v>
                </c:pt>
                <c:pt idx="2833">
                  <c:v>28.33</c:v>
                </c:pt>
                <c:pt idx="2834">
                  <c:v>28.34</c:v>
                </c:pt>
                <c:pt idx="2835">
                  <c:v>28.35</c:v>
                </c:pt>
                <c:pt idx="2836">
                  <c:v>28.36</c:v>
                </c:pt>
                <c:pt idx="2837">
                  <c:v>28.37</c:v>
                </c:pt>
                <c:pt idx="2838">
                  <c:v>28.38</c:v>
                </c:pt>
                <c:pt idx="2839">
                  <c:v>28.39</c:v>
                </c:pt>
                <c:pt idx="2840">
                  <c:v>28.4</c:v>
                </c:pt>
                <c:pt idx="2841">
                  <c:v>28.41</c:v>
                </c:pt>
                <c:pt idx="2842">
                  <c:v>28.42</c:v>
                </c:pt>
                <c:pt idx="2843">
                  <c:v>28.43</c:v>
                </c:pt>
                <c:pt idx="2844">
                  <c:v>28.44</c:v>
                </c:pt>
                <c:pt idx="2845">
                  <c:v>28.45</c:v>
                </c:pt>
                <c:pt idx="2846">
                  <c:v>28.46</c:v>
                </c:pt>
                <c:pt idx="2847">
                  <c:v>28.47</c:v>
                </c:pt>
                <c:pt idx="2848">
                  <c:v>28.48</c:v>
                </c:pt>
                <c:pt idx="2849">
                  <c:v>28.49</c:v>
                </c:pt>
                <c:pt idx="2850">
                  <c:v>28.5</c:v>
                </c:pt>
                <c:pt idx="2851">
                  <c:v>28.51</c:v>
                </c:pt>
                <c:pt idx="2852">
                  <c:v>28.52</c:v>
                </c:pt>
                <c:pt idx="2853">
                  <c:v>28.53</c:v>
                </c:pt>
                <c:pt idx="2854">
                  <c:v>28.54</c:v>
                </c:pt>
                <c:pt idx="2855">
                  <c:v>28.55</c:v>
                </c:pt>
                <c:pt idx="2856">
                  <c:v>28.56</c:v>
                </c:pt>
                <c:pt idx="2857">
                  <c:v>28.57</c:v>
                </c:pt>
                <c:pt idx="2858">
                  <c:v>28.58</c:v>
                </c:pt>
                <c:pt idx="2859">
                  <c:v>28.59</c:v>
                </c:pt>
                <c:pt idx="2860">
                  <c:v>28.6</c:v>
                </c:pt>
                <c:pt idx="2861">
                  <c:v>28.61</c:v>
                </c:pt>
                <c:pt idx="2862">
                  <c:v>28.62</c:v>
                </c:pt>
                <c:pt idx="2863">
                  <c:v>28.63</c:v>
                </c:pt>
                <c:pt idx="2864">
                  <c:v>28.64</c:v>
                </c:pt>
                <c:pt idx="2865">
                  <c:v>28.65</c:v>
                </c:pt>
                <c:pt idx="2866">
                  <c:v>28.66</c:v>
                </c:pt>
                <c:pt idx="2867">
                  <c:v>28.67</c:v>
                </c:pt>
                <c:pt idx="2868">
                  <c:v>28.68</c:v>
                </c:pt>
                <c:pt idx="2869">
                  <c:v>28.69</c:v>
                </c:pt>
                <c:pt idx="2870">
                  <c:v>28.7</c:v>
                </c:pt>
                <c:pt idx="2871">
                  <c:v>28.71</c:v>
                </c:pt>
                <c:pt idx="2872">
                  <c:v>28.72</c:v>
                </c:pt>
                <c:pt idx="2873">
                  <c:v>28.73</c:v>
                </c:pt>
                <c:pt idx="2874">
                  <c:v>28.74</c:v>
                </c:pt>
                <c:pt idx="2875">
                  <c:v>28.75</c:v>
                </c:pt>
                <c:pt idx="2876">
                  <c:v>28.76</c:v>
                </c:pt>
                <c:pt idx="2877">
                  <c:v>28.77</c:v>
                </c:pt>
                <c:pt idx="2878">
                  <c:v>28.78</c:v>
                </c:pt>
                <c:pt idx="2879">
                  <c:v>28.79</c:v>
                </c:pt>
                <c:pt idx="2880">
                  <c:v>28.8</c:v>
                </c:pt>
                <c:pt idx="2881">
                  <c:v>28.81</c:v>
                </c:pt>
                <c:pt idx="2882">
                  <c:v>28.82</c:v>
                </c:pt>
                <c:pt idx="2883">
                  <c:v>28.83</c:v>
                </c:pt>
                <c:pt idx="2884">
                  <c:v>28.84</c:v>
                </c:pt>
                <c:pt idx="2885">
                  <c:v>28.85</c:v>
                </c:pt>
                <c:pt idx="2886">
                  <c:v>28.86</c:v>
                </c:pt>
                <c:pt idx="2887">
                  <c:v>28.87</c:v>
                </c:pt>
                <c:pt idx="2888">
                  <c:v>28.88</c:v>
                </c:pt>
                <c:pt idx="2889">
                  <c:v>28.89</c:v>
                </c:pt>
                <c:pt idx="2890">
                  <c:v>28.9</c:v>
                </c:pt>
                <c:pt idx="2891">
                  <c:v>28.91</c:v>
                </c:pt>
                <c:pt idx="2892">
                  <c:v>28.92</c:v>
                </c:pt>
                <c:pt idx="2893">
                  <c:v>28.93</c:v>
                </c:pt>
                <c:pt idx="2894">
                  <c:v>28.94</c:v>
                </c:pt>
                <c:pt idx="2895">
                  <c:v>28.95</c:v>
                </c:pt>
                <c:pt idx="2896">
                  <c:v>28.96</c:v>
                </c:pt>
                <c:pt idx="2897">
                  <c:v>28.97</c:v>
                </c:pt>
                <c:pt idx="2898">
                  <c:v>28.98</c:v>
                </c:pt>
                <c:pt idx="2899">
                  <c:v>28.99</c:v>
                </c:pt>
                <c:pt idx="2900">
                  <c:v>29</c:v>
                </c:pt>
                <c:pt idx="2901">
                  <c:v>29.01</c:v>
                </c:pt>
                <c:pt idx="2902">
                  <c:v>29.02</c:v>
                </c:pt>
                <c:pt idx="2903">
                  <c:v>29.03</c:v>
                </c:pt>
                <c:pt idx="2904">
                  <c:v>29.04</c:v>
                </c:pt>
                <c:pt idx="2905">
                  <c:v>29.05</c:v>
                </c:pt>
                <c:pt idx="2906">
                  <c:v>29.06</c:v>
                </c:pt>
                <c:pt idx="2907">
                  <c:v>29.07</c:v>
                </c:pt>
                <c:pt idx="2908">
                  <c:v>29.08</c:v>
                </c:pt>
                <c:pt idx="2909">
                  <c:v>29.09</c:v>
                </c:pt>
                <c:pt idx="2910">
                  <c:v>29.1</c:v>
                </c:pt>
                <c:pt idx="2911">
                  <c:v>29.11</c:v>
                </c:pt>
                <c:pt idx="2912">
                  <c:v>29.12</c:v>
                </c:pt>
                <c:pt idx="2913">
                  <c:v>29.13</c:v>
                </c:pt>
                <c:pt idx="2914">
                  <c:v>29.14</c:v>
                </c:pt>
                <c:pt idx="2915">
                  <c:v>29.15</c:v>
                </c:pt>
                <c:pt idx="2916">
                  <c:v>29.16</c:v>
                </c:pt>
                <c:pt idx="2917">
                  <c:v>29.17</c:v>
                </c:pt>
                <c:pt idx="2918">
                  <c:v>29.18</c:v>
                </c:pt>
                <c:pt idx="2919">
                  <c:v>29.19</c:v>
                </c:pt>
                <c:pt idx="2920">
                  <c:v>29.2</c:v>
                </c:pt>
                <c:pt idx="2921">
                  <c:v>29.21</c:v>
                </c:pt>
                <c:pt idx="2922">
                  <c:v>29.22</c:v>
                </c:pt>
                <c:pt idx="2923">
                  <c:v>29.23</c:v>
                </c:pt>
                <c:pt idx="2924">
                  <c:v>29.24</c:v>
                </c:pt>
                <c:pt idx="2925">
                  <c:v>29.25</c:v>
                </c:pt>
                <c:pt idx="2926">
                  <c:v>29.26</c:v>
                </c:pt>
                <c:pt idx="2927">
                  <c:v>29.27</c:v>
                </c:pt>
                <c:pt idx="2928">
                  <c:v>29.28</c:v>
                </c:pt>
                <c:pt idx="2929">
                  <c:v>29.29</c:v>
                </c:pt>
                <c:pt idx="2930">
                  <c:v>29.3</c:v>
                </c:pt>
                <c:pt idx="2931">
                  <c:v>29.31</c:v>
                </c:pt>
                <c:pt idx="2932">
                  <c:v>29.32</c:v>
                </c:pt>
                <c:pt idx="2933">
                  <c:v>29.33</c:v>
                </c:pt>
                <c:pt idx="2934">
                  <c:v>29.34</c:v>
                </c:pt>
                <c:pt idx="2935">
                  <c:v>29.35</c:v>
                </c:pt>
                <c:pt idx="2936">
                  <c:v>29.36</c:v>
                </c:pt>
                <c:pt idx="2937">
                  <c:v>29.37</c:v>
                </c:pt>
                <c:pt idx="2938">
                  <c:v>29.38</c:v>
                </c:pt>
                <c:pt idx="2939">
                  <c:v>29.39</c:v>
                </c:pt>
                <c:pt idx="2940">
                  <c:v>29.4</c:v>
                </c:pt>
                <c:pt idx="2941">
                  <c:v>29.41</c:v>
                </c:pt>
                <c:pt idx="2942">
                  <c:v>29.42</c:v>
                </c:pt>
                <c:pt idx="2943">
                  <c:v>29.43</c:v>
                </c:pt>
                <c:pt idx="2944">
                  <c:v>29.44</c:v>
                </c:pt>
                <c:pt idx="2945">
                  <c:v>29.45</c:v>
                </c:pt>
                <c:pt idx="2946">
                  <c:v>29.46</c:v>
                </c:pt>
                <c:pt idx="2947">
                  <c:v>29.47</c:v>
                </c:pt>
                <c:pt idx="2948">
                  <c:v>29.48</c:v>
                </c:pt>
                <c:pt idx="2949">
                  <c:v>29.49</c:v>
                </c:pt>
                <c:pt idx="2950">
                  <c:v>29.5</c:v>
                </c:pt>
                <c:pt idx="2951">
                  <c:v>29.51</c:v>
                </c:pt>
                <c:pt idx="2952">
                  <c:v>29.52</c:v>
                </c:pt>
                <c:pt idx="2953">
                  <c:v>29.53</c:v>
                </c:pt>
                <c:pt idx="2954">
                  <c:v>29.54</c:v>
                </c:pt>
                <c:pt idx="2955">
                  <c:v>29.55</c:v>
                </c:pt>
                <c:pt idx="2956">
                  <c:v>29.56</c:v>
                </c:pt>
                <c:pt idx="2957">
                  <c:v>29.57</c:v>
                </c:pt>
                <c:pt idx="2958">
                  <c:v>29.58</c:v>
                </c:pt>
                <c:pt idx="2959">
                  <c:v>29.59</c:v>
                </c:pt>
                <c:pt idx="2960">
                  <c:v>29.6</c:v>
                </c:pt>
                <c:pt idx="2961">
                  <c:v>29.61</c:v>
                </c:pt>
                <c:pt idx="2962">
                  <c:v>29.62</c:v>
                </c:pt>
                <c:pt idx="2963">
                  <c:v>29.63</c:v>
                </c:pt>
                <c:pt idx="2964">
                  <c:v>29.64</c:v>
                </c:pt>
                <c:pt idx="2965">
                  <c:v>29.65</c:v>
                </c:pt>
                <c:pt idx="2966">
                  <c:v>29.66</c:v>
                </c:pt>
                <c:pt idx="2967">
                  <c:v>29.67</c:v>
                </c:pt>
                <c:pt idx="2968">
                  <c:v>29.68</c:v>
                </c:pt>
                <c:pt idx="2969">
                  <c:v>29.69</c:v>
                </c:pt>
                <c:pt idx="2970">
                  <c:v>29.7</c:v>
                </c:pt>
                <c:pt idx="2971">
                  <c:v>29.71</c:v>
                </c:pt>
                <c:pt idx="2972">
                  <c:v>29.72</c:v>
                </c:pt>
                <c:pt idx="2973">
                  <c:v>29.73</c:v>
                </c:pt>
                <c:pt idx="2974">
                  <c:v>29.74</c:v>
                </c:pt>
                <c:pt idx="2975">
                  <c:v>29.75</c:v>
                </c:pt>
                <c:pt idx="2976">
                  <c:v>29.76</c:v>
                </c:pt>
                <c:pt idx="2977">
                  <c:v>29.77</c:v>
                </c:pt>
                <c:pt idx="2978">
                  <c:v>29.78</c:v>
                </c:pt>
                <c:pt idx="2979">
                  <c:v>29.79</c:v>
                </c:pt>
                <c:pt idx="2980">
                  <c:v>29.8</c:v>
                </c:pt>
                <c:pt idx="2981">
                  <c:v>29.81</c:v>
                </c:pt>
                <c:pt idx="2982">
                  <c:v>29.82</c:v>
                </c:pt>
                <c:pt idx="2983">
                  <c:v>29.83</c:v>
                </c:pt>
                <c:pt idx="2984">
                  <c:v>29.84</c:v>
                </c:pt>
                <c:pt idx="2985">
                  <c:v>29.85</c:v>
                </c:pt>
                <c:pt idx="2986">
                  <c:v>29.86</c:v>
                </c:pt>
                <c:pt idx="2987">
                  <c:v>29.87</c:v>
                </c:pt>
                <c:pt idx="2988">
                  <c:v>29.88</c:v>
                </c:pt>
                <c:pt idx="2989">
                  <c:v>29.89</c:v>
                </c:pt>
                <c:pt idx="2990">
                  <c:v>29.9</c:v>
                </c:pt>
                <c:pt idx="2991">
                  <c:v>29.91</c:v>
                </c:pt>
                <c:pt idx="2992">
                  <c:v>29.92</c:v>
                </c:pt>
                <c:pt idx="2993">
                  <c:v>29.93</c:v>
                </c:pt>
                <c:pt idx="2994">
                  <c:v>29.94</c:v>
                </c:pt>
                <c:pt idx="2995">
                  <c:v>29.95</c:v>
                </c:pt>
                <c:pt idx="2996">
                  <c:v>29.96</c:v>
                </c:pt>
                <c:pt idx="2997">
                  <c:v>29.97</c:v>
                </c:pt>
                <c:pt idx="2998">
                  <c:v>29.98</c:v>
                </c:pt>
                <c:pt idx="2999">
                  <c:v>29.99</c:v>
                </c:pt>
                <c:pt idx="3000">
                  <c:v>30</c:v>
                </c:pt>
                <c:pt idx="3001">
                  <c:v>30.01</c:v>
                </c:pt>
                <c:pt idx="3002">
                  <c:v>30.02</c:v>
                </c:pt>
                <c:pt idx="3003">
                  <c:v>30.03</c:v>
                </c:pt>
                <c:pt idx="3004">
                  <c:v>30.04</c:v>
                </c:pt>
                <c:pt idx="3005">
                  <c:v>30.05</c:v>
                </c:pt>
                <c:pt idx="3006">
                  <c:v>30.06</c:v>
                </c:pt>
                <c:pt idx="3007">
                  <c:v>30.07</c:v>
                </c:pt>
                <c:pt idx="3008">
                  <c:v>30.08</c:v>
                </c:pt>
                <c:pt idx="3009">
                  <c:v>30.09</c:v>
                </c:pt>
                <c:pt idx="3010">
                  <c:v>30.1</c:v>
                </c:pt>
                <c:pt idx="3011">
                  <c:v>30.11</c:v>
                </c:pt>
                <c:pt idx="3012">
                  <c:v>30.12</c:v>
                </c:pt>
                <c:pt idx="3013">
                  <c:v>30.13</c:v>
                </c:pt>
                <c:pt idx="3014">
                  <c:v>30.14</c:v>
                </c:pt>
                <c:pt idx="3015">
                  <c:v>30.15</c:v>
                </c:pt>
                <c:pt idx="3016">
                  <c:v>30.16</c:v>
                </c:pt>
                <c:pt idx="3017">
                  <c:v>30.17</c:v>
                </c:pt>
                <c:pt idx="3018">
                  <c:v>30.18</c:v>
                </c:pt>
                <c:pt idx="3019">
                  <c:v>30.19</c:v>
                </c:pt>
                <c:pt idx="3020">
                  <c:v>30.2</c:v>
                </c:pt>
                <c:pt idx="3021">
                  <c:v>30.21</c:v>
                </c:pt>
                <c:pt idx="3022">
                  <c:v>30.22</c:v>
                </c:pt>
                <c:pt idx="3023">
                  <c:v>30.23</c:v>
                </c:pt>
                <c:pt idx="3024">
                  <c:v>30.24</c:v>
                </c:pt>
                <c:pt idx="3025">
                  <c:v>30.25</c:v>
                </c:pt>
                <c:pt idx="3026">
                  <c:v>30.26</c:v>
                </c:pt>
                <c:pt idx="3027">
                  <c:v>30.27</c:v>
                </c:pt>
                <c:pt idx="3028">
                  <c:v>30.28</c:v>
                </c:pt>
                <c:pt idx="3029">
                  <c:v>30.29</c:v>
                </c:pt>
                <c:pt idx="3030">
                  <c:v>30.3</c:v>
                </c:pt>
                <c:pt idx="3031">
                  <c:v>30.31</c:v>
                </c:pt>
                <c:pt idx="3032">
                  <c:v>30.32</c:v>
                </c:pt>
                <c:pt idx="3033">
                  <c:v>30.33</c:v>
                </c:pt>
                <c:pt idx="3034">
                  <c:v>30.34</c:v>
                </c:pt>
                <c:pt idx="3035">
                  <c:v>30.35</c:v>
                </c:pt>
                <c:pt idx="3036">
                  <c:v>30.36</c:v>
                </c:pt>
                <c:pt idx="3037">
                  <c:v>30.37</c:v>
                </c:pt>
                <c:pt idx="3038">
                  <c:v>30.38</c:v>
                </c:pt>
                <c:pt idx="3039">
                  <c:v>30.39</c:v>
                </c:pt>
                <c:pt idx="3040">
                  <c:v>30.4</c:v>
                </c:pt>
                <c:pt idx="3041">
                  <c:v>30.41</c:v>
                </c:pt>
                <c:pt idx="3042">
                  <c:v>30.42</c:v>
                </c:pt>
                <c:pt idx="3043">
                  <c:v>30.43</c:v>
                </c:pt>
                <c:pt idx="3044">
                  <c:v>30.44</c:v>
                </c:pt>
                <c:pt idx="3045">
                  <c:v>30.45</c:v>
                </c:pt>
                <c:pt idx="3046">
                  <c:v>30.46</c:v>
                </c:pt>
                <c:pt idx="3047">
                  <c:v>30.47</c:v>
                </c:pt>
                <c:pt idx="3048">
                  <c:v>30.48</c:v>
                </c:pt>
                <c:pt idx="3049">
                  <c:v>30.49</c:v>
                </c:pt>
                <c:pt idx="3050">
                  <c:v>30.5</c:v>
                </c:pt>
                <c:pt idx="3051">
                  <c:v>30.51</c:v>
                </c:pt>
                <c:pt idx="3052">
                  <c:v>30.52</c:v>
                </c:pt>
                <c:pt idx="3053">
                  <c:v>30.53</c:v>
                </c:pt>
                <c:pt idx="3054">
                  <c:v>30.54</c:v>
                </c:pt>
                <c:pt idx="3055">
                  <c:v>30.55</c:v>
                </c:pt>
                <c:pt idx="3056">
                  <c:v>30.56</c:v>
                </c:pt>
                <c:pt idx="3057">
                  <c:v>30.57</c:v>
                </c:pt>
                <c:pt idx="3058">
                  <c:v>30.58</c:v>
                </c:pt>
                <c:pt idx="3059">
                  <c:v>30.59</c:v>
                </c:pt>
                <c:pt idx="3060">
                  <c:v>30.6</c:v>
                </c:pt>
                <c:pt idx="3061">
                  <c:v>30.61</c:v>
                </c:pt>
                <c:pt idx="3062">
                  <c:v>30.62</c:v>
                </c:pt>
                <c:pt idx="3063">
                  <c:v>30.63</c:v>
                </c:pt>
                <c:pt idx="3064">
                  <c:v>30.64</c:v>
                </c:pt>
                <c:pt idx="3065">
                  <c:v>30.65</c:v>
                </c:pt>
                <c:pt idx="3066">
                  <c:v>30.66</c:v>
                </c:pt>
                <c:pt idx="3067">
                  <c:v>30.67</c:v>
                </c:pt>
                <c:pt idx="3068">
                  <c:v>30.68</c:v>
                </c:pt>
                <c:pt idx="3069">
                  <c:v>30.69</c:v>
                </c:pt>
                <c:pt idx="3070">
                  <c:v>30.7</c:v>
                </c:pt>
                <c:pt idx="3071">
                  <c:v>30.71</c:v>
                </c:pt>
                <c:pt idx="3072">
                  <c:v>30.72</c:v>
                </c:pt>
                <c:pt idx="3073">
                  <c:v>30.73</c:v>
                </c:pt>
                <c:pt idx="3074">
                  <c:v>30.74</c:v>
                </c:pt>
                <c:pt idx="3075">
                  <c:v>30.75</c:v>
                </c:pt>
                <c:pt idx="3076">
                  <c:v>30.76</c:v>
                </c:pt>
                <c:pt idx="3077">
                  <c:v>30.77</c:v>
                </c:pt>
                <c:pt idx="3078">
                  <c:v>30.78</c:v>
                </c:pt>
                <c:pt idx="3079">
                  <c:v>30.79</c:v>
                </c:pt>
                <c:pt idx="3080">
                  <c:v>30.8</c:v>
                </c:pt>
                <c:pt idx="3081">
                  <c:v>30.81</c:v>
                </c:pt>
                <c:pt idx="3082">
                  <c:v>30.82</c:v>
                </c:pt>
                <c:pt idx="3083">
                  <c:v>30.83</c:v>
                </c:pt>
                <c:pt idx="3084">
                  <c:v>30.84</c:v>
                </c:pt>
                <c:pt idx="3085">
                  <c:v>30.85</c:v>
                </c:pt>
                <c:pt idx="3086">
                  <c:v>30.86</c:v>
                </c:pt>
                <c:pt idx="3087">
                  <c:v>30.87</c:v>
                </c:pt>
                <c:pt idx="3088">
                  <c:v>30.88</c:v>
                </c:pt>
                <c:pt idx="3089">
                  <c:v>30.89</c:v>
                </c:pt>
                <c:pt idx="3090">
                  <c:v>30.9</c:v>
                </c:pt>
                <c:pt idx="3091">
                  <c:v>30.91</c:v>
                </c:pt>
                <c:pt idx="3092">
                  <c:v>30.92</c:v>
                </c:pt>
                <c:pt idx="3093">
                  <c:v>30.93</c:v>
                </c:pt>
                <c:pt idx="3094">
                  <c:v>30.94</c:v>
                </c:pt>
                <c:pt idx="3095">
                  <c:v>30.95</c:v>
                </c:pt>
                <c:pt idx="3096">
                  <c:v>30.96</c:v>
                </c:pt>
                <c:pt idx="3097">
                  <c:v>30.97</c:v>
                </c:pt>
                <c:pt idx="3098">
                  <c:v>30.98</c:v>
                </c:pt>
                <c:pt idx="3099">
                  <c:v>30.99</c:v>
                </c:pt>
                <c:pt idx="3100">
                  <c:v>31</c:v>
                </c:pt>
                <c:pt idx="3101">
                  <c:v>31.01</c:v>
                </c:pt>
                <c:pt idx="3102">
                  <c:v>31.02</c:v>
                </c:pt>
                <c:pt idx="3103">
                  <c:v>31.03</c:v>
                </c:pt>
                <c:pt idx="3104">
                  <c:v>31.04</c:v>
                </c:pt>
                <c:pt idx="3105">
                  <c:v>31.05</c:v>
                </c:pt>
                <c:pt idx="3106">
                  <c:v>31.06</c:v>
                </c:pt>
                <c:pt idx="3107">
                  <c:v>31.07</c:v>
                </c:pt>
                <c:pt idx="3108">
                  <c:v>31.08</c:v>
                </c:pt>
                <c:pt idx="3109">
                  <c:v>31.09</c:v>
                </c:pt>
                <c:pt idx="3110">
                  <c:v>31.1</c:v>
                </c:pt>
                <c:pt idx="3111">
                  <c:v>31.11</c:v>
                </c:pt>
                <c:pt idx="3112">
                  <c:v>31.12</c:v>
                </c:pt>
                <c:pt idx="3113">
                  <c:v>31.13</c:v>
                </c:pt>
                <c:pt idx="3114">
                  <c:v>31.14</c:v>
                </c:pt>
                <c:pt idx="3115">
                  <c:v>31.15</c:v>
                </c:pt>
                <c:pt idx="3116">
                  <c:v>31.16</c:v>
                </c:pt>
                <c:pt idx="3117">
                  <c:v>31.17</c:v>
                </c:pt>
                <c:pt idx="3118">
                  <c:v>31.18</c:v>
                </c:pt>
                <c:pt idx="3119">
                  <c:v>31.19</c:v>
                </c:pt>
                <c:pt idx="3120">
                  <c:v>31.2</c:v>
                </c:pt>
                <c:pt idx="3121">
                  <c:v>31.21</c:v>
                </c:pt>
                <c:pt idx="3122">
                  <c:v>31.22</c:v>
                </c:pt>
                <c:pt idx="3123">
                  <c:v>31.23</c:v>
                </c:pt>
                <c:pt idx="3124">
                  <c:v>31.24</c:v>
                </c:pt>
                <c:pt idx="3125">
                  <c:v>31.25</c:v>
                </c:pt>
                <c:pt idx="3126">
                  <c:v>31.26</c:v>
                </c:pt>
                <c:pt idx="3127">
                  <c:v>31.27</c:v>
                </c:pt>
                <c:pt idx="3128">
                  <c:v>31.28</c:v>
                </c:pt>
                <c:pt idx="3129">
                  <c:v>31.29</c:v>
                </c:pt>
                <c:pt idx="3130">
                  <c:v>31.3</c:v>
                </c:pt>
                <c:pt idx="3131">
                  <c:v>31.31</c:v>
                </c:pt>
                <c:pt idx="3132">
                  <c:v>31.32</c:v>
                </c:pt>
                <c:pt idx="3133">
                  <c:v>31.33</c:v>
                </c:pt>
                <c:pt idx="3134">
                  <c:v>31.34</c:v>
                </c:pt>
                <c:pt idx="3135">
                  <c:v>31.35</c:v>
                </c:pt>
                <c:pt idx="3136">
                  <c:v>31.36</c:v>
                </c:pt>
                <c:pt idx="3137">
                  <c:v>31.37</c:v>
                </c:pt>
                <c:pt idx="3138">
                  <c:v>31.38</c:v>
                </c:pt>
                <c:pt idx="3139">
                  <c:v>31.39</c:v>
                </c:pt>
                <c:pt idx="3140">
                  <c:v>31.4</c:v>
                </c:pt>
                <c:pt idx="3141">
                  <c:v>31.41</c:v>
                </c:pt>
                <c:pt idx="3142">
                  <c:v>31.42</c:v>
                </c:pt>
                <c:pt idx="3143">
                  <c:v>31.43</c:v>
                </c:pt>
                <c:pt idx="3144">
                  <c:v>31.44</c:v>
                </c:pt>
                <c:pt idx="3145">
                  <c:v>31.45</c:v>
                </c:pt>
                <c:pt idx="3146">
                  <c:v>31.46</c:v>
                </c:pt>
                <c:pt idx="3147">
                  <c:v>31.47</c:v>
                </c:pt>
                <c:pt idx="3148">
                  <c:v>31.48</c:v>
                </c:pt>
                <c:pt idx="3149">
                  <c:v>31.49</c:v>
                </c:pt>
                <c:pt idx="3150">
                  <c:v>31.5</c:v>
                </c:pt>
                <c:pt idx="3151">
                  <c:v>31.51</c:v>
                </c:pt>
                <c:pt idx="3152">
                  <c:v>31.52</c:v>
                </c:pt>
                <c:pt idx="3153">
                  <c:v>31.53</c:v>
                </c:pt>
                <c:pt idx="3154">
                  <c:v>31.54</c:v>
                </c:pt>
                <c:pt idx="3155">
                  <c:v>31.55</c:v>
                </c:pt>
                <c:pt idx="3156">
                  <c:v>31.56</c:v>
                </c:pt>
                <c:pt idx="3157">
                  <c:v>31.57</c:v>
                </c:pt>
                <c:pt idx="3158">
                  <c:v>31.58</c:v>
                </c:pt>
                <c:pt idx="3159">
                  <c:v>31.59</c:v>
                </c:pt>
                <c:pt idx="3160">
                  <c:v>31.6</c:v>
                </c:pt>
                <c:pt idx="3161">
                  <c:v>31.61</c:v>
                </c:pt>
                <c:pt idx="3162">
                  <c:v>31.62</c:v>
                </c:pt>
                <c:pt idx="3163">
                  <c:v>31.63</c:v>
                </c:pt>
                <c:pt idx="3164">
                  <c:v>31.64</c:v>
                </c:pt>
                <c:pt idx="3165">
                  <c:v>31.65</c:v>
                </c:pt>
                <c:pt idx="3166">
                  <c:v>31.66</c:v>
                </c:pt>
                <c:pt idx="3167">
                  <c:v>31.67</c:v>
                </c:pt>
                <c:pt idx="3168">
                  <c:v>31.68</c:v>
                </c:pt>
                <c:pt idx="3169">
                  <c:v>31.69</c:v>
                </c:pt>
                <c:pt idx="3170">
                  <c:v>31.7</c:v>
                </c:pt>
                <c:pt idx="3171">
                  <c:v>31.71</c:v>
                </c:pt>
                <c:pt idx="3172">
                  <c:v>31.72</c:v>
                </c:pt>
                <c:pt idx="3173">
                  <c:v>31.73</c:v>
                </c:pt>
                <c:pt idx="3174">
                  <c:v>31.74</c:v>
                </c:pt>
                <c:pt idx="3175">
                  <c:v>31.75</c:v>
                </c:pt>
                <c:pt idx="3176">
                  <c:v>31.76</c:v>
                </c:pt>
                <c:pt idx="3177">
                  <c:v>31.77</c:v>
                </c:pt>
                <c:pt idx="3178">
                  <c:v>31.78</c:v>
                </c:pt>
                <c:pt idx="3179">
                  <c:v>31.79</c:v>
                </c:pt>
                <c:pt idx="3180">
                  <c:v>31.8</c:v>
                </c:pt>
                <c:pt idx="3181">
                  <c:v>31.81</c:v>
                </c:pt>
                <c:pt idx="3182">
                  <c:v>31.82</c:v>
                </c:pt>
                <c:pt idx="3183">
                  <c:v>31.83</c:v>
                </c:pt>
                <c:pt idx="3184">
                  <c:v>31.84</c:v>
                </c:pt>
                <c:pt idx="3185">
                  <c:v>31.85</c:v>
                </c:pt>
                <c:pt idx="3186">
                  <c:v>31.86</c:v>
                </c:pt>
                <c:pt idx="3187">
                  <c:v>31.87</c:v>
                </c:pt>
                <c:pt idx="3188">
                  <c:v>31.88</c:v>
                </c:pt>
                <c:pt idx="3189">
                  <c:v>31.89</c:v>
                </c:pt>
                <c:pt idx="3190">
                  <c:v>31.9</c:v>
                </c:pt>
                <c:pt idx="3191">
                  <c:v>31.91</c:v>
                </c:pt>
                <c:pt idx="3192">
                  <c:v>31.92</c:v>
                </c:pt>
                <c:pt idx="3193">
                  <c:v>31.93</c:v>
                </c:pt>
                <c:pt idx="3194">
                  <c:v>31.94</c:v>
                </c:pt>
                <c:pt idx="3195">
                  <c:v>31.95</c:v>
                </c:pt>
                <c:pt idx="3196">
                  <c:v>31.96</c:v>
                </c:pt>
                <c:pt idx="3197">
                  <c:v>31.97</c:v>
                </c:pt>
                <c:pt idx="3198">
                  <c:v>31.98</c:v>
                </c:pt>
                <c:pt idx="3199">
                  <c:v>31.99</c:v>
                </c:pt>
                <c:pt idx="3200">
                  <c:v>32</c:v>
                </c:pt>
                <c:pt idx="3201">
                  <c:v>32.01</c:v>
                </c:pt>
                <c:pt idx="3202">
                  <c:v>32.020000000000003</c:v>
                </c:pt>
                <c:pt idx="3203">
                  <c:v>32.03</c:v>
                </c:pt>
                <c:pt idx="3204">
                  <c:v>32.04</c:v>
                </c:pt>
                <c:pt idx="3205">
                  <c:v>32.049999999999997</c:v>
                </c:pt>
                <c:pt idx="3206">
                  <c:v>32.06</c:v>
                </c:pt>
                <c:pt idx="3207">
                  <c:v>32.07</c:v>
                </c:pt>
                <c:pt idx="3208">
                  <c:v>32.08</c:v>
                </c:pt>
                <c:pt idx="3209">
                  <c:v>32.090000000000003</c:v>
                </c:pt>
                <c:pt idx="3210">
                  <c:v>32.1</c:v>
                </c:pt>
                <c:pt idx="3211">
                  <c:v>32.11</c:v>
                </c:pt>
                <c:pt idx="3212">
                  <c:v>32.119999999999997</c:v>
                </c:pt>
                <c:pt idx="3213">
                  <c:v>32.130000000000003</c:v>
                </c:pt>
                <c:pt idx="3214">
                  <c:v>32.14</c:v>
                </c:pt>
                <c:pt idx="3215">
                  <c:v>32.15</c:v>
                </c:pt>
                <c:pt idx="3216">
                  <c:v>32.159999999999997</c:v>
                </c:pt>
                <c:pt idx="3217">
                  <c:v>32.17</c:v>
                </c:pt>
                <c:pt idx="3218">
                  <c:v>32.18</c:v>
                </c:pt>
                <c:pt idx="3219">
                  <c:v>32.19</c:v>
                </c:pt>
                <c:pt idx="3220">
                  <c:v>32.200000000000003</c:v>
                </c:pt>
                <c:pt idx="3221">
                  <c:v>32.21</c:v>
                </c:pt>
                <c:pt idx="3222">
                  <c:v>32.22</c:v>
                </c:pt>
                <c:pt idx="3223">
                  <c:v>32.229999999999997</c:v>
                </c:pt>
                <c:pt idx="3224">
                  <c:v>32.24</c:v>
                </c:pt>
                <c:pt idx="3225">
                  <c:v>32.25</c:v>
                </c:pt>
                <c:pt idx="3226">
                  <c:v>32.26</c:v>
                </c:pt>
                <c:pt idx="3227">
                  <c:v>32.270000000000003</c:v>
                </c:pt>
                <c:pt idx="3228">
                  <c:v>32.28</c:v>
                </c:pt>
                <c:pt idx="3229">
                  <c:v>32.29</c:v>
                </c:pt>
                <c:pt idx="3230">
                  <c:v>32.299999999999997</c:v>
                </c:pt>
                <c:pt idx="3231">
                  <c:v>32.31</c:v>
                </c:pt>
                <c:pt idx="3232">
                  <c:v>32.32</c:v>
                </c:pt>
                <c:pt idx="3233">
                  <c:v>32.33</c:v>
                </c:pt>
                <c:pt idx="3234">
                  <c:v>32.340000000000003</c:v>
                </c:pt>
                <c:pt idx="3235">
                  <c:v>32.35</c:v>
                </c:pt>
                <c:pt idx="3236">
                  <c:v>32.36</c:v>
                </c:pt>
                <c:pt idx="3237">
                  <c:v>32.369999999999997</c:v>
                </c:pt>
                <c:pt idx="3238">
                  <c:v>32.380000000000003</c:v>
                </c:pt>
                <c:pt idx="3239">
                  <c:v>32.39</c:v>
                </c:pt>
                <c:pt idx="3240">
                  <c:v>32.4</c:v>
                </c:pt>
                <c:pt idx="3241">
                  <c:v>32.409999999999997</c:v>
                </c:pt>
                <c:pt idx="3242">
                  <c:v>32.42</c:v>
                </c:pt>
                <c:pt idx="3243">
                  <c:v>32.43</c:v>
                </c:pt>
                <c:pt idx="3244">
                  <c:v>32.44</c:v>
                </c:pt>
                <c:pt idx="3245">
                  <c:v>32.450000000000003</c:v>
                </c:pt>
                <c:pt idx="3246">
                  <c:v>32.46</c:v>
                </c:pt>
                <c:pt idx="3247">
                  <c:v>32.47</c:v>
                </c:pt>
                <c:pt idx="3248">
                  <c:v>32.479999999999997</c:v>
                </c:pt>
                <c:pt idx="3249">
                  <c:v>32.49</c:v>
                </c:pt>
                <c:pt idx="3250">
                  <c:v>32.5</c:v>
                </c:pt>
                <c:pt idx="3251">
                  <c:v>32.51</c:v>
                </c:pt>
                <c:pt idx="3252">
                  <c:v>32.520000000000003</c:v>
                </c:pt>
                <c:pt idx="3253">
                  <c:v>32.53</c:v>
                </c:pt>
                <c:pt idx="3254">
                  <c:v>32.54</c:v>
                </c:pt>
                <c:pt idx="3255">
                  <c:v>32.549999999999997</c:v>
                </c:pt>
                <c:pt idx="3256">
                  <c:v>32.56</c:v>
                </c:pt>
                <c:pt idx="3257">
                  <c:v>32.57</c:v>
                </c:pt>
                <c:pt idx="3258">
                  <c:v>32.58</c:v>
                </c:pt>
                <c:pt idx="3259">
                  <c:v>32.590000000000003</c:v>
                </c:pt>
                <c:pt idx="3260">
                  <c:v>32.6</c:v>
                </c:pt>
                <c:pt idx="3261">
                  <c:v>32.61</c:v>
                </c:pt>
                <c:pt idx="3262">
                  <c:v>32.619999999999997</c:v>
                </c:pt>
                <c:pt idx="3263">
                  <c:v>32.630000000000003</c:v>
                </c:pt>
                <c:pt idx="3264">
                  <c:v>32.64</c:v>
                </c:pt>
                <c:pt idx="3265">
                  <c:v>32.65</c:v>
                </c:pt>
                <c:pt idx="3266">
                  <c:v>32.659999999999997</c:v>
                </c:pt>
                <c:pt idx="3267">
                  <c:v>32.67</c:v>
                </c:pt>
                <c:pt idx="3268">
                  <c:v>32.68</c:v>
                </c:pt>
                <c:pt idx="3269">
                  <c:v>32.69</c:v>
                </c:pt>
                <c:pt idx="3270">
                  <c:v>32.700000000000003</c:v>
                </c:pt>
                <c:pt idx="3271">
                  <c:v>32.71</c:v>
                </c:pt>
                <c:pt idx="3272">
                  <c:v>32.72</c:v>
                </c:pt>
                <c:pt idx="3273">
                  <c:v>32.729999999999997</c:v>
                </c:pt>
                <c:pt idx="3274">
                  <c:v>32.74</c:v>
                </c:pt>
                <c:pt idx="3275">
                  <c:v>32.75</c:v>
                </c:pt>
                <c:pt idx="3276">
                  <c:v>32.76</c:v>
                </c:pt>
                <c:pt idx="3277">
                  <c:v>32.770000000000003</c:v>
                </c:pt>
                <c:pt idx="3278">
                  <c:v>32.78</c:v>
                </c:pt>
                <c:pt idx="3279">
                  <c:v>32.79</c:v>
                </c:pt>
                <c:pt idx="3280">
                  <c:v>32.799999999999997</c:v>
                </c:pt>
                <c:pt idx="3281">
                  <c:v>32.81</c:v>
                </c:pt>
                <c:pt idx="3282">
                  <c:v>32.82</c:v>
                </c:pt>
                <c:pt idx="3283">
                  <c:v>32.83</c:v>
                </c:pt>
                <c:pt idx="3284">
                  <c:v>32.840000000000003</c:v>
                </c:pt>
                <c:pt idx="3285">
                  <c:v>32.85</c:v>
                </c:pt>
                <c:pt idx="3286">
                  <c:v>32.86</c:v>
                </c:pt>
                <c:pt idx="3287">
                  <c:v>32.869999999999997</c:v>
                </c:pt>
                <c:pt idx="3288">
                  <c:v>32.880000000000003</c:v>
                </c:pt>
                <c:pt idx="3289">
                  <c:v>32.89</c:v>
                </c:pt>
                <c:pt idx="3290">
                  <c:v>32.9</c:v>
                </c:pt>
                <c:pt idx="3291">
                  <c:v>32.909999999999997</c:v>
                </c:pt>
                <c:pt idx="3292">
                  <c:v>32.92</c:v>
                </c:pt>
                <c:pt idx="3293">
                  <c:v>32.93</c:v>
                </c:pt>
                <c:pt idx="3294">
                  <c:v>32.94</c:v>
                </c:pt>
                <c:pt idx="3295">
                  <c:v>32.950000000000003</c:v>
                </c:pt>
                <c:pt idx="3296">
                  <c:v>32.96</c:v>
                </c:pt>
                <c:pt idx="3297">
                  <c:v>32.97</c:v>
                </c:pt>
                <c:pt idx="3298">
                  <c:v>32.979999999999997</c:v>
                </c:pt>
                <c:pt idx="3299">
                  <c:v>32.99</c:v>
                </c:pt>
                <c:pt idx="3300">
                  <c:v>33</c:v>
                </c:pt>
                <c:pt idx="3301">
                  <c:v>33.01</c:v>
                </c:pt>
                <c:pt idx="3302">
                  <c:v>33.020000000000003</c:v>
                </c:pt>
                <c:pt idx="3303">
                  <c:v>33.03</c:v>
                </c:pt>
                <c:pt idx="3304">
                  <c:v>33.04</c:v>
                </c:pt>
                <c:pt idx="3305">
                  <c:v>33.049999999999997</c:v>
                </c:pt>
                <c:pt idx="3306">
                  <c:v>33.06</c:v>
                </c:pt>
                <c:pt idx="3307">
                  <c:v>33.07</c:v>
                </c:pt>
                <c:pt idx="3308">
                  <c:v>33.08</c:v>
                </c:pt>
                <c:pt idx="3309">
                  <c:v>33.090000000000003</c:v>
                </c:pt>
                <c:pt idx="3310">
                  <c:v>33.1</c:v>
                </c:pt>
                <c:pt idx="3311">
                  <c:v>33.11</c:v>
                </c:pt>
                <c:pt idx="3312">
                  <c:v>33.119999999999997</c:v>
                </c:pt>
                <c:pt idx="3313">
                  <c:v>33.130000000000003</c:v>
                </c:pt>
                <c:pt idx="3314">
                  <c:v>33.14</c:v>
                </c:pt>
                <c:pt idx="3315">
                  <c:v>33.15</c:v>
                </c:pt>
                <c:pt idx="3316">
                  <c:v>33.159999999999997</c:v>
                </c:pt>
                <c:pt idx="3317">
                  <c:v>33.17</c:v>
                </c:pt>
                <c:pt idx="3318">
                  <c:v>33.18</c:v>
                </c:pt>
                <c:pt idx="3319">
                  <c:v>33.19</c:v>
                </c:pt>
                <c:pt idx="3320">
                  <c:v>33.200000000000003</c:v>
                </c:pt>
                <c:pt idx="3321">
                  <c:v>33.21</c:v>
                </c:pt>
                <c:pt idx="3322">
                  <c:v>33.22</c:v>
                </c:pt>
                <c:pt idx="3323">
                  <c:v>33.229999999999997</c:v>
                </c:pt>
                <c:pt idx="3324">
                  <c:v>33.24</c:v>
                </c:pt>
                <c:pt idx="3325">
                  <c:v>33.25</c:v>
                </c:pt>
                <c:pt idx="3326">
                  <c:v>33.26</c:v>
                </c:pt>
                <c:pt idx="3327">
                  <c:v>33.270000000000003</c:v>
                </c:pt>
                <c:pt idx="3328">
                  <c:v>33.28</c:v>
                </c:pt>
                <c:pt idx="3329">
                  <c:v>33.29</c:v>
                </c:pt>
                <c:pt idx="3330">
                  <c:v>33.299999999999997</c:v>
                </c:pt>
                <c:pt idx="3331">
                  <c:v>33.31</c:v>
                </c:pt>
                <c:pt idx="3332">
                  <c:v>33.32</c:v>
                </c:pt>
                <c:pt idx="3333">
                  <c:v>33.33</c:v>
                </c:pt>
                <c:pt idx="3334">
                  <c:v>33.340000000000003</c:v>
                </c:pt>
                <c:pt idx="3335">
                  <c:v>33.35</c:v>
                </c:pt>
                <c:pt idx="3336">
                  <c:v>33.36</c:v>
                </c:pt>
                <c:pt idx="3337">
                  <c:v>33.369999999999997</c:v>
                </c:pt>
                <c:pt idx="3338">
                  <c:v>33.380000000000003</c:v>
                </c:pt>
                <c:pt idx="3339">
                  <c:v>33.39</c:v>
                </c:pt>
                <c:pt idx="3340">
                  <c:v>33.4</c:v>
                </c:pt>
                <c:pt idx="3341">
                  <c:v>33.409999999999997</c:v>
                </c:pt>
                <c:pt idx="3342">
                  <c:v>33.42</c:v>
                </c:pt>
                <c:pt idx="3343">
                  <c:v>33.43</c:v>
                </c:pt>
                <c:pt idx="3344">
                  <c:v>33.44</c:v>
                </c:pt>
                <c:pt idx="3345">
                  <c:v>33.450000000000003</c:v>
                </c:pt>
                <c:pt idx="3346">
                  <c:v>33.46</c:v>
                </c:pt>
                <c:pt idx="3347">
                  <c:v>33.47</c:v>
                </c:pt>
                <c:pt idx="3348">
                  <c:v>33.479999999999997</c:v>
                </c:pt>
                <c:pt idx="3349">
                  <c:v>33.49</c:v>
                </c:pt>
                <c:pt idx="3350">
                  <c:v>33.5</c:v>
                </c:pt>
                <c:pt idx="3351">
                  <c:v>33.51</c:v>
                </c:pt>
                <c:pt idx="3352">
                  <c:v>33.520000000000003</c:v>
                </c:pt>
                <c:pt idx="3353">
                  <c:v>33.53</c:v>
                </c:pt>
                <c:pt idx="3354">
                  <c:v>33.54</c:v>
                </c:pt>
                <c:pt idx="3355">
                  <c:v>33.549999999999997</c:v>
                </c:pt>
                <c:pt idx="3356">
                  <c:v>33.56</c:v>
                </c:pt>
                <c:pt idx="3357">
                  <c:v>33.57</c:v>
                </c:pt>
                <c:pt idx="3358">
                  <c:v>33.58</c:v>
                </c:pt>
                <c:pt idx="3359">
                  <c:v>33.590000000000003</c:v>
                </c:pt>
                <c:pt idx="3360">
                  <c:v>33.6</c:v>
                </c:pt>
                <c:pt idx="3361">
                  <c:v>33.61</c:v>
                </c:pt>
                <c:pt idx="3362">
                  <c:v>33.619999999999997</c:v>
                </c:pt>
                <c:pt idx="3363">
                  <c:v>33.630000000000003</c:v>
                </c:pt>
                <c:pt idx="3364">
                  <c:v>33.64</c:v>
                </c:pt>
                <c:pt idx="3365">
                  <c:v>33.65</c:v>
                </c:pt>
                <c:pt idx="3366">
                  <c:v>33.659999999999997</c:v>
                </c:pt>
                <c:pt idx="3367">
                  <c:v>33.67</c:v>
                </c:pt>
                <c:pt idx="3368">
                  <c:v>33.68</c:v>
                </c:pt>
                <c:pt idx="3369">
                  <c:v>33.69</c:v>
                </c:pt>
                <c:pt idx="3370">
                  <c:v>33.700000000000003</c:v>
                </c:pt>
                <c:pt idx="3371">
                  <c:v>33.71</c:v>
                </c:pt>
                <c:pt idx="3372">
                  <c:v>33.72</c:v>
                </c:pt>
                <c:pt idx="3373">
                  <c:v>33.729999999999997</c:v>
                </c:pt>
                <c:pt idx="3374">
                  <c:v>33.74</c:v>
                </c:pt>
                <c:pt idx="3375">
                  <c:v>33.75</c:v>
                </c:pt>
                <c:pt idx="3376">
                  <c:v>33.76</c:v>
                </c:pt>
                <c:pt idx="3377">
                  <c:v>33.770000000000003</c:v>
                </c:pt>
                <c:pt idx="3378">
                  <c:v>33.78</c:v>
                </c:pt>
                <c:pt idx="3379">
                  <c:v>33.79</c:v>
                </c:pt>
                <c:pt idx="3380">
                  <c:v>33.799999999999997</c:v>
                </c:pt>
                <c:pt idx="3381">
                  <c:v>33.81</c:v>
                </c:pt>
                <c:pt idx="3382">
                  <c:v>33.82</c:v>
                </c:pt>
                <c:pt idx="3383">
                  <c:v>33.83</c:v>
                </c:pt>
                <c:pt idx="3384">
                  <c:v>33.840000000000003</c:v>
                </c:pt>
                <c:pt idx="3385">
                  <c:v>33.85</c:v>
                </c:pt>
                <c:pt idx="3386">
                  <c:v>33.86</c:v>
                </c:pt>
                <c:pt idx="3387">
                  <c:v>33.869999999999997</c:v>
                </c:pt>
                <c:pt idx="3388">
                  <c:v>33.880000000000003</c:v>
                </c:pt>
                <c:pt idx="3389">
                  <c:v>33.89</c:v>
                </c:pt>
                <c:pt idx="3390">
                  <c:v>33.9</c:v>
                </c:pt>
                <c:pt idx="3391">
                  <c:v>33.909999999999997</c:v>
                </c:pt>
                <c:pt idx="3392">
                  <c:v>33.92</c:v>
                </c:pt>
                <c:pt idx="3393">
                  <c:v>33.93</c:v>
                </c:pt>
                <c:pt idx="3394">
                  <c:v>33.94</c:v>
                </c:pt>
                <c:pt idx="3395">
                  <c:v>33.950000000000003</c:v>
                </c:pt>
                <c:pt idx="3396">
                  <c:v>33.96</c:v>
                </c:pt>
                <c:pt idx="3397">
                  <c:v>33.97</c:v>
                </c:pt>
                <c:pt idx="3398">
                  <c:v>33.979999999999997</c:v>
                </c:pt>
                <c:pt idx="3399">
                  <c:v>33.99</c:v>
                </c:pt>
                <c:pt idx="3400">
                  <c:v>34</c:v>
                </c:pt>
                <c:pt idx="3401">
                  <c:v>34.01</c:v>
                </c:pt>
                <c:pt idx="3402">
                  <c:v>34.020000000000003</c:v>
                </c:pt>
                <c:pt idx="3403">
                  <c:v>34.03</c:v>
                </c:pt>
                <c:pt idx="3404">
                  <c:v>34.04</c:v>
                </c:pt>
                <c:pt idx="3405">
                  <c:v>34.049999999999997</c:v>
                </c:pt>
                <c:pt idx="3406">
                  <c:v>34.06</c:v>
                </c:pt>
                <c:pt idx="3407">
                  <c:v>34.07</c:v>
                </c:pt>
                <c:pt idx="3408">
                  <c:v>34.08</c:v>
                </c:pt>
                <c:pt idx="3409">
                  <c:v>34.090000000000003</c:v>
                </c:pt>
                <c:pt idx="3410">
                  <c:v>34.1</c:v>
                </c:pt>
                <c:pt idx="3411">
                  <c:v>34.11</c:v>
                </c:pt>
                <c:pt idx="3412">
                  <c:v>34.119999999999997</c:v>
                </c:pt>
                <c:pt idx="3413">
                  <c:v>34.130000000000003</c:v>
                </c:pt>
                <c:pt idx="3414">
                  <c:v>34.14</c:v>
                </c:pt>
                <c:pt idx="3415">
                  <c:v>34.15</c:v>
                </c:pt>
                <c:pt idx="3416">
                  <c:v>34.159999999999997</c:v>
                </c:pt>
                <c:pt idx="3417">
                  <c:v>34.17</c:v>
                </c:pt>
                <c:pt idx="3418">
                  <c:v>34.18</c:v>
                </c:pt>
                <c:pt idx="3419">
                  <c:v>34.19</c:v>
                </c:pt>
                <c:pt idx="3420">
                  <c:v>34.200000000000003</c:v>
                </c:pt>
                <c:pt idx="3421">
                  <c:v>34.21</c:v>
                </c:pt>
                <c:pt idx="3422">
                  <c:v>34.22</c:v>
                </c:pt>
                <c:pt idx="3423">
                  <c:v>34.229999999999997</c:v>
                </c:pt>
                <c:pt idx="3424">
                  <c:v>34.24</c:v>
                </c:pt>
                <c:pt idx="3425">
                  <c:v>34.25</c:v>
                </c:pt>
                <c:pt idx="3426">
                  <c:v>34.26</c:v>
                </c:pt>
                <c:pt idx="3427">
                  <c:v>34.270000000000003</c:v>
                </c:pt>
                <c:pt idx="3428">
                  <c:v>34.28</c:v>
                </c:pt>
                <c:pt idx="3429">
                  <c:v>34.29</c:v>
                </c:pt>
                <c:pt idx="3430">
                  <c:v>34.299999999999997</c:v>
                </c:pt>
                <c:pt idx="3431">
                  <c:v>34.31</c:v>
                </c:pt>
                <c:pt idx="3432">
                  <c:v>34.32</c:v>
                </c:pt>
                <c:pt idx="3433">
                  <c:v>34.33</c:v>
                </c:pt>
                <c:pt idx="3434">
                  <c:v>34.340000000000003</c:v>
                </c:pt>
                <c:pt idx="3435">
                  <c:v>34.35</c:v>
                </c:pt>
                <c:pt idx="3436">
                  <c:v>34.36</c:v>
                </c:pt>
                <c:pt idx="3437">
                  <c:v>34.369999999999997</c:v>
                </c:pt>
                <c:pt idx="3438">
                  <c:v>34.380000000000003</c:v>
                </c:pt>
                <c:pt idx="3439">
                  <c:v>34.39</c:v>
                </c:pt>
                <c:pt idx="3440">
                  <c:v>34.4</c:v>
                </c:pt>
                <c:pt idx="3441">
                  <c:v>34.409999999999997</c:v>
                </c:pt>
                <c:pt idx="3442">
                  <c:v>34.42</c:v>
                </c:pt>
                <c:pt idx="3443">
                  <c:v>34.43</c:v>
                </c:pt>
                <c:pt idx="3444">
                  <c:v>34.44</c:v>
                </c:pt>
                <c:pt idx="3445">
                  <c:v>34.450000000000003</c:v>
                </c:pt>
                <c:pt idx="3446">
                  <c:v>34.46</c:v>
                </c:pt>
                <c:pt idx="3447">
                  <c:v>34.47</c:v>
                </c:pt>
                <c:pt idx="3448">
                  <c:v>34.479999999999997</c:v>
                </c:pt>
                <c:pt idx="3449">
                  <c:v>34.49</c:v>
                </c:pt>
                <c:pt idx="3450">
                  <c:v>34.5</c:v>
                </c:pt>
                <c:pt idx="3451">
                  <c:v>34.51</c:v>
                </c:pt>
                <c:pt idx="3452">
                  <c:v>34.520000000000003</c:v>
                </c:pt>
                <c:pt idx="3453">
                  <c:v>34.53</c:v>
                </c:pt>
                <c:pt idx="3454">
                  <c:v>34.54</c:v>
                </c:pt>
                <c:pt idx="3455">
                  <c:v>34.549999999999997</c:v>
                </c:pt>
                <c:pt idx="3456">
                  <c:v>34.56</c:v>
                </c:pt>
                <c:pt idx="3457">
                  <c:v>34.57</c:v>
                </c:pt>
                <c:pt idx="3458">
                  <c:v>34.58</c:v>
                </c:pt>
                <c:pt idx="3459">
                  <c:v>34.590000000000003</c:v>
                </c:pt>
                <c:pt idx="3460">
                  <c:v>34.6</c:v>
                </c:pt>
                <c:pt idx="3461">
                  <c:v>34.61</c:v>
                </c:pt>
                <c:pt idx="3462">
                  <c:v>34.619999999999997</c:v>
                </c:pt>
                <c:pt idx="3463">
                  <c:v>34.630000000000003</c:v>
                </c:pt>
                <c:pt idx="3464">
                  <c:v>34.64</c:v>
                </c:pt>
                <c:pt idx="3465">
                  <c:v>34.65</c:v>
                </c:pt>
                <c:pt idx="3466">
                  <c:v>34.659999999999997</c:v>
                </c:pt>
                <c:pt idx="3467">
                  <c:v>34.67</c:v>
                </c:pt>
                <c:pt idx="3468">
                  <c:v>34.68</c:v>
                </c:pt>
                <c:pt idx="3469">
                  <c:v>34.69</c:v>
                </c:pt>
                <c:pt idx="3470">
                  <c:v>34.700000000000003</c:v>
                </c:pt>
                <c:pt idx="3471">
                  <c:v>34.71</c:v>
                </c:pt>
                <c:pt idx="3472">
                  <c:v>34.72</c:v>
                </c:pt>
                <c:pt idx="3473">
                  <c:v>34.729999999999997</c:v>
                </c:pt>
                <c:pt idx="3474">
                  <c:v>34.74</c:v>
                </c:pt>
                <c:pt idx="3475">
                  <c:v>34.75</c:v>
                </c:pt>
                <c:pt idx="3476">
                  <c:v>34.76</c:v>
                </c:pt>
                <c:pt idx="3477">
                  <c:v>34.770000000000003</c:v>
                </c:pt>
                <c:pt idx="3478">
                  <c:v>34.78</c:v>
                </c:pt>
                <c:pt idx="3479">
                  <c:v>34.79</c:v>
                </c:pt>
                <c:pt idx="3480">
                  <c:v>34.799999999999997</c:v>
                </c:pt>
                <c:pt idx="3481">
                  <c:v>34.81</c:v>
                </c:pt>
                <c:pt idx="3482">
                  <c:v>34.82</c:v>
                </c:pt>
                <c:pt idx="3483">
                  <c:v>34.83</c:v>
                </c:pt>
                <c:pt idx="3484">
                  <c:v>34.840000000000003</c:v>
                </c:pt>
                <c:pt idx="3485">
                  <c:v>34.85</c:v>
                </c:pt>
                <c:pt idx="3486">
                  <c:v>34.86</c:v>
                </c:pt>
                <c:pt idx="3487">
                  <c:v>34.869999999999997</c:v>
                </c:pt>
                <c:pt idx="3488">
                  <c:v>34.880000000000003</c:v>
                </c:pt>
                <c:pt idx="3489">
                  <c:v>34.89</c:v>
                </c:pt>
                <c:pt idx="3490">
                  <c:v>34.9</c:v>
                </c:pt>
                <c:pt idx="3491">
                  <c:v>34.909999999999997</c:v>
                </c:pt>
                <c:pt idx="3492">
                  <c:v>34.92</c:v>
                </c:pt>
                <c:pt idx="3493">
                  <c:v>34.93</c:v>
                </c:pt>
                <c:pt idx="3494">
                  <c:v>34.94</c:v>
                </c:pt>
                <c:pt idx="3495">
                  <c:v>34.950000000000003</c:v>
                </c:pt>
                <c:pt idx="3496">
                  <c:v>34.96</c:v>
                </c:pt>
                <c:pt idx="3497">
                  <c:v>34.97</c:v>
                </c:pt>
                <c:pt idx="3498">
                  <c:v>34.979999999999997</c:v>
                </c:pt>
                <c:pt idx="3499">
                  <c:v>34.99</c:v>
                </c:pt>
                <c:pt idx="3500">
                  <c:v>35</c:v>
                </c:pt>
                <c:pt idx="3501">
                  <c:v>35.01</c:v>
                </c:pt>
                <c:pt idx="3502">
                  <c:v>35.020000000000003</c:v>
                </c:pt>
                <c:pt idx="3503">
                  <c:v>35.03</c:v>
                </c:pt>
                <c:pt idx="3504">
                  <c:v>35.04</c:v>
                </c:pt>
                <c:pt idx="3505">
                  <c:v>35.049999999999997</c:v>
                </c:pt>
                <c:pt idx="3506">
                  <c:v>35.06</c:v>
                </c:pt>
                <c:pt idx="3507">
                  <c:v>35.07</c:v>
                </c:pt>
                <c:pt idx="3508">
                  <c:v>35.08</c:v>
                </c:pt>
                <c:pt idx="3509">
                  <c:v>35.090000000000003</c:v>
                </c:pt>
                <c:pt idx="3510">
                  <c:v>35.1</c:v>
                </c:pt>
                <c:pt idx="3511">
                  <c:v>35.11</c:v>
                </c:pt>
                <c:pt idx="3512">
                  <c:v>35.119999999999997</c:v>
                </c:pt>
                <c:pt idx="3513">
                  <c:v>35.130000000000003</c:v>
                </c:pt>
                <c:pt idx="3514">
                  <c:v>35.14</c:v>
                </c:pt>
                <c:pt idx="3515">
                  <c:v>35.15</c:v>
                </c:pt>
                <c:pt idx="3516">
                  <c:v>35.159999999999997</c:v>
                </c:pt>
                <c:pt idx="3517">
                  <c:v>35.17</c:v>
                </c:pt>
                <c:pt idx="3518">
                  <c:v>35.18</c:v>
                </c:pt>
                <c:pt idx="3519">
                  <c:v>35.19</c:v>
                </c:pt>
                <c:pt idx="3520">
                  <c:v>35.200000000000003</c:v>
                </c:pt>
                <c:pt idx="3521">
                  <c:v>35.21</c:v>
                </c:pt>
                <c:pt idx="3522">
                  <c:v>35.22</c:v>
                </c:pt>
                <c:pt idx="3523">
                  <c:v>35.229999999999997</c:v>
                </c:pt>
                <c:pt idx="3524">
                  <c:v>35.24</c:v>
                </c:pt>
                <c:pt idx="3525">
                  <c:v>35.25</c:v>
                </c:pt>
                <c:pt idx="3526">
                  <c:v>35.26</c:v>
                </c:pt>
                <c:pt idx="3527">
                  <c:v>35.270000000000003</c:v>
                </c:pt>
                <c:pt idx="3528">
                  <c:v>35.28</c:v>
                </c:pt>
                <c:pt idx="3529">
                  <c:v>35.29</c:v>
                </c:pt>
                <c:pt idx="3530">
                  <c:v>35.299999999999997</c:v>
                </c:pt>
                <c:pt idx="3531">
                  <c:v>35.31</c:v>
                </c:pt>
                <c:pt idx="3532">
                  <c:v>35.32</c:v>
                </c:pt>
                <c:pt idx="3533">
                  <c:v>35.33</c:v>
                </c:pt>
                <c:pt idx="3534">
                  <c:v>35.340000000000003</c:v>
                </c:pt>
                <c:pt idx="3535">
                  <c:v>35.35</c:v>
                </c:pt>
                <c:pt idx="3536">
                  <c:v>35.36</c:v>
                </c:pt>
                <c:pt idx="3537">
                  <c:v>35.369999999999997</c:v>
                </c:pt>
                <c:pt idx="3538">
                  <c:v>35.380000000000003</c:v>
                </c:pt>
                <c:pt idx="3539">
                  <c:v>35.39</c:v>
                </c:pt>
                <c:pt idx="3540">
                  <c:v>35.4</c:v>
                </c:pt>
                <c:pt idx="3541">
                  <c:v>35.409999999999997</c:v>
                </c:pt>
                <c:pt idx="3542">
                  <c:v>35.42</c:v>
                </c:pt>
                <c:pt idx="3543">
                  <c:v>35.43</c:v>
                </c:pt>
                <c:pt idx="3544">
                  <c:v>35.44</c:v>
                </c:pt>
                <c:pt idx="3545">
                  <c:v>35.450000000000003</c:v>
                </c:pt>
                <c:pt idx="3546">
                  <c:v>35.46</c:v>
                </c:pt>
                <c:pt idx="3547">
                  <c:v>35.47</c:v>
                </c:pt>
                <c:pt idx="3548">
                  <c:v>35.479999999999997</c:v>
                </c:pt>
                <c:pt idx="3549">
                  <c:v>35.49</c:v>
                </c:pt>
                <c:pt idx="3550">
                  <c:v>35.5</c:v>
                </c:pt>
                <c:pt idx="3551">
                  <c:v>35.51</c:v>
                </c:pt>
                <c:pt idx="3552">
                  <c:v>35.520000000000003</c:v>
                </c:pt>
                <c:pt idx="3553">
                  <c:v>35.53</c:v>
                </c:pt>
                <c:pt idx="3554">
                  <c:v>35.54</c:v>
                </c:pt>
                <c:pt idx="3555">
                  <c:v>35.549999999999997</c:v>
                </c:pt>
                <c:pt idx="3556">
                  <c:v>35.56</c:v>
                </c:pt>
                <c:pt idx="3557">
                  <c:v>35.57</c:v>
                </c:pt>
                <c:pt idx="3558">
                  <c:v>35.58</c:v>
                </c:pt>
                <c:pt idx="3559">
                  <c:v>35.590000000000003</c:v>
                </c:pt>
                <c:pt idx="3560">
                  <c:v>35.6</c:v>
                </c:pt>
                <c:pt idx="3561">
                  <c:v>35.61</c:v>
                </c:pt>
                <c:pt idx="3562">
                  <c:v>35.619999999999997</c:v>
                </c:pt>
                <c:pt idx="3563">
                  <c:v>35.630000000000003</c:v>
                </c:pt>
                <c:pt idx="3564">
                  <c:v>35.64</c:v>
                </c:pt>
                <c:pt idx="3565">
                  <c:v>35.65</c:v>
                </c:pt>
                <c:pt idx="3566">
                  <c:v>35.659999999999997</c:v>
                </c:pt>
                <c:pt idx="3567">
                  <c:v>35.67</c:v>
                </c:pt>
                <c:pt idx="3568">
                  <c:v>35.68</c:v>
                </c:pt>
                <c:pt idx="3569">
                  <c:v>35.69</c:v>
                </c:pt>
                <c:pt idx="3570">
                  <c:v>35.700000000000003</c:v>
                </c:pt>
                <c:pt idx="3571">
                  <c:v>35.71</c:v>
                </c:pt>
                <c:pt idx="3572">
                  <c:v>35.72</c:v>
                </c:pt>
                <c:pt idx="3573">
                  <c:v>35.729999999999997</c:v>
                </c:pt>
                <c:pt idx="3574">
                  <c:v>35.74</c:v>
                </c:pt>
                <c:pt idx="3575">
                  <c:v>35.75</c:v>
                </c:pt>
                <c:pt idx="3576">
                  <c:v>35.76</c:v>
                </c:pt>
                <c:pt idx="3577">
                  <c:v>35.770000000000003</c:v>
                </c:pt>
                <c:pt idx="3578">
                  <c:v>35.78</c:v>
                </c:pt>
                <c:pt idx="3579">
                  <c:v>35.79</c:v>
                </c:pt>
                <c:pt idx="3580">
                  <c:v>35.799999999999997</c:v>
                </c:pt>
                <c:pt idx="3581">
                  <c:v>35.81</c:v>
                </c:pt>
                <c:pt idx="3582">
                  <c:v>35.82</c:v>
                </c:pt>
                <c:pt idx="3583">
                  <c:v>35.83</c:v>
                </c:pt>
                <c:pt idx="3584">
                  <c:v>35.840000000000003</c:v>
                </c:pt>
                <c:pt idx="3585">
                  <c:v>35.85</c:v>
                </c:pt>
                <c:pt idx="3586">
                  <c:v>35.86</c:v>
                </c:pt>
                <c:pt idx="3587">
                  <c:v>35.869999999999997</c:v>
                </c:pt>
                <c:pt idx="3588">
                  <c:v>35.880000000000003</c:v>
                </c:pt>
                <c:pt idx="3589">
                  <c:v>35.89</c:v>
                </c:pt>
                <c:pt idx="3590">
                  <c:v>35.9</c:v>
                </c:pt>
                <c:pt idx="3591">
                  <c:v>35.909999999999997</c:v>
                </c:pt>
                <c:pt idx="3592">
                  <c:v>35.92</c:v>
                </c:pt>
                <c:pt idx="3593">
                  <c:v>35.93</c:v>
                </c:pt>
                <c:pt idx="3594">
                  <c:v>35.94</c:v>
                </c:pt>
                <c:pt idx="3595">
                  <c:v>35.950000000000003</c:v>
                </c:pt>
                <c:pt idx="3596">
                  <c:v>35.96</c:v>
                </c:pt>
                <c:pt idx="3597">
                  <c:v>35.97</c:v>
                </c:pt>
                <c:pt idx="3598">
                  <c:v>35.979999999999997</c:v>
                </c:pt>
                <c:pt idx="3599">
                  <c:v>35.99</c:v>
                </c:pt>
                <c:pt idx="3600">
                  <c:v>36</c:v>
                </c:pt>
                <c:pt idx="3601">
                  <c:v>36.01</c:v>
                </c:pt>
                <c:pt idx="3602">
                  <c:v>36.020000000000003</c:v>
                </c:pt>
                <c:pt idx="3603">
                  <c:v>36.03</c:v>
                </c:pt>
                <c:pt idx="3604">
                  <c:v>36.04</c:v>
                </c:pt>
                <c:pt idx="3605">
                  <c:v>36.049999999999997</c:v>
                </c:pt>
                <c:pt idx="3606">
                  <c:v>36.06</c:v>
                </c:pt>
                <c:pt idx="3607">
                  <c:v>36.07</c:v>
                </c:pt>
                <c:pt idx="3608">
                  <c:v>36.08</c:v>
                </c:pt>
                <c:pt idx="3609">
                  <c:v>36.090000000000003</c:v>
                </c:pt>
                <c:pt idx="3610">
                  <c:v>36.1</c:v>
                </c:pt>
                <c:pt idx="3611">
                  <c:v>36.11</c:v>
                </c:pt>
                <c:pt idx="3612">
                  <c:v>36.119999999999997</c:v>
                </c:pt>
                <c:pt idx="3613">
                  <c:v>36.130000000000003</c:v>
                </c:pt>
                <c:pt idx="3614">
                  <c:v>36.14</c:v>
                </c:pt>
                <c:pt idx="3615">
                  <c:v>36.15</c:v>
                </c:pt>
                <c:pt idx="3616">
                  <c:v>36.159999999999997</c:v>
                </c:pt>
                <c:pt idx="3617">
                  <c:v>36.17</c:v>
                </c:pt>
                <c:pt idx="3618">
                  <c:v>36.18</c:v>
                </c:pt>
                <c:pt idx="3619">
                  <c:v>36.19</c:v>
                </c:pt>
                <c:pt idx="3620">
                  <c:v>36.200000000000003</c:v>
                </c:pt>
                <c:pt idx="3621">
                  <c:v>36.21</c:v>
                </c:pt>
                <c:pt idx="3622">
                  <c:v>36.22</c:v>
                </c:pt>
                <c:pt idx="3623">
                  <c:v>36.229999999999997</c:v>
                </c:pt>
                <c:pt idx="3624">
                  <c:v>36.24</c:v>
                </c:pt>
                <c:pt idx="3625">
                  <c:v>36.25</c:v>
                </c:pt>
                <c:pt idx="3626">
                  <c:v>36.26</c:v>
                </c:pt>
                <c:pt idx="3627">
                  <c:v>36.270000000000003</c:v>
                </c:pt>
                <c:pt idx="3628">
                  <c:v>36.28</c:v>
                </c:pt>
                <c:pt idx="3629">
                  <c:v>36.29</c:v>
                </c:pt>
                <c:pt idx="3630">
                  <c:v>36.299999999999997</c:v>
                </c:pt>
                <c:pt idx="3631">
                  <c:v>36.31</c:v>
                </c:pt>
                <c:pt idx="3632">
                  <c:v>36.32</c:v>
                </c:pt>
                <c:pt idx="3633">
                  <c:v>36.33</c:v>
                </c:pt>
                <c:pt idx="3634">
                  <c:v>36.340000000000003</c:v>
                </c:pt>
                <c:pt idx="3635">
                  <c:v>36.35</c:v>
                </c:pt>
                <c:pt idx="3636">
                  <c:v>36.36</c:v>
                </c:pt>
                <c:pt idx="3637">
                  <c:v>36.369999999999997</c:v>
                </c:pt>
                <c:pt idx="3638">
                  <c:v>36.380000000000003</c:v>
                </c:pt>
                <c:pt idx="3639">
                  <c:v>36.39</c:v>
                </c:pt>
                <c:pt idx="3640">
                  <c:v>36.4</c:v>
                </c:pt>
                <c:pt idx="3641">
                  <c:v>36.409999999999997</c:v>
                </c:pt>
                <c:pt idx="3642">
                  <c:v>36.42</c:v>
                </c:pt>
                <c:pt idx="3643">
                  <c:v>36.43</c:v>
                </c:pt>
                <c:pt idx="3644">
                  <c:v>36.44</c:v>
                </c:pt>
                <c:pt idx="3645">
                  <c:v>36.450000000000003</c:v>
                </c:pt>
                <c:pt idx="3646">
                  <c:v>36.46</c:v>
                </c:pt>
                <c:pt idx="3647">
                  <c:v>36.47</c:v>
                </c:pt>
                <c:pt idx="3648">
                  <c:v>36.479999999999997</c:v>
                </c:pt>
                <c:pt idx="3649">
                  <c:v>36.49</c:v>
                </c:pt>
                <c:pt idx="3650">
                  <c:v>36.5</c:v>
                </c:pt>
                <c:pt idx="3651">
                  <c:v>36.51</c:v>
                </c:pt>
                <c:pt idx="3652">
                  <c:v>36.520000000000003</c:v>
                </c:pt>
                <c:pt idx="3653">
                  <c:v>36.53</c:v>
                </c:pt>
                <c:pt idx="3654">
                  <c:v>36.54</c:v>
                </c:pt>
                <c:pt idx="3655">
                  <c:v>36.549999999999997</c:v>
                </c:pt>
                <c:pt idx="3656">
                  <c:v>36.56</c:v>
                </c:pt>
                <c:pt idx="3657">
                  <c:v>36.57</c:v>
                </c:pt>
                <c:pt idx="3658">
                  <c:v>36.58</c:v>
                </c:pt>
                <c:pt idx="3659">
                  <c:v>36.590000000000003</c:v>
                </c:pt>
                <c:pt idx="3660">
                  <c:v>36.6</c:v>
                </c:pt>
                <c:pt idx="3661">
                  <c:v>36.61</c:v>
                </c:pt>
                <c:pt idx="3662">
                  <c:v>36.619999999999997</c:v>
                </c:pt>
                <c:pt idx="3663">
                  <c:v>36.630000000000003</c:v>
                </c:pt>
                <c:pt idx="3664">
                  <c:v>36.64</c:v>
                </c:pt>
                <c:pt idx="3665">
                  <c:v>36.65</c:v>
                </c:pt>
                <c:pt idx="3666">
                  <c:v>36.659999999999997</c:v>
                </c:pt>
                <c:pt idx="3667">
                  <c:v>36.67</c:v>
                </c:pt>
                <c:pt idx="3668">
                  <c:v>36.68</c:v>
                </c:pt>
                <c:pt idx="3669">
                  <c:v>36.69</c:v>
                </c:pt>
                <c:pt idx="3670">
                  <c:v>36.700000000000003</c:v>
                </c:pt>
                <c:pt idx="3671">
                  <c:v>36.71</c:v>
                </c:pt>
                <c:pt idx="3672">
                  <c:v>36.72</c:v>
                </c:pt>
                <c:pt idx="3673">
                  <c:v>36.729999999999997</c:v>
                </c:pt>
                <c:pt idx="3674">
                  <c:v>36.74</c:v>
                </c:pt>
                <c:pt idx="3675">
                  <c:v>36.75</c:v>
                </c:pt>
                <c:pt idx="3676">
                  <c:v>36.76</c:v>
                </c:pt>
                <c:pt idx="3677">
                  <c:v>36.770000000000003</c:v>
                </c:pt>
                <c:pt idx="3678">
                  <c:v>36.78</c:v>
                </c:pt>
                <c:pt idx="3679">
                  <c:v>36.79</c:v>
                </c:pt>
                <c:pt idx="3680">
                  <c:v>36.799999999999997</c:v>
                </c:pt>
                <c:pt idx="3681">
                  <c:v>36.81</c:v>
                </c:pt>
                <c:pt idx="3682">
                  <c:v>36.82</c:v>
                </c:pt>
                <c:pt idx="3683">
                  <c:v>36.83</c:v>
                </c:pt>
                <c:pt idx="3684">
                  <c:v>36.840000000000003</c:v>
                </c:pt>
                <c:pt idx="3685">
                  <c:v>36.85</c:v>
                </c:pt>
                <c:pt idx="3686">
                  <c:v>36.86</c:v>
                </c:pt>
                <c:pt idx="3687">
                  <c:v>36.869999999999997</c:v>
                </c:pt>
                <c:pt idx="3688">
                  <c:v>36.880000000000003</c:v>
                </c:pt>
                <c:pt idx="3689">
                  <c:v>36.89</c:v>
                </c:pt>
                <c:pt idx="3690">
                  <c:v>36.9</c:v>
                </c:pt>
                <c:pt idx="3691">
                  <c:v>36.909999999999997</c:v>
                </c:pt>
                <c:pt idx="3692">
                  <c:v>36.92</c:v>
                </c:pt>
                <c:pt idx="3693">
                  <c:v>36.93</c:v>
                </c:pt>
                <c:pt idx="3694">
                  <c:v>36.94</c:v>
                </c:pt>
                <c:pt idx="3695">
                  <c:v>36.950000000000003</c:v>
                </c:pt>
                <c:pt idx="3696">
                  <c:v>36.96</c:v>
                </c:pt>
                <c:pt idx="3697">
                  <c:v>36.97</c:v>
                </c:pt>
                <c:pt idx="3698">
                  <c:v>36.979999999999997</c:v>
                </c:pt>
                <c:pt idx="3699">
                  <c:v>36.99</c:v>
                </c:pt>
                <c:pt idx="3700">
                  <c:v>37</c:v>
                </c:pt>
                <c:pt idx="3701">
                  <c:v>37.01</c:v>
                </c:pt>
                <c:pt idx="3702">
                  <c:v>37.020000000000003</c:v>
                </c:pt>
                <c:pt idx="3703">
                  <c:v>37.03</c:v>
                </c:pt>
                <c:pt idx="3704">
                  <c:v>37.04</c:v>
                </c:pt>
                <c:pt idx="3705">
                  <c:v>37.049999999999997</c:v>
                </c:pt>
                <c:pt idx="3706">
                  <c:v>37.06</c:v>
                </c:pt>
                <c:pt idx="3707">
                  <c:v>37.07</c:v>
                </c:pt>
                <c:pt idx="3708">
                  <c:v>37.08</c:v>
                </c:pt>
                <c:pt idx="3709">
                  <c:v>37.090000000000003</c:v>
                </c:pt>
                <c:pt idx="3710">
                  <c:v>37.1</c:v>
                </c:pt>
                <c:pt idx="3711">
                  <c:v>37.11</c:v>
                </c:pt>
                <c:pt idx="3712">
                  <c:v>37.119999999999997</c:v>
                </c:pt>
                <c:pt idx="3713">
                  <c:v>37.130000000000003</c:v>
                </c:pt>
                <c:pt idx="3714">
                  <c:v>37.14</c:v>
                </c:pt>
                <c:pt idx="3715">
                  <c:v>37.15</c:v>
                </c:pt>
                <c:pt idx="3716">
                  <c:v>37.159999999999997</c:v>
                </c:pt>
                <c:pt idx="3717">
                  <c:v>37.17</c:v>
                </c:pt>
                <c:pt idx="3718">
                  <c:v>37.18</c:v>
                </c:pt>
                <c:pt idx="3719">
                  <c:v>37.19</c:v>
                </c:pt>
                <c:pt idx="3720">
                  <c:v>37.200000000000003</c:v>
                </c:pt>
                <c:pt idx="3721">
                  <c:v>37.21</c:v>
                </c:pt>
                <c:pt idx="3722">
                  <c:v>37.22</c:v>
                </c:pt>
                <c:pt idx="3723">
                  <c:v>37.229999999999997</c:v>
                </c:pt>
                <c:pt idx="3724">
                  <c:v>37.24</c:v>
                </c:pt>
                <c:pt idx="3725">
                  <c:v>37.25</c:v>
                </c:pt>
                <c:pt idx="3726">
                  <c:v>37.26</c:v>
                </c:pt>
                <c:pt idx="3727">
                  <c:v>37.270000000000003</c:v>
                </c:pt>
                <c:pt idx="3728">
                  <c:v>37.28</c:v>
                </c:pt>
                <c:pt idx="3729">
                  <c:v>37.29</c:v>
                </c:pt>
                <c:pt idx="3730">
                  <c:v>37.299999999999997</c:v>
                </c:pt>
                <c:pt idx="3731">
                  <c:v>37.31</c:v>
                </c:pt>
                <c:pt idx="3732">
                  <c:v>37.32</c:v>
                </c:pt>
                <c:pt idx="3733">
                  <c:v>37.33</c:v>
                </c:pt>
                <c:pt idx="3734">
                  <c:v>37.340000000000003</c:v>
                </c:pt>
                <c:pt idx="3735">
                  <c:v>37.35</c:v>
                </c:pt>
                <c:pt idx="3736">
                  <c:v>37.36</c:v>
                </c:pt>
                <c:pt idx="3737">
                  <c:v>37.369999999999997</c:v>
                </c:pt>
                <c:pt idx="3738">
                  <c:v>37.380000000000003</c:v>
                </c:pt>
                <c:pt idx="3739">
                  <c:v>37.39</c:v>
                </c:pt>
                <c:pt idx="3740">
                  <c:v>37.4</c:v>
                </c:pt>
                <c:pt idx="3741">
                  <c:v>37.409999999999997</c:v>
                </c:pt>
                <c:pt idx="3742">
                  <c:v>37.42</c:v>
                </c:pt>
                <c:pt idx="3743">
                  <c:v>37.43</c:v>
                </c:pt>
                <c:pt idx="3744">
                  <c:v>37.44</c:v>
                </c:pt>
                <c:pt idx="3745">
                  <c:v>37.450000000000003</c:v>
                </c:pt>
                <c:pt idx="3746">
                  <c:v>37.46</c:v>
                </c:pt>
                <c:pt idx="3747">
                  <c:v>37.47</c:v>
                </c:pt>
                <c:pt idx="3748">
                  <c:v>37.479999999999997</c:v>
                </c:pt>
                <c:pt idx="3749">
                  <c:v>37.49</c:v>
                </c:pt>
                <c:pt idx="3750">
                  <c:v>37.5</c:v>
                </c:pt>
                <c:pt idx="3751">
                  <c:v>37.51</c:v>
                </c:pt>
                <c:pt idx="3752">
                  <c:v>37.520000000000003</c:v>
                </c:pt>
                <c:pt idx="3753">
                  <c:v>37.53</c:v>
                </c:pt>
                <c:pt idx="3754">
                  <c:v>37.54</c:v>
                </c:pt>
                <c:pt idx="3755">
                  <c:v>37.549999999999997</c:v>
                </c:pt>
                <c:pt idx="3756">
                  <c:v>37.56</c:v>
                </c:pt>
                <c:pt idx="3757">
                  <c:v>37.57</c:v>
                </c:pt>
                <c:pt idx="3758">
                  <c:v>37.58</c:v>
                </c:pt>
                <c:pt idx="3759">
                  <c:v>37.590000000000003</c:v>
                </c:pt>
                <c:pt idx="3760">
                  <c:v>37.6</c:v>
                </c:pt>
                <c:pt idx="3761">
                  <c:v>37.61</c:v>
                </c:pt>
                <c:pt idx="3762">
                  <c:v>37.619999999999997</c:v>
                </c:pt>
                <c:pt idx="3763">
                  <c:v>37.630000000000003</c:v>
                </c:pt>
                <c:pt idx="3764">
                  <c:v>37.64</c:v>
                </c:pt>
                <c:pt idx="3765">
                  <c:v>37.65</c:v>
                </c:pt>
                <c:pt idx="3766">
                  <c:v>37.659999999999997</c:v>
                </c:pt>
                <c:pt idx="3767">
                  <c:v>37.67</c:v>
                </c:pt>
                <c:pt idx="3768">
                  <c:v>37.68</c:v>
                </c:pt>
                <c:pt idx="3769">
                  <c:v>37.69</c:v>
                </c:pt>
                <c:pt idx="3770">
                  <c:v>37.700000000000003</c:v>
                </c:pt>
                <c:pt idx="3771">
                  <c:v>37.71</c:v>
                </c:pt>
                <c:pt idx="3772">
                  <c:v>37.72</c:v>
                </c:pt>
                <c:pt idx="3773">
                  <c:v>37.729999999999997</c:v>
                </c:pt>
                <c:pt idx="3774">
                  <c:v>37.74</c:v>
                </c:pt>
                <c:pt idx="3775">
                  <c:v>37.75</c:v>
                </c:pt>
                <c:pt idx="3776">
                  <c:v>37.76</c:v>
                </c:pt>
                <c:pt idx="3777">
                  <c:v>37.770000000000003</c:v>
                </c:pt>
                <c:pt idx="3778">
                  <c:v>37.78</c:v>
                </c:pt>
                <c:pt idx="3779">
                  <c:v>37.79</c:v>
                </c:pt>
                <c:pt idx="3780">
                  <c:v>37.799999999999997</c:v>
                </c:pt>
                <c:pt idx="3781">
                  <c:v>37.81</c:v>
                </c:pt>
                <c:pt idx="3782">
                  <c:v>37.82</c:v>
                </c:pt>
                <c:pt idx="3783">
                  <c:v>37.83</c:v>
                </c:pt>
                <c:pt idx="3784">
                  <c:v>37.840000000000003</c:v>
                </c:pt>
                <c:pt idx="3785">
                  <c:v>37.85</c:v>
                </c:pt>
                <c:pt idx="3786">
                  <c:v>37.86</c:v>
                </c:pt>
                <c:pt idx="3787">
                  <c:v>37.869999999999997</c:v>
                </c:pt>
                <c:pt idx="3788">
                  <c:v>37.880000000000003</c:v>
                </c:pt>
                <c:pt idx="3789">
                  <c:v>37.89</c:v>
                </c:pt>
                <c:pt idx="3790">
                  <c:v>37.9</c:v>
                </c:pt>
                <c:pt idx="3791">
                  <c:v>37.909999999999997</c:v>
                </c:pt>
                <c:pt idx="3792">
                  <c:v>37.92</c:v>
                </c:pt>
                <c:pt idx="3793">
                  <c:v>37.93</c:v>
                </c:pt>
                <c:pt idx="3794">
                  <c:v>37.94</c:v>
                </c:pt>
                <c:pt idx="3795">
                  <c:v>37.950000000000003</c:v>
                </c:pt>
                <c:pt idx="3796">
                  <c:v>37.96</c:v>
                </c:pt>
                <c:pt idx="3797">
                  <c:v>37.97</c:v>
                </c:pt>
                <c:pt idx="3798">
                  <c:v>37.979999999999997</c:v>
                </c:pt>
                <c:pt idx="3799">
                  <c:v>37.99</c:v>
                </c:pt>
                <c:pt idx="3800">
                  <c:v>38</c:v>
                </c:pt>
                <c:pt idx="3801">
                  <c:v>38.01</c:v>
                </c:pt>
                <c:pt idx="3802">
                  <c:v>38.020000000000003</c:v>
                </c:pt>
                <c:pt idx="3803">
                  <c:v>38.03</c:v>
                </c:pt>
                <c:pt idx="3804">
                  <c:v>38.04</c:v>
                </c:pt>
                <c:pt idx="3805">
                  <c:v>38.049999999999997</c:v>
                </c:pt>
                <c:pt idx="3806">
                  <c:v>38.06</c:v>
                </c:pt>
                <c:pt idx="3807">
                  <c:v>38.07</c:v>
                </c:pt>
                <c:pt idx="3808">
                  <c:v>38.08</c:v>
                </c:pt>
                <c:pt idx="3809">
                  <c:v>38.090000000000003</c:v>
                </c:pt>
                <c:pt idx="3810">
                  <c:v>38.1</c:v>
                </c:pt>
                <c:pt idx="3811">
                  <c:v>38.11</c:v>
                </c:pt>
                <c:pt idx="3812">
                  <c:v>38.119999999999997</c:v>
                </c:pt>
                <c:pt idx="3813">
                  <c:v>38.130000000000003</c:v>
                </c:pt>
                <c:pt idx="3814">
                  <c:v>38.14</c:v>
                </c:pt>
                <c:pt idx="3815">
                  <c:v>38.15</c:v>
                </c:pt>
                <c:pt idx="3816">
                  <c:v>38.159999999999997</c:v>
                </c:pt>
                <c:pt idx="3817">
                  <c:v>38.17</c:v>
                </c:pt>
                <c:pt idx="3818">
                  <c:v>38.18</c:v>
                </c:pt>
                <c:pt idx="3819">
                  <c:v>38.19</c:v>
                </c:pt>
                <c:pt idx="3820">
                  <c:v>38.200000000000003</c:v>
                </c:pt>
                <c:pt idx="3821">
                  <c:v>38.21</c:v>
                </c:pt>
                <c:pt idx="3822">
                  <c:v>38.22</c:v>
                </c:pt>
                <c:pt idx="3823">
                  <c:v>38.229999999999997</c:v>
                </c:pt>
                <c:pt idx="3824">
                  <c:v>38.24</c:v>
                </c:pt>
                <c:pt idx="3825">
                  <c:v>38.25</c:v>
                </c:pt>
                <c:pt idx="3826">
                  <c:v>38.26</c:v>
                </c:pt>
                <c:pt idx="3827">
                  <c:v>38.270000000000003</c:v>
                </c:pt>
                <c:pt idx="3828">
                  <c:v>38.28</c:v>
                </c:pt>
                <c:pt idx="3829">
                  <c:v>38.29</c:v>
                </c:pt>
                <c:pt idx="3830">
                  <c:v>38.299999999999997</c:v>
                </c:pt>
                <c:pt idx="3831">
                  <c:v>38.31</c:v>
                </c:pt>
                <c:pt idx="3832">
                  <c:v>38.32</c:v>
                </c:pt>
                <c:pt idx="3833">
                  <c:v>38.33</c:v>
                </c:pt>
                <c:pt idx="3834">
                  <c:v>38.340000000000003</c:v>
                </c:pt>
                <c:pt idx="3835">
                  <c:v>38.35</c:v>
                </c:pt>
                <c:pt idx="3836">
                  <c:v>38.36</c:v>
                </c:pt>
                <c:pt idx="3837">
                  <c:v>38.369999999999997</c:v>
                </c:pt>
                <c:pt idx="3838">
                  <c:v>38.380000000000003</c:v>
                </c:pt>
                <c:pt idx="3839">
                  <c:v>38.39</c:v>
                </c:pt>
                <c:pt idx="3840">
                  <c:v>38.4</c:v>
                </c:pt>
                <c:pt idx="3841">
                  <c:v>38.409999999999997</c:v>
                </c:pt>
                <c:pt idx="3842">
                  <c:v>38.42</c:v>
                </c:pt>
                <c:pt idx="3843">
                  <c:v>38.43</c:v>
                </c:pt>
                <c:pt idx="3844">
                  <c:v>38.44</c:v>
                </c:pt>
                <c:pt idx="3845">
                  <c:v>38.450000000000003</c:v>
                </c:pt>
                <c:pt idx="3846">
                  <c:v>38.46</c:v>
                </c:pt>
                <c:pt idx="3847">
                  <c:v>38.47</c:v>
                </c:pt>
                <c:pt idx="3848">
                  <c:v>38.479999999999997</c:v>
                </c:pt>
                <c:pt idx="3849">
                  <c:v>38.49</c:v>
                </c:pt>
                <c:pt idx="3850">
                  <c:v>38.5</c:v>
                </c:pt>
                <c:pt idx="3851">
                  <c:v>38.51</c:v>
                </c:pt>
                <c:pt idx="3852">
                  <c:v>38.520000000000003</c:v>
                </c:pt>
                <c:pt idx="3853">
                  <c:v>38.53</c:v>
                </c:pt>
                <c:pt idx="3854">
                  <c:v>38.54</c:v>
                </c:pt>
                <c:pt idx="3855">
                  <c:v>38.549999999999997</c:v>
                </c:pt>
                <c:pt idx="3856">
                  <c:v>38.56</c:v>
                </c:pt>
                <c:pt idx="3857">
                  <c:v>38.57</c:v>
                </c:pt>
                <c:pt idx="3858">
                  <c:v>38.58</c:v>
                </c:pt>
                <c:pt idx="3859">
                  <c:v>38.590000000000003</c:v>
                </c:pt>
                <c:pt idx="3860">
                  <c:v>38.6</c:v>
                </c:pt>
                <c:pt idx="3861">
                  <c:v>38.61</c:v>
                </c:pt>
                <c:pt idx="3862">
                  <c:v>38.619999999999997</c:v>
                </c:pt>
                <c:pt idx="3863">
                  <c:v>38.630000000000003</c:v>
                </c:pt>
                <c:pt idx="3864">
                  <c:v>38.64</c:v>
                </c:pt>
                <c:pt idx="3865">
                  <c:v>38.65</c:v>
                </c:pt>
                <c:pt idx="3866">
                  <c:v>38.659999999999997</c:v>
                </c:pt>
                <c:pt idx="3867">
                  <c:v>38.67</c:v>
                </c:pt>
                <c:pt idx="3868">
                  <c:v>38.68</c:v>
                </c:pt>
                <c:pt idx="3869">
                  <c:v>38.69</c:v>
                </c:pt>
                <c:pt idx="3870">
                  <c:v>38.700000000000003</c:v>
                </c:pt>
                <c:pt idx="3871">
                  <c:v>38.71</c:v>
                </c:pt>
                <c:pt idx="3872">
                  <c:v>38.72</c:v>
                </c:pt>
                <c:pt idx="3873">
                  <c:v>38.729999999999997</c:v>
                </c:pt>
                <c:pt idx="3874">
                  <c:v>38.74</c:v>
                </c:pt>
                <c:pt idx="3875">
                  <c:v>38.75</c:v>
                </c:pt>
                <c:pt idx="3876">
                  <c:v>38.76</c:v>
                </c:pt>
                <c:pt idx="3877">
                  <c:v>38.770000000000003</c:v>
                </c:pt>
                <c:pt idx="3878">
                  <c:v>38.78</c:v>
                </c:pt>
                <c:pt idx="3879">
                  <c:v>38.79</c:v>
                </c:pt>
                <c:pt idx="3880">
                  <c:v>38.799999999999997</c:v>
                </c:pt>
                <c:pt idx="3881">
                  <c:v>38.81</c:v>
                </c:pt>
                <c:pt idx="3882">
                  <c:v>38.82</c:v>
                </c:pt>
                <c:pt idx="3883">
                  <c:v>38.83</c:v>
                </c:pt>
                <c:pt idx="3884">
                  <c:v>38.840000000000003</c:v>
                </c:pt>
                <c:pt idx="3885">
                  <c:v>38.85</c:v>
                </c:pt>
                <c:pt idx="3886">
                  <c:v>38.86</c:v>
                </c:pt>
                <c:pt idx="3887">
                  <c:v>38.869999999999997</c:v>
                </c:pt>
                <c:pt idx="3888">
                  <c:v>38.880000000000003</c:v>
                </c:pt>
                <c:pt idx="3889">
                  <c:v>38.89</c:v>
                </c:pt>
                <c:pt idx="3890">
                  <c:v>38.9</c:v>
                </c:pt>
                <c:pt idx="3891">
                  <c:v>38.909999999999997</c:v>
                </c:pt>
                <c:pt idx="3892">
                  <c:v>38.92</c:v>
                </c:pt>
                <c:pt idx="3893">
                  <c:v>38.93</c:v>
                </c:pt>
                <c:pt idx="3894">
                  <c:v>38.94</c:v>
                </c:pt>
                <c:pt idx="3895">
                  <c:v>38.950000000000003</c:v>
                </c:pt>
                <c:pt idx="3896">
                  <c:v>38.96</c:v>
                </c:pt>
                <c:pt idx="3897">
                  <c:v>38.97</c:v>
                </c:pt>
                <c:pt idx="3898">
                  <c:v>38.979999999999997</c:v>
                </c:pt>
                <c:pt idx="3899">
                  <c:v>38.99</c:v>
                </c:pt>
                <c:pt idx="3900">
                  <c:v>39</c:v>
                </c:pt>
                <c:pt idx="3901">
                  <c:v>39.01</c:v>
                </c:pt>
                <c:pt idx="3902">
                  <c:v>39.020000000000003</c:v>
                </c:pt>
                <c:pt idx="3903">
                  <c:v>39.03</c:v>
                </c:pt>
                <c:pt idx="3904">
                  <c:v>39.04</c:v>
                </c:pt>
                <c:pt idx="3905">
                  <c:v>39.049999999999997</c:v>
                </c:pt>
                <c:pt idx="3906">
                  <c:v>39.06</c:v>
                </c:pt>
                <c:pt idx="3907">
                  <c:v>39.07</c:v>
                </c:pt>
                <c:pt idx="3908">
                  <c:v>39.08</c:v>
                </c:pt>
                <c:pt idx="3909">
                  <c:v>39.090000000000003</c:v>
                </c:pt>
                <c:pt idx="3910">
                  <c:v>39.1</c:v>
                </c:pt>
                <c:pt idx="3911">
                  <c:v>39.11</c:v>
                </c:pt>
                <c:pt idx="3912">
                  <c:v>39.119999999999997</c:v>
                </c:pt>
                <c:pt idx="3913">
                  <c:v>39.130000000000003</c:v>
                </c:pt>
                <c:pt idx="3914">
                  <c:v>39.14</c:v>
                </c:pt>
                <c:pt idx="3915">
                  <c:v>39.15</c:v>
                </c:pt>
                <c:pt idx="3916">
                  <c:v>39.159999999999997</c:v>
                </c:pt>
                <c:pt idx="3917">
                  <c:v>39.17</c:v>
                </c:pt>
                <c:pt idx="3918">
                  <c:v>39.18</c:v>
                </c:pt>
                <c:pt idx="3919">
                  <c:v>39.19</c:v>
                </c:pt>
                <c:pt idx="3920">
                  <c:v>39.200000000000003</c:v>
                </c:pt>
                <c:pt idx="3921">
                  <c:v>39.21</c:v>
                </c:pt>
                <c:pt idx="3922">
                  <c:v>39.22</c:v>
                </c:pt>
                <c:pt idx="3923">
                  <c:v>39.229999999999997</c:v>
                </c:pt>
                <c:pt idx="3924">
                  <c:v>39.24</c:v>
                </c:pt>
                <c:pt idx="3925">
                  <c:v>39.25</c:v>
                </c:pt>
                <c:pt idx="3926">
                  <c:v>39.26</c:v>
                </c:pt>
                <c:pt idx="3927">
                  <c:v>39.270000000000003</c:v>
                </c:pt>
                <c:pt idx="3928">
                  <c:v>39.28</c:v>
                </c:pt>
                <c:pt idx="3929">
                  <c:v>39.29</c:v>
                </c:pt>
                <c:pt idx="3930">
                  <c:v>39.299999999999997</c:v>
                </c:pt>
                <c:pt idx="3931">
                  <c:v>39.31</c:v>
                </c:pt>
                <c:pt idx="3932">
                  <c:v>39.32</c:v>
                </c:pt>
                <c:pt idx="3933">
                  <c:v>39.33</c:v>
                </c:pt>
                <c:pt idx="3934">
                  <c:v>39.340000000000003</c:v>
                </c:pt>
                <c:pt idx="3935">
                  <c:v>39.35</c:v>
                </c:pt>
                <c:pt idx="3936">
                  <c:v>39.36</c:v>
                </c:pt>
                <c:pt idx="3937">
                  <c:v>39.369999999999997</c:v>
                </c:pt>
                <c:pt idx="3938">
                  <c:v>39.380000000000003</c:v>
                </c:pt>
                <c:pt idx="3939">
                  <c:v>39.39</c:v>
                </c:pt>
                <c:pt idx="3940">
                  <c:v>39.4</c:v>
                </c:pt>
                <c:pt idx="3941">
                  <c:v>39.409999999999997</c:v>
                </c:pt>
                <c:pt idx="3942">
                  <c:v>39.42</c:v>
                </c:pt>
                <c:pt idx="3943">
                  <c:v>39.43</c:v>
                </c:pt>
                <c:pt idx="3944">
                  <c:v>39.44</c:v>
                </c:pt>
                <c:pt idx="3945">
                  <c:v>39.450000000000003</c:v>
                </c:pt>
                <c:pt idx="3946">
                  <c:v>39.46</c:v>
                </c:pt>
                <c:pt idx="3947">
                  <c:v>39.47</c:v>
                </c:pt>
                <c:pt idx="3948">
                  <c:v>39.479999999999997</c:v>
                </c:pt>
                <c:pt idx="3949">
                  <c:v>39.49</c:v>
                </c:pt>
                <c:pt idx="3950">
                  <c:v>39.5</c:v>
                </c:pt>
                <c:pt idx="3951">
                  <c:v>39.51</c:v>
                </c:pt>
                <c:pt idx="3952">
                  <c:v>39.520000000000003</c:v>
                </c:pt>
                <c:pt idx="3953">
                  <c:v>39.53</c:v>
                </c:pt>
                <c:pt idx="3954">
                  <c:v>39.54</c:v>
                </c:pt>
                <c:pt idx="3955">
                  <c:v>39.549999999999997</c:v>
                </c:pt>
                <c:pt idx="3956">
                  <c:v>39.56</c:v>
                </c:pt>
                <c:pt idx="3957">
                  <c:v>39.57</c:v>
                </c:pt>
                <c:pt idx="3958">
                  <c:v>39.58</c:v>
                </c:pt>
                <c:pt idx="3959">
                  <c:v>39.590000000000003</c:v>
                </c:pt>
                <c:pt idx="3960">
                  <c:v>39.6</c:v>
                </c:pt>
                <c:pt idx="3961">
                  <c:v>39.61</c:v>
                </c:pt>
                <c:pt idx="3962">
                  <c:v>39.619999999999997</c:v>
                </c:pt>
                <c:pt idx="3963">
                  <c:v>39.630000000000003</c:v>
                </c:pt>
                <c:pt idx="3964">
                  <c:v>39.64</c:v>
                </c:pt>
                <c:pt idx="3965">
                  <c:v>39.65</c:v>
                </c:pt>
                <c:pt idx="3966">
                  <c:v>39.659999999999997</c:v>
                </c:pt>
                <c:pt idx="3967">
                  <c:v>39.67</c:v>
                </c:pt>
                <c:pt idx="3968">
                  <c:v>39.68</c:v>
                </c:pt>
                <c:pt idx="3969">
                  <c:v>39.69</c:v>
                </c:pt>
                <c:pt idx="3970">
                  <c:v>39.700000000000003</c:v>
                </c:pt>
                <c:pt idx="3971">
                  <c:v>39.71</c:v>
                </c:pt>
                <c:pt idx="3972">
                  <c:v>39.72</c:v>
                </c:pt>
                <c:pt idx="3973">
                  <c:v>39.729999999999997</c:v>
                </c:pt>
                <c:pt idx="3974">
                  <c:v>39.74</c:v>
                </c:pt>
                <c:pt idx="3975">
                  <c:v>39.75</c:v>
                </c:pt>
                <c:pt idx="3976">
                  <c:v>39.76</c:v>
                </c:pt>
                <c:pt idx="3977">
                  <c:v>39.770000000000003</c:v>
                </c:pt>
                <c:pt idx="3978">
                  <c:v>39.78</c:v>
                </c:pt>
                <c:pt idx="3979">
                  <c:v>39.79</c:v>
                </c:pt>
                <c:pt idx="3980">
                  <c:v>39.799999999999997</c:v>
                </c:pt>
                <c:pt idx="3981">
                  <c:v>39.81</c:v>
                </c:pt>
                <c:pt idx="3982">
                  <c:v>39.82</c:v>
                </c:pt>
                <c:pt idx="3983">
                  <c:v>39.83</c:v>
                </c:pt>
                <c:pt idx="3984">
                  <c:v>39.840000000000003</c:v>
                </c:pt>
                <c:pt idx="3985">
                  <c:v>39.85</c:v>
                </c:pt>
                <c:pt idx="3986">
                  <c:v>39.86</c:v>
                </c:pt>
                <c:pt idx="3987">
                  <c:v>39.869999999999997</c:v>
                </c:pt>
                <c:pt idx="3988">
                  <c:v>39.880000000000003</c:v>
                </c:pt>
                <c:pt idx="3989">
                  <c:v>39.89</c:v>
                </c:pt>
                <c:pt idx="3990">
                  <c:v>39.9</c:v>
                </c:pt>
                <c:pt idx="3991">
                  <c:v>39.909999999999997</c:v>
                </c:pt>
                <c:pt idx="3992">
                  <c:v>39.92</c:v>
                </c:pt>
                <c:pt idx="3993">
                  <c:v>39.93</c:v>
                </c:pt>
                <c:pt idx="3994">
                  <c:v>39.94</c:v>
                </c:pt>
                <c:pt idx="3995">
                  <c:v>39.950000000000003</c:v>
                </c:pt>
                <c:pt idx="3996">
                  <c:v>39.96</c:v>
                </c:pt>
                <c:pt idx="3997">
                  <c:v>39.97</c:v>
                </c:pt>
                <c:pt idx="3998">
                  <c:v>39.979999999999997</c:v>
                </c:pt>
                <c:pt idx="3999">
                  <c:v>39.99</c:v>
                </c:pt>
                <c:pt idx="4000">
                  <c:v>40</c:v>
                </c:pt>
                <c:pt idx="4001">
                  <c:v>40.01</c:v>
                </c:pt>
                <c:pt idx="4002">
                  <c:v>40.020000000000003</c:v>
                </c:pt>
                <c:pt idx="4003">
                  <c:v>40.03</c:v>
                </c:pt>
                <c:pt idx="4004">
                  <c:v>40.04</c:v>
                </c:pt>
                <c:pt idx="4005">
                  <c:v>40.049999999999997</c:v>
                </c:pt>
                <c:pt idx="4006">
                  <c:v>40.06</c:v>
                </c:pt>
                <c:pt idx="4007">
                  <c:v>40.07</c:v>
                </c:pt>
                <c:pt idx="4008">
                  <c:v>40.08</c:v>
                </c:pt>
                <c:pt idx="4009">
                  <c:v>40.090000000000003</c:v>
                </c:pt>
                <c:pt idx="4010">
                  <c:v>40.1</c:v>
                </c:pt>
                <c:pt idx="4011">
                  <c:v>40.11</c:v>
                </c:pt>
                <c:pt idx="4012">
                  <c:v>40.119999999999997</c:v>
                </c:pt>
                <c:pt idx="4013">
                  <c:v>40.130000000000003</c:v>
                </c:pt>
                <c:pt idx="4014">
                  <c:v>40.14</c:v>
                </c:pt>
                <c:pt idx="4015">
                  <c:v>40.15</c:v>
                </c:pt>
                <c:pt idx="4016">
                  <c:v>40.159999999999997</c:v>
                </c:pt>
                <c:pt idx="4017">
                  <c:v>40.17</c:v>
                </c:pt>
                <c:pt idx="4018">
                  <c:v>40.18</c:v>
                </c:pt>
                <c:pt idx="4019">
                  <c:v>40.19</c:v>
                </c:pt>
                <c:pt idx="4020">
                  <c:v>40.200000000000003</c:v>
                </c:pt>
                <c:pt idx="4021">
                  <c:v>40.21</c:v>
                </c:pt>
                <c:pt idx="4022">
                  <c:v>40.22</c:v>
                </c:pt>
                <c:pt idx="4023">
                  <c:v>40.229999999999997</c:v>
                </c:pt>
                <c:pt idx="4024">
                  <c:v>40.24</c:v>
                </c:pt>
                <c:pt idx="4025">
                  <c:v>40.25</c:v>
                </c:pt>
                <c:pt idx="4026">
                  <c:v>40.26</c:v>
                </c:pt>
                <c:pt idx="4027">
                  <c:v>40.270000000000003</c:v>
                </c:pt>
                <c:pt idx="4028">
                  <c:v>40.28</c:v>
                </c:pt>
                <c:pt idx="4029">
                  <c:v>40.29</c:v>
                </c:pt>
                <c:pt idx="4030">
                  <c:v>40.299999999999997</c:v>
                </c:pt>
                <c:pt idx="4031">
                  <c:v>40.31</c:v>
                </c:pt>
                <c:pt idx="4032">
                  <c:v>40.32</c:v>
                </c:pt>
                <c:pt idx="4033">
                  <c:v>40.33</c:v>
                </c:pt>
                <c:pt idx="4034">
                  <c:v>40.340000000000003</c:v>
                </c:pt>
                <c:pt idx="4035">
                  <c:v>40.35</c:v>
                </c:pt>
                <c:pt idx="4036">
                  <c:v>40.36</c:v>
                </c:pt>
                <c:pt idx="4037">
                  <c:v>40.369999999999997</c:v>
                </c:pt>
                <c:pt idx="4038">
                  <c:v>40.380000000000003</c:v>
                </c:pt>
                <c:pt idx="4039">
                  <c:v>40.39</c:v>
                </c:pt>
                <c:pt idx="4040">
                  <c:v>40.4</c:v>
                </c:pt>
                <c:pt idx="4041">
                  <c:v>40.409999999999997</c:v>
                </c:pt>
                <c:pt idx="4042">
                  <c:v>40.42</c:v>
                </c:pt>
                <c:pt idx="4043">
                  <c:v>40.43</c:v>
                </c:pt>
                <c:pt idx="4044">
                  <c:v>40.44</c:v>
                </c:pt>
                <c:pt idx="4045">
                  <c:v>40.450000000000003</c:v>
                </c:pt>
                <c:pt idx="4046">
                  <c:v>40.46</c:v>
                </c:pt>
                <c:pt idx="4047">
                  <c:v>40.47</c:v>
                </c:pt>
                <c:pt idx="4048">
                  <c:v>40.479999999999997</c:v>
                </c:pt>
                <c:pt idx="4049">
                  <c:v>40.49</c:v>
                </c:pt>
                <c:pt idx="4050">
                  <c:v>40.5</c:v>
                </c:pt>
                <c:pt idx="4051">
                  <c:v>40.51</c:v>
                </c:pt>
                <c:pt idx="4052">
                  <c:v>40.520000000000003</c:v>
                </c:pt>
                <c:pt idx="4053">
                  <c:v>40.53</c:v>
                </c:pt>
                <c:pt idx="4054">
                  <c:v>40.54</c:v>
                </c:pt>
                <c:pt idx="4055">
                  <c:v>40.549999999999997</c:v>
                </c:pt>
                <c:pt idx="4056">
                  <c:v>40.56</c:v>
                </c:pt>
                <c:pt idx="4057">
                  <c:v>40.57</c:v>
                </c:pt>
                <c:pt idx="4058">
                  <c:v>40.58</c:v>
                </c:pt>
                <c:pt idx="4059">
                  <c:v>40.590000000000003</c:v>
                </c:pt>
                <c:pt idx="4060">
                  <c:v>40.6</c:v>
                </c:pt>
                <c:pt idx="4061">
                  <c:v>40.61</c:v>
                </c:pt>
                <c:pt idx="4062">
                  <c:v>40.619999999999997</c:v>
                </c:pt>
                <c:pt idx="4063">
                  <c:v>40.630000000000003</c:v>
                </c:pt>
                <c:pt idx="4064">
                  <c:v>40.64</c:v>
                </c:pt>
                <c:pt idx="4065">
                  <c:v>40.65</c:v>
                </c:pt>
                <c:pt idx="4066">
                  <c:v>40.659999999999997</c:v>
                </c:pt>
                <c:pt idx="4067">
                  <c:v>40.67</c:v>
                </c:pt>
                <c:pt idx="4068">
                  <c:v>40.68</c:v>
                </c:pt>
                <c:pt idx="4069">
                  <c:v>40.69</c:v>
                </c:pt>
                <c:pt idx="4070">
                  <c:v>40.700000000000003</c:v>
                </c:pt>
                <c:pt idx="4071">
                  <c:v>40.71</c:v>
                </c:pt>
                <c:pt idx="4072">
                  <c:v>40.72</c:v>
                </c:pt>
                <c:pt idx="4073">
                  <c:v>40.729999999999997</c:v>
                </c:pt>
                <c:pt idx="4074">
                  <c:v>40.74</c:v>
                </c:pt>
                <c:pt idx="4075">
                  <c:v>40.75</c:v>
                </c:pt>
                <c:pt idx="4076">
                  <c:v>40.76</c:v>
                </c:pt>
                <c:pt idx="4077">
                  <c:v>40.770000000000003</c:v>
                </c:pt>
                <c:pt idx="4078">
                  <c:v>40.78</c:v>
                </c:pt>
                <c:pt idx="4079">
                  <c:v>40.79</c:v>
                </c:pt>
                <c:pt idx="4080">
                  <c:v>40.799999999999997</c:v>
                </c:pt>
                <c:pt idx="4081">
                  <c:v>40.81</c:v>
                </c:pt>
                <c:pt idx="4082">
                  <c:v>40.82</c:v>
                </c:pt>
                <c:pt idx="4083">
                  <c:v>40.83</c:v>
                </c:pt>
                <c:pt idx="4084">
                  <c:v>40.840000000000003</c:v>
                </c:pt>
                <c:pt idx="4085">
                  <c:v>40.85</c:v>
                </c:pt>
                <c:pt idx="4086">
                  <c:v>40.86</c:v>
                </c:pt>
                <c:pt idx="4087">
                  <c:v>40.869999999999997</c:v>
                </c:pt>
                <c:pt idx="4088">
                  <c:v>40.880000000000003</c:v>
                </c:pt>
                <c:pt idx="4089">
                  <c:v>40.89</c:v>
                </c:pt>
                <c:pt idx="4090">
                  <c:v>40.9</c:v>
                </c:pt>
                <c:pt idx="4091">
                  <c:v>40.909999999999997</c:v>
                </c:pt>
                <c:pt idx="4092">
                  <c:v>40.92</c:v>
                </c:pt>
                <c:pt idx="4093">
                  <c:v>40.93</c:v>
                </c:pt>
                <c:pt idx="4094">
                  <c:v>40.94</c:v>
                </c:pt>
                <c:pt idx="4095">
                  <c:v>40.950000000000003</c:v>
                </c:pt>
                <c:pt idx="4096">
                  <c:v>40.96</c:v>
                </c:pt>
                <c:pt idx="4097">
                  <c:v>40.97</c:v>
                </c:pt>
                <c:pt idx="4098">
                  <c:v>40.98</c:v>
                </c:pt>
                <c:pt idx="4099">
                  <c:v>40.99</c:v>
                </c:pt>
                <c:pt idx="4100">
                  <c:v>41</c:v>
                </c:pt>
                <c:pt idx="4101">
                  <c:v>41.01</c:v>
                </c:pt>
                <c:pt idx="4102">
                  <c:v>41.02</c:v>
                </c:pt>
                <c:pt idx="4103">
                  <c:v>41.03</c:v>
                </c:pt>
                <c:pt idx="4104">
                  <c:v>41.04</c:v>
                </c:pt>
                <c:pt idx="4105">
                  <c:v>41.05</c:v>
                </c:pt>
                <c:pt idx="4106">
                  <c:v>41.06</c:v>
                </c:pt>
                <c:pt idx="4107">
                  <c:v>41.07</c:v>
                </c:pt>
                <c:pt idx="4108">
                  <c:v>41.08</c:v>
                </c:pt>
                <c:pt idx="4109">
                  <c:v>41.09</c:v>
                </c:pt>
                <c:pt idx="4110">
                  <c:v>41.1</c:v>
                </c:pt>
                <c:pt idx="4111">
                  <c:v>41.11</c:v>
                </c:pt>
                <c:pt idx="4112">
                  <c:v>41.12</c:v>
                </c:pt>
                <c:pt idx="4113">
                  <c:v>41.13</c:v>
                </c:pt>
                <c:pt idx="4114">
                  <c:v>41.14</c:v>
                </c:pt>
                <c:pt idx="4115">
                  <c:v>41.15</c:v>
                </c:pt>
                <c:pt idx="4116">
                  <c:v>41.16</c:v>
                </c:pt>
                <c:pt idx="4117">
                  <c:v>41.17</c:v>
                </c:pt>
                <c:pt idx="4118">
                  <c:v>41.18</c:v>
                </c:pt>
                <c:pt idx="4119">
                  <c:v>41.19</c:v>
                </c:pt>
                <c:pt idx="4120">
                  <c:v>41.2</c:v>
                </c:pt>
                <c:pt idx="4121">
                  <c:v>41.21</c:v>
                </c:pt>
                <c:pt idx="4122">
                  <c:v>41.22</c:v>
                </c:pt>
                <c:pt idx="4123">
                  <c:v>41.23</c:v>
                </c:pt>
                <c:pt idx="4124">
                  <c:v>41.24</c:v>
                </c:pt>
                <c:pt idx="4125">
                  <c:v>41.25</c:v>
                </c:pt>
                <c:pt idx="4126">
                  <c:v>41.26</c:v>
                </c:pt>
                <c:pt idx="4127">
                  <c:v>41.27</c:v>
                </c:pt>
                <c:pt idx="4128">
                  <c:v>41.28</c:v>
                </c:pt>
                <c:pt idx="4129">
                  <c:v>41.29</c:v>
                </c:pt>
                <c:pt idx="4130">
                  <c:v>41.3</c:v>
                </c:pt>
                <c:pt idx="4131">
                  <c:v>41.31</c:v>
                </c:pt>
                <c:pt idx="4132">
                  <c:v>41.32</c:v>
                </c:pt>
                <c:pt idx="4133">
                  <c:v>41.33</c:v>
                </c:pt>
                <c:pt idx="4134">
                  <c:v>41.34</c:v>
                </c:pt>
                <c:pt idx="4135">
                  <c:v>41.35</c:v>
                </c:pt>
                <c:pt idx="4136">
                  <c:v>41.36</c:v>
                </c:pt>
                <c:pt idx="4137">
                  <c:v>41.37</c:v>
                </c:pt>
                <c:pt idx="4138">
                  <c:v>41.38</c:v>
                </c:pt>
                <c:pt idx="4139">
                  <c:v>41.39</c:v>
                </c:pt>
                <c:pt idx="4140">
                  <c:v>41.4</c:v>
                </c:pt>
                <c:pt idx="4141">
                  <c:v>41.41</c:v>
                </c:pt>
                <c:pt idx="4142">
                  <c:v>41.42</c:v>
                </c:pt>
                <c:pt idx="4143">
                  <c:v>41.43</c:v>
                </c:pt>
                <c:pt idx="4144">
                  <c:v>41.44</c:v>
                </c:pt>
                <c:pt idx="4145">
                  <c:v>41.45</c:v>
                </c:pt>
                <c:pt idx="4146">
                  <c:v>41.46</c:v>
                </c:pt>
                <c:pt idx="4147">
                  <c:v>41.47</c:v>
                </c:pt>
                <c:pt idx="4148">
                  <c:v>41.48</c:v>
                </c:pt>
                <c:pt idx="4149">
                  <c:v>41.49</c:v>
                </c:pt>
                <c:pt idx="4150">
                  <c:v>41.5</c:v>
                </c:pt>
                <c:pt idx="4151">
                  <c:v>41.51</c:v>
                </c:pt>
                <c:pt idx="4152">
                  <c:v>41.52</c:v>
                </c:pt>
                <c:pt idx="4153">
                  <c:v>41.53</c:v>
                </c:pt>
                <c:pt idx="4154">
                  <c:v>41.54</c:v>
                </c:pt>
                <c:pt idx="4155">
                  <c:v>41.55</c:v>
                </c:pt>
                <c:pt idx="4156">
                  <c:v>41.56</c:v>
                </c:pt>
                <c:pt idx="4157">
                  <c:v>41.57</c:v>
                </c:pt>
                <c:pt idx="4158">
                  <c:v>41.58</c:v>
                </c:pt>
                <c:pt idx="4159">
                  <c:v>41.59</c:v>
                </c:pt>
                <c:pt idx="4160">
                  <c:v>41.6</c:v>
                </c:pt>
                <c:pt idx="4161">
                  <c:v>41.61</c:v>
                </c:pt>
                <c:pt idx="4162">
                  <c:v>41.62</c:v>
                </c:pt>
                <c:pt idx="4163">
                  <c:v>41.63</c:v>
                </c:pt>
                <c:pt idx="4164">
                  <c:v>41.64</c:v>
                </c:pt>
                <c:pt idx="4165">
                  <c:v>41.65</c:v>
                </c:pt>
                <c:pt idx="4166">
                  <c:v>41.66</c:v>
                </c:pt>
                <c:pt idx="4167">
                  <c:v>41.67</c:v>
                </c:pt>
                <c:pt idx="4168">
                  <c:v>41.68</c:v>
                </c:pt>
                <c:pt idx="4169">
                  <c:v>41.69</c:v>
                </c:pt>
                <c:pt idx="4170">
                  <c:v>41.7</c:v>
                </c:pt>
                <c:pt idx="4171">
                  <c:v>41.71</c:v>
                </c:pt>
                <c:pt idx="4172">
                  <c:v>41.72</c:v>
                </c:pt>
                <c:pt idx="4173">
                  <c:v>41.73</c:v>
                </c:pt>
                <c:pt idx="4174">
                  <c:v>41.74</c:v>
                </c:pt>
                <c:pt idx="4175">
                  <c:v>41.75</c:v>
                </c:pt>
                <c:pt idx="4176">
                  <c:v>41.76</c:v>
                </c:pt>
                <c:pt idx="4177">
                  <c:v>41.77</c:v>
                </c:pt>
                <c:pt idx="4178">
                  <c:v>41.78</c:v>
                </c:pt>
                <c:pt idx="4179">
                  <c:v>41.79</c:v>
                </c:pt>
                <c:pt idx="4180">
                  <c:v>41.8</c:v>
                </c:pt>
                <c:pt idx="4181">
                  <c:v>41.81</c:v>
                </c:pt>
                <c:pt idx="4182">
                  <c:v>41.82</c:v>
                </c:pt>
                <c:pt idx="4183">
                  <c:v>41.83</c:v>
                </c:pt>
                <c:pt idx="4184">
                  <c:v>41.84</c:v>
                </c:pt>
                <c:pt idx="4185">
                  <c:v>41.85</c:v>
                </c:pt>
                <c:pt idx="4186">
                  <c:v>41.86</c:v>
                </c:pt>
                <c:pt idx="4187">
                  <c:v>41.87</c:v>
                </c:pt>
                <c:pt idx="4188">
                  <c:v>41.88</c:v>
                </c:pt>
                <c:pt idx="4189">
                  <c:v>41.89</c:v>
                </c:pt>
                <c:pt idx="4190">
                  <c:v>41.9</c:v>
                </c:pt>
                <c:pt idx="4191">
                  <c:v>41.91</c:v>
                </c:pt>
                <c:pt idx="4192">
                  <c:v>41.92</c:v>
                </c:pt>
                <c:pt idx="4193">
                  <c:v>41.93</c:v>
                </c:pt>
                <c:pt idx="4194">
                  <c:v>41.94</c:v>
                </c:pt>
                <c:pt idx="4195">
                  <c:v>41.95</c:v>
                </c:pt>
                <c:pt idx="4196">
                  <c:v>41.96</c:v>
                </c:pt>
                <c:pt idx="4197">
                  <c:v>41.97</c:v>
                </c:pt>
                <c:pt idx="4198">
                  <c:v>41.98</c:v>
                </c:pt>
                <c:pt idx="4199">
                  <c:v>41.99</c:v>
                </c:pt>
                <c:pt idx="4200">
                  <c:v>42</c:v>
                </c:pt>
                <c:pt idx="4201">
                  <c:v>42.01</c:v>
                </c:pt>
                <c:pt idx="4202">
                  <c:v>42.02</c:v>
                </c:pt>
                <c:pt idx="4203">
                  <c:v>42.03</c:v>
                </c:pt>
                <c:pt idx="4204">
                  <c:v>42.04</c:v>
                </c:pt>
                <c:pt idx="4205">
                  <c:v>42.05</c:v>
                </c:pt>
                <c:pt idx="4206">
                  <c:v>42.06</c:v>
                </c:pt>
                <c:pt idx="4207">
                  <c:v>42.07</c:v>
                </c:pt>
                <c:pt idx="4208">
                  <c:v>42.08</c:v>
                </c:pt>
                <c:pt idx="4209">
                  <c:v>42.09</c:v>
                </c:pt>
                <c:pt idx="4210">
                  <c:v>42.1</c:v>
                </c:pt>
                <c:pt idx="4211">
                  <c:v>42.11</c:v>
                </c:pt>
                <c:pt idx="4212">
                  <c:v>42.12</c:v>
                </c:pt>
                <c:pt idx="4213">
                  <c:v>42.13</c:v>
                </c:pt>
                <c:pt idx="4214">
                  <c:v>42.14</c:v>
                </c:pt>
                <c:pt idx="4215">
                  <c:v>42.15</c:v>
                </c:pt>
                <c:pt idx="4216">
                  <c:v>42.16</c:v>
                </c:pt>
                <c:pt idx="4217">
                  <c:v>42.17</c:v>
                </c:pt>
                <c:pt idx="4218">
                  <c:v>42.18</c:v>
                </c:pt>
                <c:pt idx="4219">
                  <c:v>42.19</c:v>
                </c:pt>
                <c:pt idx="4220">
                  <c:v>42.2</c:v>
                </c:pt>
                <c:pt idx="4221">
                  <c:v>42.21</c:v>
                </c:pt>
                <c:pt idx="4222">
                  <c:v>42.22</c:v>
                </c:pt>
                <c:pt idx="4223">
                  <c:v>42.23</c:v>
                </c:pt>
                <c:pt idx="4224">
                  <c:v>42.24</c:v>
                </c:pt>
                <c:pt idx="4225">
                  <c:v>42.25</c:v>
                </c:pt>
                <c:pt idx="4226">
                  <c:v>42.26</c:v>
                </c:pt>
                <c:pt idx="4227">
                  <c:v>42.27</c:v>
                </c:pt>
                <c:pt idx="4228">
                  <c:v>42.28</c:v>
                </c:pt>
                <c:pt idx="4229">
                  <c:v>42.29</c:v>
                </c:pt>
                <c:pt idx="4230">
                  <c:v>42.3</c:v>
                </c:pt>
                <c:pt idx="4231">
                  <c:v>42.31</c:v>
                </c:pt>
                <c:pt idx="4232">
                  <c:v>42.32</c:v>
                </c:pt>
                <c:pt idx="4233">
                  <c:v>42.33</c:v>
                </c:pt>
                <c:pt idx="4234">
                  <c:v>42.34</c:v>
                </c:pt>
                <c:pt idx="4235">
                  <c:v>42.35</c:v>
                </c:pt>
                <c:pt idx="4236">
                  <c:v>42.36</c:v>
                </c:pt>
                <c:pt idx="4237">
                  <c:v>42.37</c:v>
                </c:pt>
                <c:pt idx="4238">
                  <c:v>42.38</c:v>
                </c:pt>
                <c:pt idx="4239">
                  <c:v>42.39</c:v>
                </c:pt>
                <c:pt idx="4240">
                  <c:v>42.4</c:v>
                </c:pt>
                <c:pt idx="4241">
                  <c:v>42.41</c:v>
                </c:pt>
                <c:pt idx="4242">
                  <c:v>42.42</c:v>
                </c:pt>
                <c:pt idx="4243">
                  <c:v>42.43</c:v>
                </c:pt>
                <c:pt idx="4244">
                  <c:v>42.44</c:v>
                </c:pt>
                <c:pt idx="4245">
                  <c:v>42.45</c:v>
                </c:pt>
                <c:pt idx="4246">
                  <c:v>42.46</c:v>
                </c:pt>
                <c:pt idx="4247">
                  <c:v>42.47</c:v>
                </c:pt>
                <c:pt idx="4248">
                  <c:v>42.48</c:v>
                </c:pt>
                <c:pt idx="4249">
                  <c:v>42.49</c:v>
                </c:pt>
                <c:pt idx="4250">
                  <c:v>42.5</c:v>
                </c:pt>
                <c:pt idx="4251">
                  <c:v>42.51</c:v>
                </c:pt>
                <c:pt idx="4252">
                  <c:v>42.52</c:v>
                </c:pt>
                <c:pt idx="4253">
                  <c:v>42.53</c:v>
                </c:pt>
                <c:pt idx="4254">
                  <c:v>42.54</c:v>
                </c:pt>
                <c:pt idx="4255">
                  <c:v>42.55</c:v>
                </c:pt>
                <c:pt idx="4256">
                  <c:v>42.56</c:v>
                </c:pt>
                <c:pt idx="4257">
                  <c:v>42.57</c:v>
                </c:pt>
                <c:pt idx="4258">
                  <c:v>42.58</c:v>
                </c:pt>
                <c:pt idx="4259">
                  <c:v>42.59</c:v>
                </c:pt>
                <c:pt idx="4260">
                  <c:v>42.6</c:v>
                </c:pt>
                <c:pt idx="4261">
                  <c:v>42.61</c:v>
                </c:pt>
                <c:pt idx="4262">
                  <c:v>42.62</c:v>
                </c:pt>
                <c:pt idx="4263">
                  <c:v>42.63</c:v>
                </c:pt>
                <c:pt idx="4264">
                  <c:v>42.64</c:v>
                </c:pt>
                <c:pt idx="4265">
                  <c:v>42.65</c:v>
                </c:pt>
                <c:pt idx="4266">
                  <c:v>42.66</c:v>
                </c:pt>
                <c:pt idx="4267">
                  <c:v>42.67</c:v>
                </c:pt>
                <c:pt idx="4268">
                  <c:v>42.68</c:v>
                </c:pt>
                <c:pt idx="4269">
                  <c:v>42.69</c:v>
                </c:pt>
                <c:pt idx="4270">
                  <c:v>42.7</c:v>
                </c:pt>
                <c:pt idx="4271">
                  <c:v>42.71</c:v>
                </c:pt>
                <c:pt idx="4272">
                  <c:v>42.72</c:v>
                </c:pt>
                <c:pt idx="4273">
                  <c:v>42.73</c:v>
                </c:pt>
                <c:pt idx="4274">
                  <c:v>42.74</c:v>
                </c:pt>
                <c:pt idx="4275">
                  <c:v>42.75</c:v>
                </c:pt>
                <c:pt idx="4276">
                  <c:v>42.76</c:v>
                </c:pt>
                <c:pt idx="4277">
                  <c:v>42.77</c:v>
                </c:pt>
                <c:pt idx="4278">
                  <c:v>42.78</c:v>
                </c:pt>
                <c:pt idx="4279">
                  <c:v>42.79</c:v>
                </c:pt>
                <c:pt idx="4280">
                  <c:v>42.8</c:v>
                </c:pt>
                <c:pt idx="4281">
                  <c:v>42.81</c:v>
                </c:pt>
                <c:pt idx="4282">
                  <c:v>42.82</c:v>
                </c:pt>
                <c:pt idx="4283">
                  <c:v>42.83</c:v>
                </c:pt>
                <c:pt idx="4284">
                  <c:v>42.84</c:v>
                </c:pt>
                <c:pt idx="4285">
                  <c:v>42.85</c:v>
                </c:pt>
                <c:pt idx="4286">
                  <c:v>42.86</c:v>
                </c:pt>
                <c:pt idx="4287">
                  <c:v>42.87</c:v>
                </c:pt>
                <c:pt idx="4288">
                  <c:v>42.88</c:v>
                </c:pt>
                <c:pt idx="4289">
                  <c:v>42.89</c:v>
                </c:pt>
                <c:pt idx="4290">
                  <c:v>42.9</c:v>
                </c:pt>
                <c:pt idx="4291">
                  <c:v>42.91</c:v>
                </c:pt>
                <c:pt idx="4292">
                  <c:v>42.92</c:v>
                </c:pt>
                <c:pt idx="4293">
                  <c:v>42.93</c:v>
                </c:pt>
                <c:pt idx="4294">
                  <c:v>42.94</c:v>
                </c:pt>
                <c:pt idx="4295">
                  <c:v>42.95</c:v>
                </c:pt>
                <c:pt idx="4296">
                  <c:v>42.96</c:v>
                </c:pt>
                <c:pt idx="4297">
                  <c:v>42.97</c:v>
                </c:pt>
                <c:pt idx="4298">
                  <c:v>42.98</c:v>
                </c:pt>
                <c:pt idx="4299">
                  <c:v>42.99</c:v>
                </c:pt>
                <c:pt idx="4300">
                  <c:v>43</c:v>
                </c:pt>
                <c:pt idx="4301">
                  <c:v>43.01</c:v>
                </c:pt>
                <c:pt idx="4302">
                  <c:v>43.02</c:v>
                </c:pt>
                <c:pt idx="4303">
                  <c:v>43.03</c:v>
                </c:pt>
                <c:pt idx="4304">
                  <c:v>43.04</c:v>
                </c:pt>
                <c:pt idx="4305">
                  <c:v>43.05</c:v>
                </c:pt>
                <c:pt idx="4306">
                  <c:v>43.06</c:v>
                </c:pt>
                <c:pt idx="4307">
                  <c:v>43.07</c:v>
                </c:pt>
                <c:pt idx="4308">
                  <c:v>43.08</c:v>
                </c:pt>
                <c:pt idx="4309">
                  <c:v>43.09</c:v>
                </c:pt>
                <c:pt idx="4310">
                  <c:v>43.1</c:v>
                </c:pt>
                <c:pt idx="4311">
                  <c:v>43.11</c:v>
                </c:pt>
                <c:pt idx="4312">
                  <c:v>43.12</c:v>
                </c:pt>
                <c:pt idx="4313">
                  <c:v>43.13</c:v>
                </c:pt>
                <c:pt idx="4314">
                  <c:v>43.14</c:v>
                </c:pt>
                <c:pt idx="4315">
                  <c:v>43.15</c:v>
                </c:pt>
                <c:pt idx="4316">
                  <c:v>43.16</c:v>
                </c:pt>
                <c:pt idx="4317">
                  <c:v>43.17</c:v>
                </c:pt>
                <c:pt idx="4318">
                  <c:v>43.18</c:v>
                </c:pt>
                <c:pt idx="4319">
                  <c:v>43.19</c:v>
                </c:pt>
                <c:pt idx="4320">
                  <c:v>43.2</c:v>
                </c:pt>
                <c:pt idx="4321">
                  <c:v>43.21</c:v>
                </c:pt>
                <c:pt idx="4322">
                  <c:v>43.22</c:v>
                </c:pt>
                <c:pt idx="4323">
                  <c:v>43.23</c:v>
                </c:pt>
                <c:pt idx="4324">
                  <c:v>43.24</c:v>
                </c:pt>
                <c:pt idx="4325">
                  <c:v>43.25</c:v>
                </c:pt>
                <c:pt idx="4326">
                  <c:v>43.26</c:v>
                </c:pt>
                <c:pt idx="4327">
                  <c:v>43.27</c:v>
                </c:pt>
                <c:pt idx="4328">
                  <c:v>43.28</c:v>
                </c:pt>
                <c:pt idx="4329">
                  <c:v>43.29</c:v>
                </c:pt>
                <c:pt idx="4330">
                  <c:v>43.3</c:v>
                </c:pt>
                <c:pt idx="4331">
                  <c:v>43.31</c:v>
                </c:pt>
                <c:pt idx="4332">
                  <c:v>43.32</c:v>
                </c:pt>
                <c:pt idx="4333">
                  <c:v>43.33</c:v>
                </c:pt>
                <c:pt idx="4334">
                  <c:v>43.34</c:v>
                </c:pt>
                <c:pt idx="4335">
                  <c:v>43.35</c:v>
                </c:pt>
                <c:pt idx="4336">
                  <c:v>43.36</c:v>
                </c:pt>
                <c:pt idx="4337">
                  <c:v>43.37</c:v>
                </c:pt>
                <c:pt idx="4338">
                  <c:v>43.38</c:v>
                </c:pt>
                <c:pt idx="4339">
                  <c:v>43.39</c:v>
                </c:pt>
                <c:pt idx="4340">
                  <c:v>43.4</c:v>
                </c:pt>
                <c:pt idx="4341">
                  <c:v>43.41</c:v>
                </c:pt>
                <c:pt idx="4342">
                  <c:v>43.42</c:v>
                </c:pt>
                <c:pt idx="4343">
                  <c:v>43.43</c:v>
                </c:pt>
                <c:pt idx="4344">
                  <c:v>43.44</c:v>
                </c:pt>
                <c:pt idx="4345">
                  <c:v>43.45</c:v>
                </c:pt>
                <c:pt idx="4346">
                  <c:v>43.46</c:v>
                </c:pt>
                <c:pt idx="4347">
                  <c:v>43.47</c:v>
                </c:pt>
                <c:pt idx="4348">
                  <c:v>43.48</c:v>
                </c:pt>
                <c:pt idx="4349">
                  <c:v>43.49</c:v>
                </c:pt>
                <c:pt idx="4350">
                  <c:v>43.5</c:v>
                </c:pt>
                <c:pt idx="4351">
                  <c:v>43.51</c:v>
                </c:pt>
                <c:pt idx="4352">
                  <c:v>43.52</c:v>
                </c:pt>
                <c:pt idx="4353">
                  <c:v>43.53</c:v>
                </c:pt>
                <c:pt idx="4354">
                  <c:v>43.54</c:v>
                </c:pt>
                <c:pt idx="4355">
                  <c:v>43.55</c:v>
                </c:pt>
                <c:pt idx="4356">
                  <c:v>43.56</c:v>
                </c:pt>
                <c:pt idx="4357">
                  <c:v>43.57</c:v>
                </c:pt>
                <c:pt idx="4358">
                  <c:v>43.58</c:v>
                </c:pt>
                <c:pt idx="4359">
                  <c:v>43.59</c:v>
                </c:pt>
                <c:pt idx="4360">
                  <c:v>43.6</c:v>
                </c:pt>
                <c:pt idx="4361">
                  <c:v>43.61</c:v>
                </c:pt>
                <c:pt idx="4362">
                  <c:v>43.62</c:v>
                </c:pt>
                <c:pt idx="4363">
                  <c:v>43.63</c:v>
                </c:pt>
                <c:pt idx="4364">
                  <c:v>43.64</c:v>
                </c:pt>
                <c:pt idx="4365">
                  <c:v>43.65</c:v>
                </c:pt>
                <c:pt idx="4366">
                  <c:v>43.66</c:v>
                </c:pt>
                <c:pt idx="4367">
                  <c:v>43.67</c:v>
                </c:pt>
                <c:pt idx="4368">
                  <c:v>43.68</c:v>
                </c:pt>
                <c:pt idx="4369">
                  <c:v>43.69</c:v>
                </c:pt>
                <c:pt idx="4370">
                  <c:v>43.7</c:v>
                </c:pt>
                <c:pt idx="4371">
                  <c:v>43.71</c:v>
                </c:pt>
                <c:pt idx="4372">
                  <c:v>43.72</c:v>
                </c:pt>
                <c:pt idx="4373">
                  <c:v>43.73</c:v>
                </c:pt>
                <c:pt idx="4374">
                  <c:v>43.74</c:v>
                </c:pt>
                <c:pt idx="4375">
                  <c:v>43.75</c:v>
                </c:pt>
                <c:pt idx="4376">
                  <c:v>43.76</c:v>
                </c:pt>
                <c:pt idx="4377">
                  <c:v>43.77</c:v>
                </c:pt>
                <c:pt idx="4378">
                  <c:v>43.78</c:v>
                </c:pt>
                <c:pt idx="4379">
                  <c:v>43.79</c:v>
                </c:pt>
                <c:pt idx="4380">
                  <c:v>43.8</c:v>
                </c:pt>
                <c:pt idx="4381">
                  <c:v>43.81</c:v>
                </c:pt>
                <c:pt idx="4382">
                  <c:v>43.82</c:v>
                </c:pt>
                <c:pt idx="4383">
                  <c:v>43.83</c:v>
                </c:pt>
                <c:pt idx="4384">
                  <c:v>43.84</c:v>
                </c:pt>
                <c:pt idx="4385">
                  <c:v>43.85</c:v>
                </c:pt>
                <c:pt idx="4386">
                  <c:v>43.86</c:v>
                </c:pt>
                <c:pt idx="4387">
                  <c:v>43.87</c:v>
                </c:pt>
                <c:pt idx="4388">
                  <c:v>43.88</c:v>
                </c:pt>
                <c:pt idx="4389">
                  <c:v>43.89</c:v>
                </c:pt>
                <c:pt idx="4390">
                  <c:v>43.9</c:v>
                </c:pt>
                <c:pt idx="4391">
                  <c:v>43.91</c:v>
                </c:pt>
                <c:pt idx="4392">
                  <c:v>43.92</c:v>
                </c:pt>
                <c:pt idx="4393">
                  <c:v>43.93</c:v>
                </c:pt>
                <c:pt idx="4394">
                  <c:v>43.94</c:v>
                </c:pt>
                <c:pt idx="4395">
                  <c:v>43.95</c:v>
                </c:pt>
                <c:pt idx="4396">
                  <c:v>43.96</c:v>
                </c:pt>
                <c:pt idx="4397">
                  <c:v>43.97</c:v>
                </c:pt>
                <c:pt idx="4398">
                  <c:v>43.98</c:v>
                </c:pt>
                <c:pt idx="4399">
                  <c:v>43.99</c:v>
                </c:pt>
                <c:pt idx="4400">
                  <c:v>44</c:v>
                </c:pt>
                <c:pt idx="4401">
                  <c:v>44.01</c:v>
                </c:pt>
                <c:pt idx="4402">
                  <c:v>44.02</c:v>
                </c:pt>
                <c:pt idx="4403">
                  <c:v>44.03</c:v>
                </c:pt>
                <c:pt idx="4404">
                  <c:v>44.04</c:v>
                </c:pt>
                <c:pt idx="4405">
                  <c:v>44.05</c:v>
                </c:pt>
                <c:pt idx="4406">
                  <c:v>44.06</c:v>
                </c:pt>
                <c:pt idx="4407">
                  <c:v>44.07</c:v>
                </c:pt>
                <c:pt idx="4408">
                  <c:v>44.08</c:v>
                </c:pt>
                <c:pt idx="4409">
                  <c:v>44.09</c:v>
                </c:pt>
                <c:pt idx="4410">
                  <c:v>44.1</c:v>
                </c:pt>
                <c:pt idx="4411">
                  <c:v>44.11</c:v>
                </c:pt>
                <c:pt idx="4412">
                  <c:v>44.12</c:v>
                </c:pt>
                <c:pt idx="4413">
                  <c:v>44.13</c:v>
                </c:pt>
                <c:pt idx="4414">
                  <c:v>44.14</c:v>
                </c:pt>
                <c:pt idx="4415">
                  <c:v>44.15</c:v>
                </c:pt>
                <c:pt idx="4416">
                  <c:v>44.16</c:v>
                </c:pt>
                <c:pt idx="4417">
                  <c:v>44.17</c:v>
                </c:pt>
                <c:pt idx="4418">
                  <c:v>44.18</c:v>
                </c:pt>
                <c:pt idx="4419">
                  <c:v>44.19</c:v>
                </c:pt>
                <c:pt idx="4420">
                  <c:v>44.2</c:v>
                </c:pt>
                <c:pt idx="4421">
                  <c:v>44.21</c:v>
                </c:pt>
                <c:pt idx="4422">
                  <c:v>44.22</c:v>
                </c:pt>
                <c:pt idx="4423">
                  <c:v>44.23</c:v>
                </c:pt>
                <c:pt idx="4424">
                  <c:v>44.24</c:v>
                </c:pt>
                <c:pt idx="4425">
                  <c:v>44.25</c:v>
                </c:pt>
                <c:pt idx="4426">
                  <c:v>44.26</c:v>
                </c:pt>
                <c:pt idx="4427">
                  <c:v>44.27</c:v>
                </c:pt>
                <c:pt idx="4428">
                  <c:v>44.28</c:v>
                </c:pt>
                <c:pt idx="4429">
                  <c:v>44.29</c:v>
                </c:pt>
                <c:pt idx="4430">
                  <c:v>44.3</c:v>
                </c:pt>
                <c:pt idx="4431">
                  <c:v>44.31</c:v>
                </c:pt>
                <c:pt idx="4432">
                  <c:v>44.32</c:v>
                </c:pt>
                <c:pt idx="4433">
                  <c:v>44.33</c:v>
                </c:pt>
                <c:pt idx="4434">
                  <c:v>44.34</c:v>
                </c:pt>
                <c:pt idx="4435">
                  <c:v>44.35</c:v>
                </c:pt>
                <c:pt idx="4436">
                  <c:v>44.36</c:v>
                </c:pt>
                <c:pt idx="4437">
                  <c:v>44.37</c:v>
                </c:pt>
                <c:pt idx="4438">
                  <c:v>44.38</c:v>
                </c:pt>
                <c:pt idx="4439">
                  <c:v>44.39</c:v>
                </c:pt>
                <c:pt idx="4440">
                  <c:v>44.4</c:v>
                </c:pt>
                <c:pt idx="4441">
                  <c:v>44.41</c:v>
                </c:pt>
                <c:pt idx="4442">
                  <c:v>44.42</c:v>
                </c:pt>
                <c:pt idx="4443">
                  <c:v>44.43</c:v>
                </c:pt>
                <c:pt idx="4444">
                  <c:v>44.44</c:v>
                </c:pt>
                <c:pt idx="4445">
                  <c:v>44.45</c:v>
                </c:pt>
                <c:pt idx="4446">
                  <c:v>44.46</c:v>
                </c:pt>
                <c:pt idx="4447">
                  <c:v>44.47</c:v>
                </c:pt>
                <c:pt idx="4448">
                  <c:v>44.48</c:v>
                </c:pt>
                <c:pt idx="4449">
                  <c:v>44.49</c:v>
                </c:pt>
                <c:pt idx="4450">
                  <c:v>44.5</c:v>
                </c:pt>
                <c:pt idx="4451">
                  <c:v>44.51</c:v>
                </c:pt>
                <c:pt idx="4452">
                  <c:v>44.52</c:v>
                </c:pt>
                <c:pt idx="4453">
                  <c:v>44.53</c:v>
                </c:pt>
                <c:pt idx="4454">
                  <c:v>44.54</c:v>
                </c:pt>
                <c:pt idx="4455">
                  <c:v>44.55</c:v>
                </c:pt>
                <c:pt idx="4456">
                  <c:v>44.56</c:v>
                </c:pt>
                <c:pt idx="4457">
                  <c:v>44.57</c:v>
                </c:pt>
                <c:pt idx="4458">
                  <c:v>44.58</c:v>
                </c:pt>
                <c:pt idx="4459">
                  <c:v>44.59</c:v>
                </c:pt>
                <c:pt idx="4460">
                  <c:v>44.6</c:v>
                </c:pt>
                <c:pt idx="4461">
                  <c:v>44.61</c:v>
                </c:pt>
                <c:pt idx="4462">
                  <c:v>44.62</c:v>
                </c:pt>
                <c:pt idx="4463">
                  <c:v>44.63</c:v>
                </c:pt>
                <c:pt idx="4464">
                  <c:v>44.64</c:v>
                </c:pt>
                <c:pt idx="4465">
                  <c:v>44.65</c:v>
                </c:pt>
                <c:pt idx="4466">
                  <c:v>44.66</c:v>
                </c:pt>
                <c:pt idx="4467">
                  <c:v>44.67</c:v>
                </c:pt>
                <c:pt idx="4468">
                  <c:v>44.68</c:v>
                </c:pt>
                <c:pt idx="4469">
                  <c:v>44.69</c:v>
                </c:pt>
                <c:pt idx="4470">
                  <c:v>44.7</c:v>
                </c:pt>
                <c:pt idx="4471">
                  <c:v>44.71</c:v>
                </c:pt>
                <c:pt idx="4472">
                  <c:v>44.72</c:v>
                </c:pt>
                <c:pt idx="4473">
                  <c:v>44.73</c:v>
                </c:pt>
                <c:pt idx="4474">
                  <c:v>44.74</c:v>
                </c:pt>
                <c:pt idx="4475">
                  <c:v>44.75</c:v>
                </c:pt>
                <c:pt idx="4476">
                  <c:v>44.76</c:v>
                </c:pt>
                <c:pt idx="4477">
                  <c:v>44.77</c:v>
                </c:pt>
                <c:pt idx="4478">
                  <c:v>44.78</c:v>
                </c:pt>
                <c:pt idx="4479">
                  <c:v>44.79</c:v>
                </c:pt>
                <c:pt idx="4480">
                  <c:v>44.8</c:v>
                </c:pt>
                <c:pt idx="4481">
                  <c:v>44.81</c:v>
                </c:pt>
                <c:pt idx="4482">
                  <c:v>44.82</c:v>
                </c:pt>
                <c:pt idx="4483">
                  <c:v>44.83</c:v>
                </c:pt>
                <c:pt idx="4484">
                  <c:v>44.84</c:v>
                </c:pt>
                <c:pt idx="4485">
                  <c:v>44.85</c:v>
                </c:pt>
                <c:pt idx="4486">
                  <c:v>44.86</c:v>
                </c:pt>
                <c:pt idx="4487">
                  <c:v>44.87</c:v>
                </c:pt>
                <c:pt idx="4488">
                  <c:v>44.88</c:v>
                </c:pt>
                <c:pt idx="4489">
                  <c:v>44.89</c:v>
                </c:pt>
                <c:pt idx="4490">
                  <c:v>44.9</c:v>
                </c:pt>
                <c:pt idx="4491">
                  <c:v>44.91</c:v>
                </c:pt>
                <c:pt idx="4492">
                  <c:v>44.92</c:v>
                </c:pt>
                <c:pt idx="4493">
                  <c:v>44.93</c:v>
                </c:pt>
                <c:pt idx="4494">
                  <c:v>44.94</c:v>
                </c:pt>
                <c:pt idx="4495">
                  <c:v>44.95</c:v>
                </c:pt>
                <c:pt idx="4496">
                  <c:v>44.96</c:v>
                </c:pt>
                <c:pt idx="4497">
                  <c:v>44.97</c:v>
                </c:pt>
                <c:pt idx="4498">
                  <c:v>44.98</c:v>
                </c:pt>
                <c:pt idx="4499">
                  <c:v>44.99</c:v>
                </c:pt>
                <c:pt idx="4500">
                  <c:v>45</c:v>
                </c:pt>
                <c:pt idx="4501">
                  <c:v>45.01</c:v>
                </c:pt>
                <c:pt idx="4502">
                  <c:v>45.02</c:v>
                </c:pt>
                <c:pt idx="4503">
                  <c:v>45.03</c:v>
                </c:pt>
                <c:pt idx="4504">
                  <c:v>45.04</c:v>
                </c:pt>
                <c:pt idx="4505">
                  <c:v>45.05</c:v>
                </c:pt>
                <c:pt idx="4506">
                  <c:v>45.06</c:v>
                </c:pt>
                <c:pt idx="4507">
                  <c:v>45.07</c:v>
                </c:pt>
                <c:pt idx="4508">
                  <c:v>45.08</c:v>
                </c:pt>
                <c:pt idx="4509">
                  <c:v>45.09</c:v>
                </c:pt>
                <c:pt idx="4510">
                  <c:v>45.1</c:v>
                </c:pt>
                <c:pt idx="4511">
                  <c:v>45.11</c:v>
                </c:pt>
                <c:pt idx="4512">
                  <c:v>45.12</c:v>
                </c:pt>
                <c:pt idx="4513">
                  <c:v>45.13</c:v>
                </c:pt>
                <c:pt idx="4514">
                  <c:v>45.14</c:v>
                </c:pt>
                <c:pt idx="4515">
                  <c:v>45.15</c:v>
                </c:pt>
                <c:pt idx="4516">
                  <c:v>45.16</c:v>
                </c:pt>
                <c:pt idx="4517">
                  <c:v>45.17</c:v>
                </c:pt>
                <c:pt idx="4518">
                  <c:v>45.18</c:v>
                </c:pt>
                <c:pt idx="4519">
                  <c:v>45.19</c:v>
                </c:pt>
                <c:pt idx="4520">
                  <c:v>45.2</c:v>
                </c:pt>
                <c:pt idx="4521">
                  <c:v>45.21</c:v>
                </c:pt>
                <c:pt idx="4522">
                  <c:v>45.22</c:v>
                </c:pt>
                <c:pt idx="4523">
                  <c:v>45.23</c:v>
                </c:pt>
                <c:pt idx="4524">
                  <c:v>45.24</c:v>
                </c:pt>
                <c:pt idx="4525">
                  <c:v>45.25</c:v>
                </c:pt>
                <c:pt idx="4526">
                  <c:v>45.26</c:v>
                </c:pt>
                <c:pt idx="4527">
                  <c:v>45.27</c:v>
                </c:pt>
                <c:pt idx="4528">
                  <c:v>45.28</c:v>
                </c:pt>
                <c:pt idx="4529">
                  <c:v>45.29</c:v>
                </c:pt>
                <c:pt idx="4530">
                  <c:v>45.3</c:v>
                </c:pt>
                <c:pt idx="4531">
                  <c:v>45.31</c:v>
                </c:pt>
                <c:pt idx="4532">
                  <c:v>45.32</c:v>
                </c:pt>
                <c:pt idx="4533">
                  <c:v>45.33</c:v>
                </c:pt>
                <c:pt idx="4534">
                  <c:v>45.34</c:v>
                </c:pt>
                <c:pt idx="4535">
                  <c:v>45.35</c:v>
                </c:pt>
                <c:pt idx="4536">
                  <c:v>45.36</c:v>
                </c:pt>
                <c:pt idx="4537">
                  <c:v>45.37</c:v>
                </c:pt>
                <c:pt idx="4538">
                  <c:v>45.38</c:v>
                </c:pt>
                <c:pt idx="4539">
                  <c:v>45.39</c:v>
                </c:pt>
                <c:pt idx="4540">
                  <c:v>45.4</c:v>
                </c:pt>
                <c:pt idx="4541">
                  <c:v>45.41</c:v>
                </c:pt>
                <c:pt idx="4542">
                  <c:v>45.42</c:v>
                </c:pt>
                <c:pt idx="4543">
                  <c:v>45.43</c:v>
                </c:pt>
                <c:pt idx="4544">
                  <c:v>45.44</c:v>
                </c:pt>
                <c:pt idx="4545">
                  <c:v>45.45</c:v>
                </c:pt>
                <c:pt idx="4546">
                  <c:v>45.46</c:v>
                </c:pt>
                <c:pt idx="4547">
                  <c:v>45.47</c:v>
                </c:pt>
                <c:pt idx="4548">
                  <c:v>45.48</c:v>
                </c:pt>
                <c:pt idx="4549">
                  <c:v>45.49</c:v>
                </c:pt>
                <c:pt idx="4550">
                  <c:v>45.5</c:v>
                </c:pt>
                <c:pt idx="4551">
                  <c:v>45.51</c:v>
                </c:pt>
                <c:pt idx="4552">
                  <c:v>45.52</c:v>
                </c:pt>
                <c:pt idx="4553">
                  <c:v>45.53</c:v>
                </c:pt>
                <c:pt idx="4554">
                  <c:v>45.54</c:v>
                </c:pt>
                <c:pt idx="4555">
                  <c:v>45.55</c:v>
                </c:pt>
                <c:pt idx="4556">
                  <c:v>45.56</c:v>
                </c:pt>
                <c:pt idx="4557">
                  <c:v>45.57</c:v>
                </c:pt>
                <c:pt idx="4558">
                  <c:v>45.58</c:v>
                </c:pt>
                <c:pt idx="4559">
                  <c:v>45.59</c:v>
                </c:pt>
                <c:pt idx="4560">
                  <c:v>45.6</c:v>
                </c:pt>
                <c:pt idx="4561">
                  <c:v>45.61</c:v>
                </c:pt>
                <c:pt idx="4562">
                  <c:v>45.62</c:v>
                </c:pt>
                <c:pt idx="4563">
                  <c:v>45.63</c:v>
                </c:pt>
                <c:pt idx="4564">
                  <c:v>45.64</c:v>
                </c:pt>
                <c:pt idx="4565">
                  <c:v>45.65</c:v>
                </c:pt>
                <c:pt idx="4566">
                  <c:v>45.66</c:v>
                </c:pt>
                <c:pt idx="4567">
                  <c:v>45.67</c:v>
                </c:pt>
                <c:pt idx="4568">
                  <c:v>45.68</c:v>
                </c:pt>
                <c:pt idx="4569">
                  <c:v>45.69</c:v>
                </c:pt>
                <c:pt idx="4570">
                  <c:v>45.7</c:v>
                </c:pt>
                <c:pt idx="4571">
                  <c:v>45.71</c:v>
                </c:pt>
                <c:pt idx="4572">
                  <c:v>45.72</c:v>
                </c:pt>
                <c:pt idx="4573">
                  <c:v>45.73</c:v>
                </c:pt>
                <c:pt idx="4574">
                  <c:v>45.74</c:v>
                </c:pt>
                <c:pt idx="4575">
                  <c:v>45.75</c:v>
                </c:pt>
                <c:pt idx="4576">
                  <c:v>45.76</c:v>
                </c:pt>
                <c:pt idx="4577">
                  <c:v>45.77</c:v>
                </c:pt>
                <c:pt idx="4578">
                  <c:v>45.78</c:v>
                </c:pt>
                <c:pt idx="4579">
                  <c:v>45.79</c:v>
                </c:pt>
                <c:pt idx="4580">
                  <c:v>45.8</c:v>
                </c:pt>
                <c:pt idx="4581">
                  <c:v>45.81</c:v>
                </c:pt>
                <c:pt idx="4582">
                  <c:v>45.82</c:v>
                </c:pt>
                <c:pt idx="4583">
                  <c:v>45.83</c:v>
                </c:pt>
                <c:pt idx="4584">
                  <c:v>45.84</c:v>
                </c:pt>
                <c:pt idx="4585">
                  <c:v>45.85</c:v>
                </c:pt>
                <c:pt idx="4586">
                  <c:v>45.86</c:v>
                </c:pt>
                <c:pt idx="4587">
                  <c:v>45.87</c:v>
                </c:pt>
                <c:pt idx="4588">
                  <c:v>45.88</c:v>
                </c:pt>
                <c:pt idx="4589">
                  <c:v>45.89</c:v>
                </c:pt>
                <c:pt idx="4590">
                  <c:v>45.9</c:v>
                </c:pt>
                <c:pt idx="4591">
                  <c:v>45.91</c:v>
                </c:pt>
                <c:pt idx="4592">
                  <c:v>45.92</c:v>
                </c:pt>
                <c:pt idx="4593">
                  <c:v>45.93</c:v>
                </c:pt>
                <c:pt idx="4594">
                  <c:v>45.94</c:v>
                </c:pt>
                <c:pt idx="4595">
                  <c:v>45.95</c:v>
                </c:pt>
                <c:pt idx="4596">
                  <c:v>45.96</c:v>
                </c:pt>
                <c:pt idx="4597">
                  <c:v>45.97</c:v>
                </c:pt>
                <c:pt idx="4598">
                  <c:v>45.98</c:v>
                </c:pt>
                <c:pt idx="4599">
                  <c:v>45.99</c:v>
                </c:pt>
                <c:pt idx="4600">
                  <c:v>46</c:v>
                </c:pt>
                <c:pt idx="4601">
                  <c:v>46.01</c:v>
                </c:pt>
                <c:pt idx="4602">
                  <c:v>46.02</c:v>
                </c:pt>
                <c:pt idx="4603">
                  <c:v>46.03</c:v>
                </c:pt>
                <c:pt idx="4604">
                  <c:v>46.04</c:v>
                </c:pt>
                <c:pt idx="4605">
                  <c:v>46.05</c:v>
                </c:pt>
                <c:pt idx="4606">
                  <c:v>46.06</c:v>
                </c:pt>
                <c:pt idx="4607">
                  <c:v>46.07</c:v>
                </c:pt>
                <c:pt idx="4608">
                  <c:v>46.08</c:v>
                </c:pt>
                <c:pt idx="4609">
                  <c:v>46.09</c:v>
                </c:pt>
                <c:pt idx="4610">
                  <c:v>46.1</c:v>
                </c:pt>
                <c:pt idx="4611">
                  <c:v>46.11</c:v>
                </c:pt>
                <c:pt idx="4612">
                  <c:v>46.12</c:v>
                </c:pt>
                <c:pt idx="4613">
                  <c:v>46.13</c:v>
                </c:pt>
                <c:pt idx="4614">
                  <c:v>46.14</c:v>
                </c:pt>
                <c:pt idx="4615">
                  <c:v>46.15</c:v>
                </c:pt>
                <c:pt idx="4616">
                  <c:v>46.16</c:v>
                </c:pt>
                <c:pt idx="4617">
                  <c:v>46.17</c:v>
                </c:pt>
                <c:pt idx="4618">
                  <c:v>46.18</c:v>
                </c:pt>
                <c:pt idx="4619">
                  <c:v>46.19</c:v>
                </c:pt>
                <c:pt idx="4620">
                  <c:v>46.2</c:v>
                </c:pt>
                <c:pt idx="4621">
                  <c:v>46.21</c:v>
                </c:pt>
                <c:pt idx="4622">
                  <c:v>46.22</c:v>
                </c:pt>
                <c:pt idx="4623">
                  <c:v>46.23</c:v>
                </c:pt>
                <c:pt idx="4624">
                  <c:v>46.24</c:v>
                </c:pt>
                <c:pt idx="4625">
                  <c:v>46.25</c:v>
                </c:pt>
                <c:pt idx="4626">
                  <c:v>46.26</c:v>
                </c:pt>
                <c:pt idx="4627">
                  <c:v>46.27</c:v>
                </c:pt>
                <c:pt idx="4628">
                  <c:v>46.28</c:v>
                </c:pt>
                <c:pt idx="4629">
                  <c:v>46.29</c:v>
                </c:pt>
                <c:pt idx="4630">
                  <c:v>46.3</c:v>
                </c:pt>
                <c:pt idx="4631">
                  <c:v>46.31</c:v>
                </c:pt>
                <c:pt idx="4632">
                  <c:v>46.32</c:v>
                </c:pt>
                <c:pt idx="4633">
                  <c:v>46.33</c:v>
                </c:pt>
                <c:pt idx="4634">
                  <c:v>46.34</c:v>
                </c:pt>
                <c:pt idx="4635">
                  <c:v>46.35</c:v>
                </c:pt>
                <c:pt idx="4636">
                  <c:v>46.36</c:v>
                </c:pt>
                <c:pt idx="4637">
                  <c:v>46.37</c:v>
                </c:pt>
                <c:pt idx="4638">
                  <c:v>46.38</c:v>
                </c:pt>
                <c:pt idx="4639">
                  <c:v>46.39</c:v>
                </c:pt>
                <c:pt idx="4640">
                  <c:v>46.4</c:v>
                </c:pt>
                <c:pt idx="4641">
                  <c:v>46.41</c:v>
                </c:pt>
                <c:pt idx="4642">
                  <c:v>46.42</c:v>
                </c:pt>
                <c:pt idx="4643">
                  <c:v>46.43</c:v>
                </c:pt>
                <c:pt idx="4644">
                  <c:v>46.44</c:v>
                </c:pt>
                <c:pt idx="4645">
                  <c:v>46.45</c:v>
                </c:pt>
                <c:pt idx="4646">
                  <c:v>46.46</c:v>
                </c:pt>
                <c:pt idx="4647">
                  <c:v>46.47</c:v>
                </c:pt>
                <c:pt idx="4648">
                  <c:v>46.48</c:v>
                </c:pt>
                <c:pt idx="4649">
                  <c:v>46.49</c:v>
                </c:pt>
                <c:pt idx="4650">
                  <c:v>46.5</c:v>
                </c:pt>
                <c:pt idx="4651">
                  <c:v>46.51</c:v>
                </c:pt>
                <c:pt idx="4652">
                  <c:v>46.52</c:v>
                </c:pt>
                <c:pt idx="4653">
                  <c:v>46.53</c:v>
                </c:pt>
                <c:pt idx="4654">
                  <c:v>46.54</c:v>
                </c:pt>
                <c:pt idx="4655">
                  <c:v>46.55</c:v>
                </c:pt>
                <c:pt idx="4656">
                  <c:v>46.56</c:v>
                </c:pt>
                <c:pt idx="4657">
                  <c:v>46.57</c:v>
                </c:pt>
                <c:pt idx="4658">
                  <c:v>46.58</c:v>
                </c:pt>
                <c:pt idx="4659">
                  <c:v>46.59</c:v>
                </c:pt>
                <c:pt idx="4660">
                  <c:v>46.6</c:v>
                </c:pt>
                <c:pt idx="4661">
                  <c:v>46.61</c:v>
                </c:pt>
                <c:pt idx="4662">
                  <c:v>46.62</c:v>
                </c:pt>
                <c:pt idx="4663">
                  <c:v>46.63</c:v>
                </c:pt>
                <c:pt idx="4664">
                  <c:v>46.64</c:v>
                </c:pt>
                <c:pt idx="4665">
                  <c:v>46.65</c:v>
                </c:pt>
                <c:pt idx="4666">
                  <c:v>46.66</c:v>
                </c:pt>
                <c:pt idx="4667">
                  <c:v>46.67</c:v>
                </c:pt>
                <c:pt idx="4668">
                  <c:v>46.68</c:v>
                </c:pt>
                <c:pt idx="4669">
                  <c:v>46.69</c:v>
                </c:pt>
                <c:pt idx="4670">
                  <c:v>46.7</c:v>
                </c:pt>
                <c:pt idx="4671">
                  <c:v>46.71</c:v>
                </c:pt>
                <c:pt idx="4672">
                  <c:v>46.72</c:v>
                </c:pt>
                <c:pt idx="4673">
                  <c:v>46.73</c:v>
                </c:pt>
                <c:pt idx="4674">
                  <c:v>46.74</c:v>
                </c:pt>
                <c:pt idx="4675">
                  <c:v>46.75</c:v>
                </c:pt>
                <c:pt idx="4676">
                  <c:v>46.76</c:v>
                </c:pt>
                <c:pt idx="4677">
                  <c:v>46.77</c:v>
                </c:pt>
                <c:pt idx="4678">
                  <c:v>46.78</c:v>
                </c:pt>
                <c:pt idx="4679">
                  <c:v>46.79</c:v>
                </c:pt>
                <c:pt idx="4680">
                  <c:v>46.8</c:v>
                </c:pt>
                <c:pt idx="4681">
                  <c:v>46.81</c:v>
                </c:pt>
                <c:pt idx="4682">
                  <c:v>46.82</c:v>
                </c:pt>
                <c:pt idx="4683">
                  <c:v>46.83</c:v>
                </c:pt>
                <c:pt idx="4684">
                  <c:v>46.84</c:v>
                </c:pt>
                <c:pt idx="4685">
                  <c:v>46.85</c:v>
                </c:pt>
                <c:pt idx="4686">
                  <c:v>46.86</c:v>
                </c:pt>
                <c:pt idx="4687">
                  <c:v>46.87</c:v>
                </c:pt>
                <c:pt idx="4688">
                  <c:v>46.88</c:v>
                </c:pt>
                <c:pt idx="4689">
                  <c:v>46.89</c:v>
                </c:pt>
                <c:pt idx="4690">
                  <c:v>46.9</c:v>
                </c:pt>
                <c:pt idx="4691">
                  <c:v>46.91</c:v>
                </c:pt>
                <c:pt idx="4692">
                  <c:v>46.92</c:v>
                </c:pt>
                <c:pt idx="4693">
                  <c:v>46.93</c:v>
                </c:pt>
                <c:pt idx="4694">
                  <c:v>46.94</c:v>
                </c:pt>
                <c:pt idx="4695">
                  <c:v>46.95</c:v>
                </c:pt>
                <c:pt idx="4696">
                  <c:v>46.96</c:v>
                </c:pt>
                <c:pt idx="4697">
                  <c:v>46.97</c:v>
                </c:pt>
                <c:pt idx="4698">
                  <c:v>46.98</c:v>
                </c:pt>
                <c:pt idx="4699">
                  <c:v>46.99</c:v>
                </c:pt>
                <c:pt idx="4700">
                  <c:v>47</c:v>
                </c:pt>
                <c:pt idx="4701">
                  <c:v>47.01</c:v>
                </c:pt>
                <c:pt idx="4702">
                  <c:v>47.02</c:v>
                </c:pt>
                <c:pt idx="4703">
                  <c:v>47.03</c:v>
                </c:pt>
                <c:pt idx="4704">
                  <c:v>47.04</c:v>
                </c:pt>
                <c:pt idx="4705">
                  <c:v>47.05</c:v>
                </c:pt>
                <c:pt idx="4706">
                  <c:v>47.06</c:v>
                </c:pt>
                <c:pt idx="4707">
                  <c:v>47.07</c:v>
                </c:pt>
                <c:pt idx="4708">
                  <c:v>47.08</c:v>
                </c:pt>
                <c:pt idx="4709">
                  <c:v>47.09</c:v>
                </c:pt>
                <c:pt idx="4710">
                  <c:v>47.1</c:v>
                </c:pt>
                <c:pt idx="4711">
                  <c:v>47.11</c:v>
                </c:pt>
                <c:pt idx="4712">
                  <c:v>47.12</c:v>
                </c:pt>
                <c:pt idx="4713">
                  <c:v>47.13</c:v>
                </c:pt>
                <c:pt idx="4714">
                  <c:v>47.14</c:v>
                </c:pt>
                <c:pt idx="4715">
                  <c:v>47.15</c:v>
                </c:pt>
                <c:pt idx="4716">
                  <c:v>47.16</c:v>
                </c:pt>
                <c:pt idx="4717">
                  <c:v>47.17</c:v>
                </c:pt>
                <c:pt idx="4718">
                  <c:v>47.18</c:v>
                </c:pt>
                <c:pt idx="4719">
                  <c:v>47.19</c:v>
                </c:pt>
                <c:pt idx="4720">
                  <c:v>47.2</c:v>
                </c:pt>
                <c:pt idx="4721">
                  <c:v>47.21</c:v>
                </c:pt>
                <c:pt idx="4722">
                  <c:v>47.22</c:v>
                </c:pt>
                <c:pt idx="4723">
                  <c:v>47.23</c:v>
                </c:pt>
                <c:pt idx="4724">
                  <c:v>47.24</c:v>
                </c:pt>
                <c:pt idx="4725">
                  <c:v>47.25</c:v>
                </c:pt>
                <c:pt idx="4726">
                  <c:v>47.26</c:v>
                </c:pt>
                <c:pt idx="4727">
                  <c:v>47.27</c:v>
                </c:pt>
                <c:pt idx="4728">
                  <c:v>47.28</c:v>
                </c:pt>
                <c:pt idx="4729">
                  <c:v>47.29</c:v>
                </c:pt>
                <c:pt idx="4730">
                  <c:v>47.3</c:v>
                </c:pt>
                <c:pt idx="4731">
                  <c:v>47.31</c:v>
                </c:pt>
                <c:pt idx="4732">
                  <c:v>47.32</c:v>
                </c:pt>
                <c:pt idx="4733">
                  <c:v>47.33</c:v>
                </c:pt>
                <c:pt idx="4734">
                  <c:v>47.34</c:v>
                </c:pt>
                <c:pt idx="4735">
                  <c:v>47.35</c:v>
                </c:pt>
                <c:pt idx="4736">
                  <c:v>47.36</c:v>
                </c:pt>
                <c:pt idx="4737">
                  <c:v>47.37</c:v>
                </c:pt>
                <c:pt idx="4738">
                  <c:v>47.38</c:v>
                </c:pt>
                <c:pt idx="4739">
                  <c:v>47.39</c:v>
                </c:pt>
                <c:pt idx="4740">
                  <c:v>47.4</c:v>
                </c:pt>
                <c:pt idx="4741">
                  <c:v>47.41</c:v>
                </c:pt>
                <c:pt idx="4742">
                  <c:v>47.42</c:v>
                </c:pt>
                <c:pt idx="4743">
                  <c:v>47.43</c:v>
                </c:pt>
                <c:pt idx="4744">
                  <c:v>47.44</c:v>
                </c:pt>
                <c:pt idx="4745">
                  <c:v>47.45</c:v>
                </c:pt>
                <c:pt idx="4746">
                  <c:v>47.46</c:v>
                </c:pt>
                <c:pt idx="4747">
                  <c:v>47.47</c:v>
                </c:pt>
                <c:pt idx="4748">
                  <c:v>47.48</c:v>
                </c:pt>
                <c:pt idx="4749">
                  <c:v>47.49</c:v>
                </c:pt>
                <c:pt idx="4750">
                  <c:v>47.5</c:v>
                </c:pt>
                <c:pt idx="4751">
                  <c:v>47.51</c:v>
                </c:pt>
                <c:pt idx="4752">
                  <c:v>47.52</c:v>
                </c:pt>
                <c:pt idx="4753">
                  <c:v>47.53</c:v>
                </c:pt>
                <c:pt idx="4754">
                  <c:v>47.54</c:v>
                </c:pt>
                <c:pt idx="4755">
                  <c:v>47.55</c:v>
                </c:pt>
                <c:pt idx="4756">
                  <c:v>47.56</c:v>
                </c:pt>
                <c:pt idx="4757">
                  <c:v>47.57</c:v>
                </c:pt>
                <c:pt idx="4758">
                  <c:v>47.58</c:v>
                </c:pt>
                <c:pt idx="4759">
                  <c:v>47.59</c:v>
                </c:pt>
                <c:pt idx="4760">
                  <c:v>47.6</c:v>
                </c:pt>
                <c:pt idx="4761">
                  <c:v>47.61</c:v>
                </c:pt>
                <c:pt idx="4762">
                  <c:v>47.62</c:v>
                </c:pt>
                <c:pt idx="4763">
                  <c:v>47.63</c:v>
                </c:pt>
                <c:pt idx="4764">
                  <c:v>47.64</c:v>
                </c:pt>
                <c:pt idx="4765">
                  <c:v>47.65</c:v>
                </c:pt>
                <c:pt idx="4766">
                  <c:v>47.66</c:v>
                </c:pt>
                <c:pt idx="4767">
                  <c:v>47.67</c:v>
                </c:pt>
                <c:pt idx="4768">
                  <c:v>47.68</c:v>
                </c:pt>
                <c:pt idx="4769">
                  <c:v>47.69</c:v>
                </c:pt>
                <c:pt idx="4770">
                  <c:v>47.7</c:v>
                </c:pt>
                <c:pt idx="4771">
                  <c:v>47.71</c:v>
                </c:pt>
                <c:pt idx="4772">
                  <c:v>47.72</c:v>
                </c:pt>
                <c:pt idx="4773">
                  <c:v>47.73</c:v>
                </c:pt>
                <c:pt idx="4774">
                  <c:v>47.74</c:v>
                </c:pt>
                <c:pt idx="4775">
                  <c:v>47.75</c:v>
                </c:pt>
                <c:pt idx="4776">
                  <c:v>47.76</c:v>
                </c:pt>
                <c:pt idx="4777">
                  <c:v>47.77</c:v>
                </c:pt>
                <c:pt idx="4778">
                  <c:v>47.78</c:v>
                </c:pt>
                <c:pt idx="4779">
                  <c:v>47.79</c:v>
                </c:pt>
                <c:pt idx="4780">
                  <c:v>47.8</c:v>
                </c:pt>
                <c:pt idx="4781">
                  <c:v>47.81</c:v>
                </c:pt>
                <c:pt idx="4782">
                  <c:v>47.82</c:v>
                </c:pt>
                <c:pt idx="4783">
                  <c:v>47.83</c:v>
                </c:pt>
                <c:pt idx="4784">
                  <c:v>47.84</c:v>
                </c:pt>
                <c:pt idx="4785">
                  <c:v>47.85</c:v>
                </c:pt>
                <c:pt idx="4786">
                  <c:v>47.86</c:v>
                </c:pt>
                <c:pt idx="4787">
                  <c:v>47.87</c:v>
                </c:pt>
                <c:pt idx="4788">
                  <c:v>47.88</c:v>
                </c:pt>
                <c:pt idx="4789">
                  <c:v>47.89</c:v>
                </c:pt>
                <c:pt idx="4790">
                  <c:v>47.9</c:v>
                </c:pt>
                <c:pt idx="4791">
                  <c:v>47.91</c:v>
                </c:pt>
                <c:pt idx="4792">
                  <c:v>47.92</c:v>
                </c:pt>
                <c:pt idx="4793">
                  <c:v>47.93</c:v>
                </c:pt>
                <c:pt idx="4794">
                  <c:v>47.94</c:v>
                </c:pt>
                <c:pt idx="4795">
                  <c:v>47.95</c:v>
                </c:pt>
                <c:pt idx="4796">
                  <c:v>47.96</c:v>
                </c:pt>
                <c:pt idx="4797">
                  <c:v>47.97</c:v>
                </c:pt>
                <c:pt idx="4798">
                  <c:v>47.98</c:v>
                </c:pt>
                <c:pt idx="4799">
                  <c:v>47.99</c:v>
                </c:pt>
                <c:pt idx="4800">
                  <c:v>48</c:v>
                </c:pt>
                <c:pt idx="4801">
                  <c:v>48.01</c:v>
                </c:pt>
                <c:pt idx="4802">
                  <c:v>48.02</c:v>
                </c:pt>
                <c:pt idx="4803">
                  <c:v>48.03</c:v>
                </c:pt>
                <c:pt idx="4804">
                  <c:v>48.04</c:v>
                </c:pt>
                <c:pt idx="4805">
                  <c:v>48.05</c:v>
                </c:pt>
                <c:pt idx="4806">
                  <c:v>48.06</c:v>
                </c:pt>
                <c:pt idx="4807">
                  <c:v>48.07</c:v>
                </c:pt>
                <c:pt idx="4808">
                  <c:v>48.08</c:v>
                </c:pt>
                <c:pt idx="4809">
                  <c:v>48.09</c:v>
                </c:pt>
                <c:pt idx="4810">
                  <c:v>48.1</c:v>
                </c:pt>
                <c:pt idx="4811">
                  <c:v>48.11</c:v>
                </c:pt>
                <c:pt idx="4812">
                  <c:v>48.12</c:v>
                </c:pt>
                <c:pt idx="4813">
                  <c:v>48.13</c:v>
                </c:pt>
                <c:pt idx="4814">
                  <c:v>48.14</c:v>
                </c:pt>
                <c:pt idx="4815">
                  <c:v>48.15</c:v>
                </c:pt>
                <c:pt idx="4816">
                  <c:v>48.16</c:v>
                </c:pt>
                <c:pt idx="4817">
                  <c:v>48.17</c:v>
                </c:pt>
                <c:pt idx="4818">
                  <c:v>48.18</c:v>
                </c:pt>
                <c:pt idx="4819">
                  <c:v>48.19</c:v>
                </c:pt>
                <c:pt idx="4820">
                  <c:v>48.2</c:v>
                </c:pt>
                <c:pt idx="4821">
                  <c:v>48.21</c:v>
                </c:pt>
                <c:pt idx="4822">
                  <c:v>48.22</c:v>
                </c:pt>
                <c:pt idx="4823">
                  <c:v>48.23</c:v>
                </c:pt>
                <c:pt idx="4824">
                  <c:v>48.24</c:v>
                </c:pt>
                <c:pt idx="4825">
                  <c:v>48.25</c:v>
                </c:pt>
                <c:pt idx="4826">
                  <c:v>48.26</c:v>
                </c:pt>
                <c:pt idx="4827">
                  <c:v>48.27</c:v>
                </c:pt>
                <c:pt idx="4828">
                  <c:v>48.28</c:v>
                </c:pt>
                <c:pt idx="4829">
                  <c:v>48.29</c:v>
                </c:pt>
                <c:pt idx="4830">
                  <c:v>48.3</c:v>
                </c:pt>
                <c:pt idx="4831">
                  <c:v>48.31</c:v>
                </c:pt>
                <c:pt idx="4832">
                  <c:v>48.32</c:v>
                </c:pt>
                <c:pt idx="4833">
                  <c:v>48.33</c:v>
                </c:pt>
                <c:pt idx="4834">
                  <c:v>48.34</c:v>
                </c:pt>
                <c:pt idx="4835">
                  <c:v>48.35</c:v>
                </c:pt>
                <c:pt idx="4836">
                  <c:v>48.36</c:v>
                </c:pt>
                <c:pt idx="4837">
                  <c:v>48.37</c:v>
                </c:pt>
                <c:pt idx="4838">
                  <c:v>48.38</c:v>
                </c:pt>
                <c:pt idx="4839">
                  <c:v>48.39</c:v>
                </c:pt>
                <c:pt idx="4840">
                  <c:v>48.4</c:v>
                </c:pt>
                <c:pt idx="4841">
                  <c:v>48.41</c:v>
                </c:pt>
                <c:pt idx="4842">
                  <c:v>48.42</c:v>
                </c:pt>
                <c:pt idx="4843">
                  <c:v>48.43</c:v>
                </c:pt>
                <c:pt idx="4844">
                  <c:v>48.44</c:v>
                </c:pt>
                <c:pt idx="4845">
                  <c:v>48.45</c:v>
                </c:pt>
                <c:pt idx="4846">
                  <c:v>48.46</c:v>
                </c:pt>
                <c:pt idx="4847">
                  <c:v>48.47</c:v>
                </c:pt>
                <c:pt idx="4848">
                  <c:v>48.48</c:v>
                </c:pt>
                <c:pt idx="4849">
                  <c:v>48.49</c:v>
                </c:pt>
                <c:pt idx="4850">
                  <c:v>48.5</c:v>
                </c:pt>
                <c:pt idx="4851">
                  <c:v>48.51</c:v>
                </c:pt>
                <c:pt idx="4852">
                  <c:v>48.52</c:v>
                </c:pt>
                <c:pt idx="4853">
                  <c:v>48.53</c:v>
                </c:pt>
                <c:pt idx="4854">
                  <c:v>48.54</c:v>
                </c:pt>
                <c:pt idx="4855">
                  <c:v>48.55</c:v>
                </c:pt>
                <c:pt idx="4856">
                  <c:v>48.56</c:v>
                </c:pt>
                <c:pt idx="4857">
                  <c:v>48.57</c:v>
                </c:pt>
                <c:pt idx="4858">
                  <c:v>48.58</c:v>
                </c:pt>
                <c:pt idx="4859">
                  <c:v>48.59</c:v>
                </c:pt>
                <c:pt idx="4860">
                  <c:v>48.6</c:v>
                </c:pt>
                <c:pt idx="4861">
                  <c:v>48.61</c:v>
                </c:pt>
                <c:pt idx="4862">
                  <c:v>48.62</c:v>
                </c:pt>
                <c:pt idx="4863">
                  <c:v>48.63</c:v>
                </c:pt>
                <c:pt idx="4864">
                  <c:v>48.64</c:v>
                </c:pt>
                <c:pt idx="4865">
                  <c:v>48.65</c:v>
                </c:pt>
                <c:pt idx="4866">
                  <c:v>48.66</c:v>
                </c:pt>
                <c:pt idx="4867">
                  <c:v>48.67</c:v>
                </c:pt>
                <c:pt idx="4868">
                  <c:v>48.68</c:v>
                </c:pt>
                <c:pt idx="4869">
                  <c:v>48.69</c:v>
                </c:pt>
                <c:pt idx="4870">
                  <c:v>48.7</c:v>
                </c:pt>
                <c:pt idx="4871">
                  <c:v>48.71</c:v>
                </c:pt>
                <c:pt idx="4872">
                  <c:v>48.72</c:v>
                </c:pt>
                <c:pt idx="4873">
                  <c:v>48.73</c:v>
                </c:pt>
                <c:pt idx="4874">
                  <c:v>48.74</c:v>
                </c:pt>
                <c:pt idx="4875">
                  <c:v>48.75</c:v>
                </c:pt>
                <c:pt idx="4876">
                  <c:v>48.76</c:v>
                </c:pt>
                <c:pt idx="4877">
                  <c:v>48.77</c:v>
                </c:pt>
                <c:pt idx="4878">
                  <c:v>48.78</c:v>
                </c:pt>
                <c:pt idx="4879">
                  <c:v>48.79</c:v>
                </c:pt>
                <c:pt idx="4880">
                  <c:v>48.8</c:v>
                </c:pt>
                <c:pt idx="4881">
                  <c:v>48.81</c:v>
                </c:pt>
                <c:pt idx="4882">
                  <c:v>48.82</c:v>
                </c:pt>
                <c:pt idx="4883">
                  <c:v>48.83</c:v>
                </c:pt>
                <c:pt idx="4884">
                  <c:v>48.84</c:v>
                </c:pt>
                <c:pt idx="4885">
                  <c:v>48.85</c:v>
                </c:pt>
                <c:pt idx="4886">
                  <c:v>48.86</c:v>
                </c:pt>
                <c:pt idx="4887">
                  <c:v>48.87</c:v>
                </c:pt>
                <c:pt idx="4888">
                  <c:v>48.88</c:v>
                </c:pt>
                <c:pt idx="4889">
                  <c:v>48.89</c:v>
                </c:pt>
                <c:pt idx="4890">
                  <c:v>48.9</c:v>
                </c:pt>
                <c:pt idx="4891">
                  <c:v>48.91</c:v>
                </c:pt>
                <c:pt idx="4892">
                  <c:v>48.92</c:v>
                </c:pt>
                <c:pt idx="4893">
                  <c:v>48.93</c:v>
                </c:pt>
                <c:pt idx="4894">
                  <c:v>48.94</c:v>
                </c:pt>
                <c:pt idx="4895">
                  <c:v>48.95</c:v>
                </c:pt>
                <c:pt idx="4896">
                  <c:v>48.96</c:v>
                </c:pt>
                <c:pt idx="4897">
                  <c:v>48.97</c:v>
                </c:pt>
                <c:pt idx="4898">
                  <c:v>48.98</c:v>
                </c:pt>
                <c:pt idx="4899">
                  <c:v>48.99</c:v>
                </c:pt>
                <c:pt idx="4900">
                  <c:v>49</c:v>
                </c:pt>
                <c:pt idx="4901">
                  <c:v>49.01</c:v>
                </c:pt>
                <c:pt idx="4902">
                  <c:v>49.02</c:v>
                </c:pt>
                <c:pt idx="4903">
                  <c:v>49.03</c:v>
                </c:pt>
                <c:pt idx="4904">
                  <c:v>49.04</c:v>
                </c:pt>
                <c:pt idx="4905">
                  <c:v>49.05</c:v>
                </c:pt>
                <c:pt idx="4906">
                  <c:v>49.06</c:v>
                </c:pt>
                <c:pt idx="4907">
                  <c:v>49.07</c:v>
                </c:pt>
                <c:pt idx="4908">
                  <c:v>49.08</c:v>
                </c:pt>
                <c:pt idx="4909">
                  <c:v>49.09</c:v>
                </c:pt>
                <c:pt idx="4910">
                  <c:v>49.1</c:v>
                </c:pt>
                <c:pt idx="4911">
                  <c:v>49.11</c:v>
                </c:pt>
                <c:pt idx="4912">
                  <c:v>49.12</c:v>
                </c:pt>
                <c:pt idx="4913">
                  <c:v>49.13</c:v>
                </c:pt>
                <c:pt idx="4914">
                  <c:v>49.14</c:v>
                </c:pt>
                <c:pt idx="4915">
                  <c:v>49.15</c:v>
                </c:pt>
                <c:pt idx="4916">
                  <c:v>49.16</c:v>
                </c:pt>
                <c:pt idx="4917">
                  <c:v>49.17</c:v>
                </c:pt>
                <c:pt idx="4918">
                  <c:v>49.18</c:v>
                </c:pt>
                <c:pt idx="4919">
                  <c:v>49.19</c:v>
                </c:pt>
                <c:pt idx="4920">
                  <c:v>49.2</c:v>
                </c:pt>
                <c:pt idx="4921">
                  <c:v>49.21</c:v>
                </c:pt>
                <c:pt idx="4922">
                  <c:v>49.22</c:v>
                </c:pt>
                <c:pt idx="4923">
                  <c:v>49.23</c:v>
                </c:pt>
                <c:pt idx="4924">
                  <c:v>49.24</c:v>
                </c:pt>
                <c:pt idx="4925">
                  <c:v>49.25</c:v>
                </c:pt>
                <c:pt idx="4926">
                  <c:v>49.26</c:v>
                </c:pt>
                <c:pt idx="4927">
                  <c:v>49.27</c:v>
                </c:pt>
                <c:pt idx="4928">
                  <c:v>49.28</c:v>
                </c:pt>
                <c:pt idx="4929">
                  <c:v>49.29</c:v>
                </c:pt>
                <c:pt idx="4930">
                  <c:v>49.3</c:v>
                </c:pt>
                <c:pt idx="4931">
                  <c:v>49.31</c:v>
                </c:pt>
                <c:pt idx="4932">
                  <c:v>49.32</c:v>
                </c:pt>
                <c:pt idx="4933">
                  <c:v>49.33</c:v>
                </c:pt>
                <c:pt idx="4934">
                  <c:v>49.34</c:v>
                </c:pt>
                <c:pt idx="4935">
                  <c:v>49.35</c:v>
                </c:pt>
                <c:pt idx="4936">
                  <c:v>49.36</c:v>
                </c:pt>
                <c:pt idx="4937">
                  <c:v>49.37</c:v>
                </c:pt>
                <c:pt idx="4938">
                  <c:v>49.38</c:v>
                </c:pt>
                <c:pt idx="4939">
                  <c:v>49.39</c:v>
                </c:pt>
                <c:pt idx="4940">
                  <c:v>49.4</c:v>
                </c:pt>
                <c:pt idx="4941">
                  <c:v>49.41</c:v>
                </c:pt>
                <c:pt idx="4942">
                  <c:v>49.42</c:v>
                </c:pt>
                <c:pt idx="4943">
                  <c:v>49.43</c:v>
                </c:pt>
                <c:pt idx="4944">
                  <c:v>49.44</c:v>
                </c:pt>
                <c:pt idx="4945">
                  <c:v>49.45</c:v>
                </c:pt>
                <c:pt idx="4946">
                  <c:v>49.46</c:v>
                </c:pt>
                <c:pt idx="4947">
                  <c:v>49.47</c:v>
                </c:pt>
                <c:pt idx="4948">
                  <c:v>49.48</c:v>
                </c:pt>
                <c:pt idx="4949">
                  <c:v>49.49</c:v>
                </c:pt>
                <c:pt idx="4950">
                  <c:v>49.5</c:v>
                </c:pt>
                <c:pt idx="4951">
                  <c:v>49.51</c:v>
                </c:pt>
                <c:pt idx="4952">
                  <c:v>49.52</c:v>
                </c:pt>
                <c:pt idx="4953">
                  <c:v>49.53</c:v>
                </c:pt>
                <c:pt idx="4954">
                  <c:v>49.54</c:v>
                </c:pt>
                <c:pt idx="4955">
                  <c:v>49.55</c:v>
                </c:pt>
                <c:pt idx="4956">
                  <c:v>49.56</c:v>
                </c:pt>
                <c:pt idx="4957">
                  <c:v>49.57</c:v>
                </c:pt>
                <c:pt idx="4958">
                  <c:v>49.58</c:v>
                </c:pt>
                <c:pt idx="4959">
                  <c:v>49.59</c:v>
                </c:pt>
                <c:pt idx="4960">
                  <c:v>49.6</c:v>
                </c:pt>
                <c:pt idx="4961">
                  <c:v>49.61</c:v>
                </c:pt>
                <c:pt idx="4962">
                  <c:v>49.62</c:v>
                </c:pt>
                <c:pt idx="4963">
                  <c:v>49.63</c:v>
                </c:pt>
                <c:pt idx="4964">
                  <c:v>49.64</c:v>
                </c:pt>
                <c:pt idx="4965">
                  <c:v>49.65</c:v>
                </c:pt>
                <c:pt idx="4966">
                  <c:v>49.66</c:v>
                </c:pt>
                <c:pt idx="4967">
                  <c:v>49.67</c:v>
                </c:pt>
                <c:pt idx="4968">
                  <c:v>49.68</c:v>
                </c:pt>
                <c:pt idx="4969">
                  <c:v>49.69</c:v>
                </c:pt>
                <c:pt idx="4970">
                  <c:v>49.7</c:v>
                </c:pt>
                <c:pt idx="4971">
                  <c:v>49.71</c:v>
                </c:pt>
                <c:pt idx="4972">
                  <c:v>49.72</c:v>
                </c:pt>
                <c:pt idx="4973">
                  <c:v>49.73</c:v>
                </c:pt>
                <c:pt idx="4974">
                  <c:v>49.74</c:v>
                </c:pt>
                <c:pt idx="4975">
                  <c:v>49.75</c:v>
                </c:pt>
                <c:pt idx="4976">
                  <c:v>49.76</c:v>
                </c:pt>
                <c:pt idx="4977">
                  <c:v>49.77</c:v>
                </c:pt>
                <c:pt idx="4978">
                  <c:v>49.78</c:v>
                </c:pt>
                <c:pt idx="4979">
                  <c:v>49.79</c:v>
                </c:pt>
                <c:pt idx="4980">
                  <c:v>49.8</c:v>
                </c:pt>
                <c:pt idx="4981">
                  <c:v>49.81</c:v>
                </c:pt>
                <c:pt idx="4982">
                  <c:v>49.82</c:v>
                </c:pt>
                <c:pt idx="4983">
                  <c:v>49.83</c:v>
                </c:pt>
                <c:pt idx="4984">
                  <c:v>49.84</c:v>
                </c:pt>
                <c:pt idx="4985">
                  <c:v>49.85</c:v>
                </c:pt>
                <c:pt idx="4986">
                  <c:v>49.86</c:v>
                </c:pt>
                <c:pt idx="4987">
                  <c:v>49.87</c:v>
                </c:pt>
                <c:pt idx="4988">
                  <c:v>49.88</c:v>
                </c:pt>
                <c:pt idx="4989">
                  <c:v>49.89</c:v>
                </c:pt>
                <c:pt idx="4990">
                  <c:v>49.9</c:v>
                </c:pt>
                <c:pt idx="4991">
                  <c:v>49.91</c:v>
                </c:pt>
                <c:pt idx="4992">
                  <c:v>49.92</c:v>
                </c:pt>
                <c:pt idx="4993">
                  <c:v>49.93</c:v>
                </c:pt>
                <c:pt idx="4994">
                  <c:v>49.94</c:v>
                </c:pt>
                <c:pt idx="4995">
                  <c:v>49.95</c:v>
                </c:pt>
                <c:pt idx="4996">
                  <c:v>49.96</c:v>
                </c:pt>
                <c:pt idx="4997">
                  <c:v>49.97</c:v>
                </c:pt>
                <c:pt idx="4998">
                  <c:v>49.98</c:v>
                </c:pt>
                <c:pt idx="4999">
                  <c:v>49.99</c:v>
                </c:pt>
                <c:pt idx="5000">
                  <c:v>50</c:v>
                </c:pt>
                <c:pt idx="5001">
                  <c:v>50.01</c:v>
                </c:pt>
                <c:pt idx="5002">
                  <c:v>50.02</c:v>
                </c:pt>
                <c:pt idx="5003">
                  <c:v>50.03</c:v>
                </c:pt>
                <c:pt idx="5004">
                  <c:v>50.04</c:v>
                </c:pt>
                <c:pt idx="5005">
                  <c:v>50.05</c:v>
                </c:pt>
                <c:pt idx="5006">
                  <c:v>50.06</c:v>
                </c:pt>
                <c:pt idx="5007">
                  <c:v>50.07</c:v>
                </c:pt>
                <c:pt idx="5008">
                  <c:v>50.08</c:v>
                </c:pt>
                <c:pt idx="5009">
                  <c:v>50.09</c:v>
                </c:pt>
                <c:pt idx="5010">
                  <c:v>50.1</c:v>
                </c:pt>
                <c:pt idx="5011">
                  <c:v>50.11</c:v>
                </c:pt>
                <c:pt idx="5012">
                  <c:v>50.12</c:v>
                </c:pt>
                <c:pt idx="5013">
                  <c:v>50.13</c:v>
                </c:pt>
                <c:pt idx="5014">
                  <c:v>50.14</c:v>
                </c:pt>
                <c:pt idx="5015">
                  <c:v>50.15</c:v>
                </c:pt>
                <c:pt idx="5016">
                  <c:v>50.16</c:v>
                </c:pt>
                <c:pt idx="5017">
                  <c:v>50.17</c:v>
                </c:pt>
                <c:pt idx="5018">
                  <c:v>50.18</c:v>
                </c:pt>
                <c:pt idx="5019">
                  <c:v>50.19</c:v>
                </c:pt>
                <c:pt idx="5020">
                  <c:v>50.2</c:v>
                </c:pt>
                <c:pt idx="5021">
                  <c:v>50.21</c:v>
                </c:pt>
                <c:pt idx="5022">
                  <c:v>50.22</c:v>
                </c:pt>
                <c:pt idx="5023">
                  <c:v>50.23</c:v>
                </c:pt>
                <c:pt idx="5024">
                  <c:v>50.24</c:v>
                </c:pt>
                <c:pt idx="5025">
                  <c:v>50.25</c:v>
                </c:pt>
                <c:pt idx="5026">
                  <c:v>50.26</c:v>
                </c:pt>
                <c:pt idx="5027">
                  <c:v>50.27</c:v>
                </c:pt>
                <c:pt idx="5028">
                  <c:v>50.28</c:v>
                </c:pt>
                <c:pt idx="5029">
                  <c:v>50.29</c:v>
                </c:pt>
                <c:pt idx="5030">
                  <c:v>50.3</c:v>
                </c:pt>
                <c:pt idx="5031">
                  <c:v>50.31</c:v>
                </c:pt>
                <c:pt idx="5032">
                  <c:v>50.32</c:v>
                </c:pt>
                <c:pt idx="5033">
                  <c:v>50.33</c:v>
                </c:pt>
                <c:pt idx="5034">
                  <c:v>50.34</c:v>
                </c:pt>
                <c:pt idx="5035">
                  <c:v>50.35</c:v>
                </c:pt>
                <c:pt idx="5036">
                  <c:v>50.36</c:v>
                </c:pt>
                <c:pt idx="5037">
                  <c:v>50.37</c:v>
                </c:pt>
                <c:pt idx="5038">
                  <c:v>50.38</c:v>
                </c:pt>
                <c:pt idx="5039">
                  <c:v>50.39</c:v>
                </c:pt>
                <c:pt idx="5040">
                  <c:v>50.4</c:v>
                </c:pt>
                <c:pt idx="5041">
                  <c:v>50.41</c:v>
                </c:pt>
                <c:pt idx="5042">
                  <c:v>50.42</c:v>
                </c:pt>
                <c:pt idx="5043">
                  <c:v>50.43</c:v>
                </c:pt>
                <c:pt idx="5044">
                  <c:v>50.44</c:v>
                </c:pt>
                <c:pt idx="5045">
                  <c:v>50.45</c:v>
                </c:pt>
                <c:pt idx="5046">
                  <c:v>50.46</c:v>
                </c:pt>
                <c:pt idx="5047">
                  <c:v>50.47</c:v>
                </c:pt>
                <c:pt idx="5048">
                  <c:v>50.48</c:v>
                </c:pt>
                <c:pt idx="5049">
                  <c:v>50.49</c:v>
                </c:pt>
                <c:pt idx="5050">
                  <c:v>50.5</c:v>
                </c:pt>
                <c:pt idx="5051">
                  <c:v>50.51</c:v>
                </c:pt>
                <c:pt idx="5052">
                  <c:v>50.52</c:v>
                </c:pt>
                <c:pt idx="5053">
                  <c:v>50.53</c:v>
                </c:pt>
                <c:pt idx="5054">
                  <c:v>50.54</c:v>
                </c:pt>
                <c:pt idx="5055">
                  <c:v>50.55</c:v>
                </c:pt>
                <c:pt idx="5056">
                  <c:v>50.56</c:v>
                </c:pt>
                <c:pt idx="5057">
                  <c:v>50.57</c:v>
                </c:pt>
                <c:pt idx="5058">
                  <c:v>50.58</c:v>
                </c:pt>
                <c:pt idx="5059">
                  <c:v>50.59</c:v>
                </c:pt>
                <c:pt idx="5060">
                  <c:v>50.6</c:v>
                </c:pt>
                <c:pt idx="5061">
                  <c:v>50.61</c:v>
                </c:pt>
                <c:pt idx="5062">
                  <c:v>50.62</c:v>
                </c:pt>
                <c:pt idx="5063">
                  <c:v>50.63</c:v>
                </c:pt>
                <c:pt idx="5064">
                  <c:v>50.64</c:v>
                </c:pt>
                <c:pt idx="5065">
                  <c:v>50.65</c:v>
                </c:pt>
                <c:pt idx="5066">
                  <c:v>50.66</c:v>
                </c:pt>
                <c:pt idx="5067">
                  <c:v>50.67</c:v>
                </c:pt>
                <c:pt idx="5068">
                  <c:v>50.68</c:v>
                </c:pt>
                <c:pt idx="5069">
                  <c:v>50.69</c:v>
                </c:pt>
                <c:pt idx="5070">
                  <c:v>50.7</c:v>
                </c:pt>
                <c:pt idx="5071">
                  <c:v>50.71</c:v>
                </c:pt>
                <c:pt idx="5072">
                  <c:v>50.72</c:v>
                </c:pt>
                <c:pt idx="5073">
                  <c:v>50.73</c:v>
                </c:pt>
                <c:pt idx="5074">
                  <c:v>50.74</c:v>
                </c:pt>
                <c:pt idx="5075">
                  <c:v>50.75</c:v>
                </c:pt>
                <c:pt idx="5076">
                  <c:v>50.76</c:v>
                </c:pt>
                <c:pt idx="5077">
                  <c:v>50.77</c:v>
                </c:pt>
                <c:pt idx="5078">
                  <c:v>50.78</c:v>
                </c:pt>
                <c:pt idx="5079">
                  <c:v>50.79</c:v>
                </c:pt>
                <c:pt idx="5080">
                  <c:v>50.8</c:v>
                </c:pt>
                <c:pt idx="5081">
                  <c:v>50.81</c:v>
                </c:pt>
                <c:pt idx="5082">
                  <c:v>50.82</c:v>
                </c:pt>
                <c:pt idx="5083">
                  <c:v>50.83</c:v>
                </c:pt>
                <c:pt idx="5084">
                  <c:v>50.84</c:v>
                </c:pt>
                <c:pt idx="5085">
                  <c:v>50.85</c:v>
                </c:pt>
                <c:pt idx="5086">
                  <c:v>50.86</c:v>
                </c:pt>
                <c:pt idx="5087">
                  <c:v>50.87</c:v>
                </c:pt>
                <c:pt idx="5088">
                  <c:v>50.88</c:v>
                </c:pt>
                <c:pt idx="5089">
                  <c:v>50.89</c:v>
                </c:pt>
                <c:pt idx="5090">
                  <c:v>50.9</c:v>
                </c:pt>
                <c:pt idx="5091">
                  <c:v>50.91</c:v>
                </c:pt>
                <c:pt idx="5092">
                  <c:v>50.92</c:v>
                </c:pt>
                <c:pt idx="5093">
                  <c:v>50.93</c:v>
                </c:pt>
                <c:pt idx="5094">
                  <c:v>50.94</c:v>
                </c:pt>
                <c:pt idx="5095">
                  <c:v>50.95</c:v>
                </c:pt>
                <c:pt idx="5096">
                  <c:v>50.96</c:v>
                </c:pt>
                <c:pt idx="5097">
                  <c:v>50.97</c:v>
                </c:pt>
                <c:pt idx="5098">
                  <c:v>50.98</c:v>
                </c:pt>
                <c:pt idx="5099">
                  <c:v>50.99</c:v>
                </c:pt>
                <c:pt idx="5100">
                  <c:v>51</c:v>
                </c:pt>
                <c:pt idx="5101">
                  <c:v>51.01</c:v>
                </c:pt>
                <c:pt idx="5102">
                  <c:v>51.02</c:v>
                </c:pt>
                <c:pt idx="5103">
                  <c:v>51.03</c:v>
                </c:pt>
                <c:pt idx="5104">
                  <c:v>51.04</c:v>
                </c:pt>
                <c:pt idx="5105">
                  <c:v>51.05</c:v>
                </c:pt>
                <c:pt idx="5106">
                  <c:v>51.06</c:v>
                </c:pt>
                <c:pt idx="5107">
                  <c:v>51.07</c:v>
                </c:pt>
                <c:pt idx="5108">
                  <c:v>51.08</c:v>
                </c:pt>
                <c:pt idx="5109">
                  <c:v>51.09</c:v>
                </c:pt>
                <c:pt idx="5110">
                  <c:v>51.1</c:v>
                </c:pt>
                <c:pt idx="5111">
                  <c:v>51.11</c:v>
                </c:pt>
                <c:pt idx="5112">
                  <c:v>51.12</c:v>
                </c:pt>
                <c:pt idx="5113">
                  <c:v>51.13</c:v>
                </c:pt>
                <c:pt idx="5114">
                  <c:v>51.14</c:v>
                </c:pt>
                <c:pt idx="5115">
                  <c:v>51.15</c:v>
                </c:pt>
                <c:pt idx="5116">
                  <c:v>51.16</c:v>
                </c:pt>
                <c:pt idx="5117">
                  <c:v>51.17</c:v>
                </c:pt>
                <c:pt idx="5118">
                  <c:v>51.18</c:v>
                </c:pt>
                <c:pt idx="5119">
                  <c:v>51.19</c:v>
                </c:pt>
                <c:pt idx="5120">
                  <c:v>51.2</c:v>
                </c:pt>
                <c:pt idx="5121">
                  <c:v>51.21</c:v>
                </c:pt>
                <c:pt idx="5122">
                  <c:v>51.22</c:v>
                </c:pt>
                <c:pt idx="5123">
                  <c:v>51.23</c:v>
                </c:pt>
                <c:pt idx="5124">
                  <c:v>51.24</c:v>
                </c:pt>
                <c:pt idx="5125">
                  <c:v>51.25</c:v>
                </c:pt>
                <c:pt idx="5126">
                  <c:v>51.26</c:v>
                </c:pt>
                <c:pt idx="5127">
                  <c:v>51.27</c:v>
                </c:pt>
                <c:pt idx="5128">
                  <c:v>51.28</c:v>
                </c:pt>
                <c:pt idx="5129">
                  <c:v>51.29</c:v>
                </c:pt>
                <c:pt idx="5130">
                  <c:v>51.3</c:v>
                </c:pt>
                <c:pt idx="5131">
                  <c:v>51.31</c:v>
                </c:pt>
                <c:pt idx="5132">
                  <c:v>51.32</c:v>
                </c:pt>
                <c:pt idx="5133">
                  <c:v>51.33</c:v>
                </c:pt>
                <c:pt idx="5134">
                  <c:v>51.34</c:v>
                </c:pt>
                <c:pt idx="5135">
                  <c:v>51.35</c:v>
                </c:pt>
                <c:pt idx="5136">
                  <c:v>51.36</c:v>
                </c:pt>
                <c:pt idx="5137">
                  <c:v>51.37</c:v>
                </c:pt>
                <c:pt idx="5138">
                  <c:v>51.38</c:v>
                </c:pt>
                <c:pt idx="5139">
                  <c:v>51.39</c:v>
                </c:pt>
                <c:pt idx="5140">
                  <c:v>51.4</c:v>
                </c:pt>
                <c:pt idx="5141">
                  <c:v>51.41</c:v>
                </c:pt>
                <c:pt idx="5142">
                  <c:v>51.42</c:v>
                </c:pt>
                <c:pt idx="5143">
                  <c:v>51.43</c:v>
                </c:pt>
                <c:pt idx="5144">
                  <c:v>51.44</c:v>
                </c:pt>
                <c:pt idx="5145">
                  <c:v>51.45</c:v>
                </c:pt>
                <c:pt idx="5146">
                  <c:v>51.46</c:v>
                </c:pt>
                <c:pt idx="5147">
                  <c:v>51.47</c:v>
                </c:pt>
                <c:pt idx="5148">
                  <c:v>51.48</c:v>
                </c:pt>
                <c:pt idx="5149">
                  <c:v>51.49</c:v>
                </c:pt>
                <c:pt idx="5150">
                  <c:v>51.5</c:v>
                </c:pt>
                <c:pt idx="5151">
                  <c:v>51.51</c:v>
                </c:pt>
                <c:pt idx="5152">
                  <c:v>51.52</c:v>
                </c:pt>
                <c:pt idx="5153">
                  <c:v>51.53</c:v>
                </c:pt>
                <c:pt idx="5154">
                  <c:v>51.54</c:v>
                </c:pt>
                <c:pt idx="5155">
                  <c:v>51.55</c:v>
                </c:pt>
                <c:pt idx="5156">
                  <c:v>51.56</c:v>
                </c:pt>
                <c:pt idx="5157">
                  <c:v>51.57</c:v>
                </c:pt>
                <c:pt idx="5158">
                  <c:v>51.58</c:v>
                </c:pt>
                <c:pt idx="5159">
                  <c:v>51.59</c:v>
                </c:pt>
                <c:pt idx="5160">
                  <c:v>51.6</c:v>
                </c:pt>
                <c:pt idx="5161">
                  <c:v>51.61</c:v>
                </c:pt>
                <c:pt idx="5162">
                  <c:v>51.62</c:v>
                </c:pt>
                <c:pt idx="5163">
                  <c:v>51.63</c:v>
                </c:pt>
                <c:pt idx="5164">
                  <c:v>51.64</c:v>
                </c:pt>
                <c:pt idx="5165">
                  <c:v>51.65</c:v>
                </c:pt>
                <c:pt idx="5166">
                  <c:v>51.66</c:v>
                </c:pt>
                <c:pt idx="5167">
                  <c:v>51.67</c:v>
                </c:pt>
                <c:pt idx="5168">
                  <c:v>51.68</c:v>
                </c:pt>
                <c:pt idx="5169">
                  <c:v>51.69</c:v>
                </c:pt>
                <c:pt idx="5170">
                  <c:v>51.7</c:v>
                </c:pt>
                <c:pt idx="5171">
                  <c:v>51.71</c:v>
                </c:pt>
                <c:pt idx="5172">
                  <c:v>51.72</c:v>
                </c:pt>
                <c:pt idx="5173">
                  <c:v>51.73</c:v>
                </c:pt>
                <c:pt idx="5174">
                  <c:v>51.74</c:v>
                </c:pt>
                <c:pt idx="5175">
                  <c:v>51.75</c:v>
                </c:pt>
                <c:pt idx="5176">
                  <c:v>51.76</c:v>
                </c:pt>
                <c:pt idx="5177">
                  <c:v>51.77</c:v>
                </c:pt>
                <c:pt idx="5178">
                  <c:v>51.78</c:v>
                </c:pt>
                <c:pt idx="5179">
                  <c:v>51.79</c:v>
                </c:pt>
                <c:pt idx="5180">
                  <c:v>51.8</c:v>
                </c:pt>
                <c:pt idx="5181">
                  <c:v>51.81</c:v>
                </c:pt>
                <c:pt idx="5182">
                  <c:v>51.82</c:v>
                </c:pt>
                <c:pt idx="5183">
                  <c:v>51.83</c:v>
                </c:pt>
                <c:pt idx="5184">
                  <c:v>51.84</c:v>
                </c:pt>
                <c:pt idx="5185">
                  <c:v>51.85</c:v>
                </c:pt>
                <c:pt idx="5186">
                  <c:v>51.86</c:v>
                </c:pt>
                <c:pt idx="5187">
                  <c:v>51.87</c:v>
                </c:pt>
                <c:pt idx="5188">
                  <c:v>51.88</c:v>
                </c:pt>
                <c:pt idx="5189">
                  <c:v>51.89</c:v>
                </c:pt>
                <c:pt idx="5190">
                  <c:v>51.9</c:v>
                </c:pt>
                <c:pt idx="5191">
                  <c:v>51.91</c:v>
                </c:pt>
                <c:pt idx="5192">
                  <c:v>51.92</c:v>
                </c:pt>
                <c:pt idx="5193">
                  <c:v>51.93</c:v>
                </c:pt>
                <c:pt idx="5194">
                  <c:v>51.94</c:v>
                </c:pt>
                <c:pt idx="5195">
                  <c:v>51.95</c:v>
                </c:pt>
                <c:pt idx="5196">
                  <c:v>51.96</c:v>
                </c:pt>
                <c:pt idx="5197">
                  <c:v>51.97</c:v>
                </c:pt>
                <c:pt idx="5198">
                  <c:v>51.98</c:v>
                </c:pt>
                <c:pt idx="5199">
                  <c:v>51.99</c:v>
                </c:pt>
                <c:pt idx="5200">
                  <c:v>52</c:v>
                </c:pt>
                <c:pt idx="5201">
                  <c:v>52.01</c:v>
                </c:pt>
                <c:pt idx="5202">
                  <c:v>52.02</c:v>
                </c:pt>
                <c:pt idx="5203">
                  <c:v>52.03</c:v>
                </c:pt>
                <c:pt idx="5204">
                  <c:v>52.04</c:v>
                </c:pt>
                <c:pt idx="5205">
                  <c:v>52.05</c:v>
                </c:pt>
                <c:pt idx="5206">
                  <c:v>52.06</c:v>
                </c:pt>
                <c:pt idx="5207">
                  <c:v>52.07</c:v>
                </c:pt>
                <c:pt idx="5208">
                  <c:v>52.08</c:v>
                </c:pt>
                <c:pt idx="5209">
                  <c:v>52.09</c:v>
                </c:pt>
                <c:pt idx="5210">
                  <c:v>52.1</c:v>
                </c:pt>
                <c:pt idx="5211">
                  <c:v>52.11</c:v>
                </c:pt>
                <c:pt idx="5212">
                  <c:v>52.12</c:v>
                </c:pt>
                <c:pt idx="5213">
                  <c:v>52.13</c:v>
                </c:pt>
                <c:pt idx="5214">
                  <c:v>52.14</c:v>
                </c:pt>
                <c:pt idx="5215">
                  <c:v>52.15</c:v>
                </c:pt>
                <c:pt idx="5216">
                  <c:v>52.16</c:v>
                </c:pt>
                <c:pt idx="5217">
                  <c:v>52.17</c:v>
                </c:pt>
                <c:pt idx="5218">
                  <c:v>52.18</c:v>
                </c:pt>
                <c:pt idx="5219">
                  <c:v>52.19</c:v>
                </c:pt>
                <c:pt idx="5220">
                  <c:v>52.2</c:v>
                </c:pt>
                <c:pt idx="5221">
                  <c:v>52.21</c:v>
                </c:pt>
                <c:pt idx="5222">
                  <c:v>52.22</c:v>
                </c:pt>
                <c:pt idx="5223">
                  <c:v>52.23</c:v>
                </c:pt>
                <c:pt idx="5224">
                  <c:v>52.24</c:v>
                </c:pt>
                <c:pt idx="5225">
                  <c:v>52.25</c:v>
                </c:pt>
                <c:pt idx="5226">
                  <c:v>52.26</c:v>
                </c:pt>
                <c:pt idx="5227">
                  <c:v>52.27</c:v>
                </c:pt>
                <c:pt idx="5228">
                  <c:v>52.28</c:v>
                </c:pt>
                <c:pt idx="5229">
                  <c:v>52.29</c:v>
                </c:pt>
                <c:pt idx="5230">
                  <c:v>52.3</c:v>
                </c:pt>
                <c:pt idx="5231">
                  <c:v>52.31</c:v>
                </c:pt>
                <c:pt idx="5232">
                  <c:v>52.32</c:v>
                </c:pt>
                <c:pt idx="5233">
                  <c:v>52.33</c:v>
                </c:pt>
                <c:pt idx="5234">
                  <c:v>52.34</c:v>
                </c:pt>
                <c:pt idx="5235">
                  <c:v>52.35</c:v>
                </c:pt>
                <c:pt idx="5236">
                  <c:v>52.36</c:v>
                </c:pt>
                <c:pt idx="5237">
                  <c:v>52.37</c:v>
                </c:pt>
                <c:pt idx="5238">
                  <c:v>52.38</c:v>
                </c:pt>
                <c:pt idx="5239">
                  <c:v>52.39</c:v>
                </c:pt>
                <c:pt idx="5240">
                  <c:v>52.4</c:v>
                </c:pt>
                <c:pt idx="5241">
                  <c:v>52.41</c:v>
                </c:pt>
                <c:pt idx="5242">
                  <c:v>52.42</c:v>
                </c:pt>
                <c:pt idx="5243">
                  <c:v>52.43</c:v>
                </c:pt>
                <c:pt idx="5244">
                  <c:v>52.44</c:v>
                </c:pt>
                <c:pt idx="5245">
                  <c:v>52.45</c:v>
                </c:pt>
                <c:pt idx="5246">
                  <c:v>52.46</c:v>
                </c:pt>
                <c:pt idx="5247">
                  <c:v>52.47</c:v>
                </c:pt>
                <c:pt idx="5248">
                  <c:v>52.48</c:v>
                </c:pt>
                <c:pt idx="5249">
                  <c:v>52.49</c:v>
                </c:pt>
                <c:pt idx="5250">
                  <c:v>52.5</c:v>
                </c:pt>
                <c:pt idx="5251">
                  <c:v>52.51</c:v>
                </c:pt>
                <c:pt idx="5252">
                  <c:v>52.52</c:v>
                </c:pt>
                <c:pt idx="5253">
                  <c:v>52.53</c:v>
                </c:pt>
                <c:pt idx="5254">
                  <c:v>52.54</c:v>
                </c:pt>
                <c:pt idx="5255">
                  <c:v>52.55</c:v>
                </c:pt>
                <c:pt idx="5256">
                  <c:v>52.56</c:v>
                </c:pt>
                <c:pt idx="5257">
                  <c:v>52.57</c:v>
                </c:pt>
                <c:pt idx="5258">
                  <c:v>52.58</c:v>
                </c:pt>
                <c:pt idx="5259">
                  <c:v>52.59</c:v>
                </c:pt>
                <c:pt idx="5260">
                  <c:v>52.6</c:v>
                </c:pt>
                <c:pt idx="5261">
                  <c:v>52.61</c:v>
                </c:pt>
                <c:pt idx="5262">
                  <c:v>52.62</c:v>
                </c:pt>
                <c:pt idx="5263">
                  <c:v>52.63</c:v>
                </c:pt>
                <c:pt idx="5264">
                  <c:v>52.64</c:v>
                </c:pt>
                <c:pt idx="5265">
                  <c:v>52.65</c:v>
                </c:pt>
                <c:pt idx="5266">
                  <c:v>52.66</c:v>
                </c:pt>
                <c:pt idx="5267">
                  <c:v>52.67</c:v>
                </c:pt>
                <c:pt idx="5268">
                  <c:v>52.68</c:v>
                </c:pt>
                <c:pt idx="5269">
                  <c:v>52.69</c:v>
                </c:pt>
                <c:pt idx="5270">
                  <c:v>52.7</c:v>
                </c:pt>
                <c:pt idx="5271">
                  <c:v>52.71</c:v>
                </c:pt>
                <c:pt idx="5272">
                  <c:v>52.72</c:v>
                </c:pt>
                <c:pt idx="5273">
                  <c:v>52.73</c:v>
                </c:pt>
                <c:pt idx="5274">
                  <c:v>52.74</c:v>
                </c:pt>
                <c:pt idx="5275">
                  <c:v>52.75</c:v>
                </c:pt>
                <c:pt idx="5276">
                  <c:v>52.76</c:v>
                </c:pt>
                <c:pt idx="5277">
                  <c:v>52.77</c:v>
                </c:pt>
                <c:pt idx="5278">
                  <c:v>52.78</c:v>
                </c:pt>
                <c:pt idx="5279">
                  <c:v>52.79</c:v>
                </c:pt>
                <c:pt idx="5280">
                  <c:v>52.8</c:v>
                </c:pt>
                <c:pt idx="5281">
                  <c:v>52.81</c:v>
                </c:pt>
                <c:pt idx="5282">
                  <c:v>52.82</c:v>
                </c:pt>
                <c:pt idx="5283">
                  <c:v>52.83</c:v>
                </c:pt>
                <c:pt idx="5284">
                  <c:v>52.84</c:v>
                </c:pt>
                <c:pt idx="5285">
                  <c:v>52.85</c:v>
                </c:pt>
                <c:pt idx="5286">
                  <c:v>52.86</c:v>
                </c:pt>
                <c:pt idx="5287">
                  <c:v>52.87</c:v>
                </c:pt>
                <c:pt idx="5288">
                  <c:v>52.88</c:v>
                </c:pt>
                <c:pt idx="5289">
                  <c:v>52.89</c:v>
                </c:pt>
                <c:pt idx="5290">
                  <c:v>52.9</c:v>
                </c:pt>
                <c:pt idx="5291">
                  <c:v>52.91</c:v>
                </c:pt>
                <c:pt idx="5292">
                  <c:v>52.92</c:v>
                </c:pt>
                <c:pt idx="5293">
                  <c:v>52.93</c:v>
                </c:pt>
                <c:pt idx="5294">
                  <c:v>52.94</c:v>
                </c:pt>
                <c:pt idx="5295">
                  <c:v>52.95</c:v>
                </c:pt>
                <c:pt idx="5296">
                  <c:v>52.96</c:v>
                </c:pt>
                <c:pt idx="5297">
                  <c:v>52.97</c:v>
                </c:pt>
                <c:pt idx="5298">
                  <c:v>52.98</c:v>
                </c:pt>
                <c:pt idx="5299">
                  <c:v>52.99</c:v>
                </c:pt>
                <c:pt idx="5300">
                  <c:v>53</c:v>
                </c:pt>
                <c:pt idx="5301">
                  <c:v>53.01</c:v>
                </c:pt>
                <c:pt idx="5302">
                  <c:v>53.02</c:v>
                </c:pt>
                <c:pt idx="5303">
                  <c:v>53.03</c:v>
                </c:pt>
                <c:pt idx="5304">
                  <c:v>53.04</c:v>
                </c:pt>
                <c:pt idx="5305">
                  <c:v>53.05</c:v>
                </c:pt>
                <c:pt idx="5306">
                  <c:v>53.06</c:v>
                </c:pt>
                <c:pt idx="5307">
                  <c:v>53.07</c:v>
                </c:pt>
                <c:pt idx="5308">
                  <c:v>53.08</c:v>
                </c:pt>
                <c:pt idx="5309">
                  <c:v>53.09</c:v>
                </c:pt>
                <c:pt idx="5310">
                  <c:v>53.1</c:v>
                </c:pt>
                <c:pt idx="5311">
                  <c:v>53.11</c:v>
                </c:pt>
                <c:pt idx="5312">
                  <c:v>53.12</c:v>
                </c:pt>
                <c:pt idx="5313">
                  <c:v>53.13</c:v>
                </c:pt>
                <c:pt idx="5314">
                  <c:v>53.14</c:v>
                </c:pt>
                <c:pt idx="5315">
                  <c:v>53.15</c:v>
                </c:pt>
                <c:pt idx="5316">
                  <c:v>53.16</c:v>
                </c:pt>
                <c:pt idx="5317">
                  <c:v>53.17</c:v>
                </c:pt>
                <c:pt idx="5318">
                  <c:v>53.18</c:v>
                </c:pt>
                <c:pt idx="5319">
                  <c:v>53.19</c:v>
                </c:pt>
                <c:pt idx="5320">
                  <c:v>53.2</c:v>
                </c:pt>
                <c:pt idx="5321">
                  <c:v>53.21</c:v>
                </c:pt>
                <c:pt idx="5322">
                  <c:v>53.22</c:v>
                </c:pt>
                <c:pt idx="5323">
                  <c:v>53.23</c:v>
                </c:pt>
                <c:pt idx="5324">
                  <c:v>53.24</c:v>
                </c:pt>
                <c:pt idx="5325">
                  <c:v>53.25</c:v>
                </c:pt>
                <c:pt idx="5326">
                  <c:v>53.26</c:v>
                </c:pt>
                <c:pt idx="5327">
                  <c:v>53.27</c:v>
                </c:pt>
                <c:pt idx="5328">
                  <c:v>53.28</c:v>
                </c:pt>
                <c:pt idx="5329">
                  <c:v>53.29</c:v>
                </c:pt>
                <c:pt idx="5330">
                  <c:v>53.3</c:v>
                </c:pt>
                <c:pt idx="5331">
                  <c:v>53.31</c:v>
                </c:pt>
                <c:pt idx="5332">
                  <c:v>53.32</c:v>
                </c:pt>
                <c:pt idx="5333">
                  <c:v>53.33</c:v>
                </c:pt>
                <c:pt idx="5334">
                  <c:v>53.34</c:v>
                </c:pt>
                <c:pt idx="5335">
                  <c:v>53.35</c:v>
                </c:pt>
                <c:pt idx="5336">
                  <c:v>53.36</c:v>
                </c:pt>
                <c:pt idx="5337">
                  <c:v>53.37</c:v>
                </c:pt>
                <c:pt idx="5338">
                  <c:v>53.38</c:v>
                </c:pt>
                <c:pt idx="5339">
                  <c:v>53.39</c:v>
                </c:pt>
                <c:pt idx="5340">
                  <c:v>53.4</c:v>
                </c:pt>
                <c:pt idx="5341">
                  <c:v>53.41</c:v>
                </c:pt>
                <c:pt idx="5342">
                  <c:v>53.42</c:v>
                </c:pt>
                <c:pt idx="5343">
                  <c:v>53.43</c:v>
                </c:pt>
                <c:pt idx="5344">
                  <c:v>53.44</c:v>
                </c:pt>
                <c:pt idx="5345">
                  <c:v>53.45</c:v>
                </c:pt>
                <c:pt idx="5346">
                  <c:v>53.46</c:v>
                </c:pt>
                <c:pt idx="5347">
                  <c:v>53.47</c:v>
                </c:pt>
                <c:pt idx="5348">
                  <c:v>53.48</c:v>
                </c:pt>
                <c:pt idx="5349">
                  <c:v>53.49</c:v>
                </c:pt>
                <c:pt idx="5350">
                  <c:v>53.5</c:v>
                </c:pt>
                <c:pt idx="5351">
                  <c:v>53.51</c:v>
                </c:pt>
                <c:pt idx="5352">
                  <c:v>53.52</c:v>
                </c:pt>
                <c:pt idx="5353">
                  <c:v>53.53</c:v>
                </c:pt>
                <c:pt idx="5354">
                  <c:v>53.54</c:v>
                </c:pt>
                <c:pt idx="5355">
                  <c:v>53.55</c:v>
                </c:pt>
                <c:pt idx="5356">
                  <c:v>53.56</c:v>
                </c:pt>
                <c:pt idx="5357">
                  <c:v>53.57</c:v>
                </c:pt>
                <c:pt idx="5358">
                  <c:v>53.58</c:v>
                </c:pt>
                <c:pt idx="5359">
                  <c:v>53.59</c:v>
                </c:pt>
                <c:pt idx="5360">
                  <c:v>53.6</c:v>
                </c:pt>
                <c:pt idx="5361">
                  <c:v>53.61</c:v>
                </c:pt>
                <c:pt idx="5362">
                  <c:v>53.62</c:v>
                </c:pt>
                <c:pt idx="5363">
                  <c:v>53.63</c:v>
                </c:pt>
                <c:pt idx="5364">
                  <c:v>53.64</c:v>
                </c:pt>
                <c:pt idx="5365">
                  <c:v>53.65</c:v>
                </c:pt>
                <c:pt idx="5366">
                  <c:v>53.66</c:v>
                </c:pt>
                <c:pt idx="5367">
                  <c:v>53.67</c:v>
                </c:pt>
                <c:pt idx="5368">
                  <c:v>53.68</c:v>
                </c:pt>
                <c:pt idx="5369">
                  <c:v>53.69</c:v>
                </c:pt>
                <c:pt idx="5370">
                  <c:v>53.7</c:v>
                </c:pt>
                <c:pt idx="5371">
                  <c:v>53.71</c:v>
                </c:pt>
                <c:pt idx="5372">
                  <c:v>53.72</c:v>
                </c:pt>
                <c:pt idx="5373">
                  <c:v>53.73</c:v>
                </c:pt>
                <c:pt idx="5374">
                  <c:v>53.74</c:v>
                </c:pt>
                <c:pt idx="5375">
                  <c:v>53.75</c:v>
                </c:pt>
                <c:pt idx="5376">
                  <c:v>53.76</c:v>
                </c:pt>
                <c:pt idx="5377">
                  <c:v>53.77</c:v>
                </c:pt>
                <c:pt idx="5378">
                  <c:v>53.78</c:v>
                </c:pt>
                <c:pt idx="5379">
                  <c:v>53.79</c:v>
                </c:pt>
                <c:pt idx="5380">
                  <c:v>53.8</c:v>
                </c:pt>
                <c:pt idx="5381">
                  <c:v>53.81</c:v>
                </c:pt>
                <c:pt idx="5382">
                  <c:v>53.82</c:v>
                </c:pt>
                <c:pt idx="5383">
                  <c:v>53.83</c:v>
                </c:pt>
                <c:pt idx="5384">
                  <c:v>53.84</c:v>
                </c:pt>
                <c:pt idx="5385">
                  <c:v>53.85</c:v>
                </c:pt>
                <c:pt idx="5386">
                  <c:v>53.86</c:v>
                </c:pt>
                <c:pt idx="5387">
                  <c:v>53.87</c:v>
                </c:pt>
                <c:pt idx="5388">
                  <c:v>53.88</c:v>
                </c:pt>
                <c:pt idx="5389">
                  <c:v>53.89</c:v>
                </c:pt>
                <c:pt idx="5390">
                  <c:v>53.9</c:v>
                </c:pt>
                <c:pt idx="5391">
                  <c:v>53.91</c:v>
                </c:pt>
                <c:pt idx="5392">
                  <c:v>53.92</c:v>
                </c:pt>
                <c:pt idx="5393">
                  <c:v>53.93</c:v>
                </c:pt>
                <c:pt idx="5394">
                  <c:v>53.94</c:v>
                </c:pt>
                <c:pt idx="5395">
                  <c:v>53.95</c:v>
                </c:pt>
                <c:pt idx="5396">
                  <c:v>53.96</c:v>
                </c:pt>
                <c:pt idx="5397">
                  <c:v>53.97</c:v>
                </c:pt>
                <c:pt idx="5398">
                  <c:v>53.98</c:v>
                </c:pt>
                <c:pt idx="5399">
                  <c:v>53.99</c:v>
                </c:pt>
                <c:pt idx="5400">
                  <c:v>54</c:v>
                </c:pt>
                <c:pt idx="5401">
                  <c:v>54.01</c:v>
                </c:pt>
                <c:pt idx="5402">
                  <c:v>54.02</c:v>
                </c:pt>
                <c:pt idx="5403">
                  <c:v>54.03</c:v>
                </c:pt>
                <c:pt idx="5404">
                  <c:v>54.04</c:v>
                </c:pt>
                <c:pt idx="5405">
                  <c:v>54.05</c:v>
                </c:pt>
                <c:pt idx="5406">
                  <c:v>54.06</c:v>
                </c:pt>
                <c:pt idx="5407">
                  <c:v>54.07</c:v>
                </c:pt>
                <c:pt idx="5408">
                  <c:v>54.08</c:v>
                </c:pt>
                <c:pt idx="5409">
                  <c:v>54.09</c:v>
                </c:pt>
                <c:pt idx="5410">
                  <c:v>54.1</c:v>
                </c:pt>
                <c:pt idx="5411">
                  <c:v>54.11</c:v>
                </c:pt>
                <c:pt idx="5412">
                  <c:v>54.12</c:v>
                </c:pt>
                <c:pt idx="5413">
                  <c:v>54.13</c:v>
                </c:pt>
                <c:pt idx="5414">
                  <c:v>54.14</c:v>
                </c:pt>
                <c:pt idx="5415">
                  <c:v>54.15</c:v>
                </c:pt>
                <c:pt idx="5416">
                  <c:v>54.16</c:v>
                </c:pt>
                <c:pt idx="5417">
                  <c:v>54.17</c:v>
                </c:pt>
                <c:pt idx="5418">
                  <c:v>54.18</c:v>
                </c:pt>
                <c:pt idx="5419">
                  <c:v>54.19</c:v>
                </c:pt>
                <c:pt idx="5420">
                  <c:v>54.2</c:v>
                </c:pt>
                <c:pt idx="5421">
                  <c:v>54.21</c:v>
                </c:pt>
                <c:pt idx="5422">
                  <c:v>54.22</c:v>
                </c:pt>
                <c:pt idx="5423">
                  <c:v>54.23</c:v>
                </c:pt>
                <c:pt idx="5424">
                  <c:v>54.24</c:v>
                </c:pt>
                <c:pt idx="5425">
                  <c:v>54.25</c:v>
                </c:pt>
                <c:pt idx="5426">
                  <c:v>54.26</c:v>
                </c:pt>
                <c:pt idx="5427">
                  <c:v>54.27</c:v>
                </c:pt>
                <c:pt idx="5428">
                  <c:v>54.28</c:v>
                </c:pt>
                <c:pt idx="5429">
                  <c:v>54.29</c:v>
                </c:pt>
                <c:pt idx="5430">
                  <c:v>54.3</c:v>
                </c:pt>
                <c:pt idx="5431">
                  <c:v>54.31</c:v>
                </c:pt>
                <c:pt idx="5432">
                  <c:v>54.32</c:v>
                </c:pt>
                <c:pt idx="5433">
                  <c:v>54.33</c:v>
                </c:pt>
                <c:pt idx="5434">
                  <c:v>54.34</c:v>
                </c:pt>
                <c:pt idx="5435">
                  <c:v>54.35</c:v>
                </c:pt>
                <c:pt idx="5436">
                  <c:v>54.36</c:v>
                </c:pt>
                <c:pt idx="5437">
                  <c:v>54.37</c:v>
                </c:pt>
                <c:pt idx="5438">
                  <c:v>54.38</c:v>
                </c:pt>
                <c:pt idx="5439">
                  <c:v>54.39</c:v>
                </c:pt>
                <c:pt idx="5440">
                  <c:v>54.4</c:v>
                </c:pt>
                <c:pt idx="5441">
                  <c:v>54.41</c:v>
                </c:pt>
                <c:pt idx="5442">
                  <c:v>54.42</c:v>
                </c:pt>
                <c:pt idx="5443">
                  <c:v>54.43</c:v>
                </c:pt>
                <c:pt idx="5444">
                  <c:v>54.44</c:v>
                </c:pt>
                <c:pt idx="5445">
                  <c:v>54.45</c:v>
                </c:pt>
                <c:pt idx="5446">
                  <c:v>54.46</c:v>
                </c:pt>
                <c:pt idx="5447">
                  <c:v>54.47</c:v>
                </c:pt>
                <c:pt idx="5448">
                  <c:v>54.48</c:v>
                </c:pt>
                <c:pt idx="5449">
                  <c:v>54.49</c:v>
                </c:pt>
                <c:pt idx="5450">
                  <c:v>54.5</c:v>
                </c:pt>
                <c:pt idx="5451">
                  <c:v>54.51</c:v>
                </c:pt>
                <c:pt idx="5452">
                  <c:v>54.52</c:v>
                </c:pt>
                <c:pt idx="5453">
                  <c:v>54.53</c:v>
                </c:pt>
                <c:pt idx="5454">
                  <c:v>54.54</c:v>
                </c:pt>
                <c:pt idx="5455">
                  <c:v>54.55</c:v>
                </c:pt>
                <c:pt idx="5456">
                  <c:v>54.56</c:v>
                </c:pt>
                <c:pt idx="5457">
                  <c:v>54.57</c:v>
                </c:pt>
                <c:pt idx="5458">
                  <c:v>54.58</c:v>
                </c:pt>
                <c:pt idx="5459">
                  <c:v>54.59</c:v>
                </c:pt>
                <c:pt idx="5460">
                  <c:v>54.6</c:v>
                </c:pt>
                <c:pt idx="5461">
                  <c:v>54.61</c:v>
                </c:pt>
                <c:pt idx="5462">
                  <c:v>54.62</c:v>
                </c:pt>
                <c:pt idx="5463">
                  <c:v>54.63</c:v>
                </c:pt>
                <c:pt idx="5464">
                  <c:v>54.64</c:v>
                </c:pt>
                <c:pt idx="5465">
                  <c:v>54.65</c:v>
                </c:pt>
                <c:pt idx="5466">
                  <c:v>54.66</c:v>
                </c:pt>
                <c:pt idx="5467">
                  <c:v>54.67</c:v>
                </c:pt>
                <c:pt idx="5468">
                  <c:v>54.68</c:v>
                </c:pt>
                <c:pt idx="5469">
                  <c:v>54.69</c:v>
                </c:pt>
                <c:pt idx="5470">
                  <c:v>54.7</c:v>
                </c:pt>
                <c:pt idx="5471">
                  <c:v>54.71</c:v>
                </c:pt>
                <c:pt idx="5472">
                  <c:v>54.72</c:v>
                </c:pt>
                <c:pt idx="5473">
                  <c:v>54.73</c:v>
                </c:pt>
                <c:pt idx="5474">
                  <c:v>54.74</c:v>
                </c:pt>
                <c:pt idx="5475">
                  <c:v>54.75</c:v>
                </c:pt>
                <c:pt idx="5476">
                  <c:v>54.76</c:v>
                </c:pt>
                <c:pt idx="5477">
                  <c:v>54.77</c:v>
                </c:pt>
                <c:pt idx="5478">
                  <c:v>54.78</c:v>
                </c:pt>
                <c:pt idx="5479">
                  <c:v>54.79</c:v>
                </c:pt>
                <c:pt idx="5480">
                  <c:v>54.8</c:v>
                </c:pt>
                <c:pt idx="5481">
                  <c:v>54.81</c:v>
                </c:pt>
                <c:pt idx="5482">
                  <c:v>54.82</c:v>
                </c:pt>
                <c:pt idx="5483">
                  <c:v>54.83</c:v>
                </c:pt>
                <c:pt idx="5484">
                  <c:v>54.84</c:v>
                </c:pt>
                <c:pt idx="5485">
                  <c:v>54.85</c:v>
                </c:pt>
                <c:pt idx="5486">
                  <c:v>54.86</c:v>
                </c:pt>
                <c:pt idx="5487">
                  <c:v>54.87</c:v>
                </c:pt>
                <c:pt idx="5488">
                  <c:v>54.88</c:v>
                </c:pt>
                <c:pt idx="5489">
                  <c:v>54.89</c:v>
                </c:pt>
                <c:pt idx="5490">
                  <c:v>54.9</c:v>
                </c:pt>
                <c:pt idx="5491">
                  <c:v>54.91</c:v>
                </c:pt>
                <c:pt idx="5492">
                  <c:v>54.92</c:v>
                </c:pt>
                <c:pt idx="5493">
                  <c:v>54.93</c:v>
                </c:pt>
                <c:pt idx="5494">
                  <c:v>54.94</c:v>
                </c:pt>
                <c:pt idx="5495">
                  <c:v>54.95</c:v>
                </c:pt>
                <c:pt idx="5496">
                  <c:v>54.96</c:v>
                </c:pt>
                <c:pt idx="5497">
                  <c:v>54.97</c:v>
                </c:pt>
                <c:pt idx="5498">
                  <c:v>54.98</c:v>
                </c:pt>
                <c:pt idx="5499">
                  <c:v>54.99</c:v>
                </c:pt>
                <c:pt idx="5500">
                  <c:v>55</c:v>
                </c:pt>
                <c:pt idx="5501">
                  <c:v>55.01</c:v>
                </c:pt>
                <c:pt idx="5502">
                  <c:v>55.02</c:v>
                </c:pt>
                <c:pt idx="5503">
                  <c:v>55.03</c:v>
                </c:pt>
                <c:pt idx="5504">
                  <c:v>55.04</c:v>
                </c:pt>
                <c:pt idx="5505">
                  <c:v>55.05</c:v>
                </c:pt>
                <c:pt idx="5506">
                  <c:v>55.06</c:v>
                </c:pt>
                <c:pt idx="5507">
                  <c:v>55.07</c:v>
                </c:pt>
                <c:pt idx="5508">
                  <c:v>55.08</c:v>
                </c:pt>
                <c:pt idx="5509">
                  <c:v>55.09</c:v>
                </c:pt>
                <c:pt idx="5510">
                  <c:v>55.1</c:v>
                </c:pt>
                <c:pt idx="5511">
                  <c:v>55.11</c:v>
                </c:pt>
                <c:pt idx="5512">
                  <c:v>55.12</c:v>
                </c:pt>
                <c:pt idx="5513">
                  <c:v>55.13</c:v>
                </c:pt>
                <c:pt idx="5514">
                  <c:v>55.14</c:v>
                </c:pt>
                <c:pt idx="5515">
                  <c:v>55.15</c:v>
                </c:pt>
                <c:pt idx="5516">
                  <c:v>55.16</c:v>
                </c:pt>
                <c:pt idx="5517">
                  <c:v>55.17</c:v>
                </c:pt>
                <c:pt idx="5518">
                  <c:v>55.18</c:v>
                </c:pt>
                <c:pt idx="5519">
                  <c:v>55.19</c:v>
                </c:pt>
                <c:pt idx="5520">
                  <c:v>55.2</c:v>
                </c:pt>
                <c:pt idx="5521">
                  <c:v>55.21</c:v>
                </c:pt>
                <c:pt idx="5522">
                  <c:v>55.22</c:v>
                </c:pt>
                <c:pt idx="5523">
                  <c:v>55.23</c:v>
                </c:pt>
                <c:pt idx="5524">
                  <c:v>55.24</c:v>
                </c:pt>
                <c:pt idx="5525">
                  <c:v>55.25</c:v>
                </c:pt>
                <c:pt idx="5526">
                  <c:v>55.26</c:v>
                </c:pt>
                <c:pt idx="5527">
                  <c:v>55.27</c:v>
                </c:pt>
                <c:pt idx="5528">
                  <c:v>55.28</c:v>
                </c:pt>
                <c:pt idx="5529">
                  <c:v>55.29</c:v>
                </c:pt>
                <c:pt idx="5530">
                  <c:v>55.3</c:v>
                </c:pt>
                <c:pt idx="5531">
                  <c:v>55.31</c:v>
                </c:pt>
                <c:pt idx="5532">
                  <c:v>55.32</c:v>
                </c:pt>
                <c:pt idx="5533">
                  <c:v>55.33</c:v>
                </c:pt>
                <c:pt idx="5534">
                  <c:v>55.34</c:v>
                </c:pt>
                <c:pt idx="5535">
                  <c:v>55.35</c:v>
                </c:pt>
                <c:pt idx="5536">
                  <c:v>55.36</c:v>
                </c:pt>
                <c:pt idx="5537">
                  <c:v>55.37</c:v>
                </c:pt>
                <c:pt idx="5538">
                  <c:v>55.38</c:v>
                </c:pt>
                <c:pt idx="5539">
                  <c:v>55.39</c:v>
                </c:pt>
                <c:pt idx="5540">
                  <c:v>55.4</c:v>
                </c:pt>
                <c:pt idx="5541">
                  <c:v>55.41</c:v>
                </c:pt>
                <c:pt idx="5542">
                  <c:v>55.42</c:v>
                </c:pt>
                <c:pt idx="5543">
                  <c:v>55.43</c:v>
                </c:pt>
                <c:pt idx="5544">
                  <c:v>55.44</c:v>
                </c:pt>
                <c:pt idx="5545">
                  <c:v>55.45</c:v>
                </c:pt>
                <c:pt idx="5546">
                  <c:v>55.46</c:v>
                </c:pt>
                <c:pt idx="5547">
                  <c:v>55.47</c:v>
                </c:pt>
                <c:pt idx="5548">
                  <c:v>55.48</c:v>
                </c:pt>
                <c:pt idx="5549">
                  <c:v>55.49</c:v>
                </c:pt>
                <c:pt idx="5550">
                  <c:v>55.5</c:v>
                </c:pt>
                <c:pt idx="5551">
                  <c:v>55.51</c:v>
                </c:pt>
                <c:pt idx="5552">
                  <c:v>55.52</c:v>
                </c:pt>
                <c:pt idx="5553">
                  <c:v>55.53</c:v>
                </c:pt>
                <c:pt idx="5554">
                  <c:v>55.54</c:v>
                </c:pt>
                <c:pt idx="5555">
                  <c:v>55.55</c:v>
                </c:pt>
                <c:pt idx="5556">
                  <c:v>55.56</c:v>
                </c:pt>
                <c:pt idx="5557">
                  <c:v>55.57</c:v>
                </c:pt>
                <c:pt idx="5558">
                  <c:v>55.58</c:v>
                </c:pt>
                <c:pt idx="5559">
                  <c:v>55.59</c:v>
                </c:pt>
                <c:pt idx="5560">
                  <c:v>55.6</c:v>
                </c:pt>
                <c:pt idx="5561">
                  <c:v>55.61</c:v>
                </c:pt>
                <c:pt idx="5562">
                  <c:v>55.62</c:v>
                </c:pt>
                <c:pt idx="5563">
                  <c:v>55.63</c:v>
                </c:pt>
                <c:pt idx="5564">
                  <c:v>55.64</c:v>
                </c:pt>
                <c:pt idx="5565">
                  <c:v>55.65</c:v>
                </c:pt>
                <c:pt idx="5566">
                  <c:v>55.66</c:v>
                </c:pt>
                <c:pt idx="5567">
                  <c:v>55.67</c:v>
                </c:pt>
                <c:pt idx="5568">
                  <c:v>55.68</c:v>
                </c:pt>
                <c:pt idx="5569">
                  <c:v>55.69</c:v>
                </c:pt>
                <c:pt idx="5570">
                  <c:v>55.7</c:v>
                </c:pt>
                <c:pt idx="5571">
                  <c:v>55.71</c:v>
                </c:pt>
                <c:pt idx="5572">
                  <c:v>55.72</c:v>
                </c:pt>
                <c:pt idx="5573">
                  <c:v>55.73</c:v>
                </c:pt>
                <c:pt idx="5574">
                  <c:v>55.74</c:v>
                </c:pt>
                <c:pt idx="5575">
                  <c:v>55.75</c:v>
                </c:pt>
                <c:pt idx="5576">
                  <c:v>55.76</c:v>
                </c:pt>
                <c:pt idx="5577">
                  <c:v>55.77</c:v>
                </c:pt>
                <c:pt idx="5578">
                  <c:v>55.78</c:v>
                </c:pt>
                <c:pt idx="5579">
                  <c:v>55.79</c:v>
                </c:pt>
                <c:pt idx="5580">
                  <c:v>55.8</c:v>
                </c:pt>
                <c:pt idx="5581">
                  <c:v>55.81</c:v>
                </c:pt>
                <c:pt idx="5582">
                  <c:v>55.82</c:v>
                </c:pt>
                <c:pt idx="5583">
                  <c:v>55.83</c:v>
                </c:pt>
                <c:pt idx="5584">
                  <c:v>55.84</c:v>
                </c:pt>
                <c:pt idx="5585">
                  <c:v>55.85</c:v>
                </c:pt>
                <c:pt idx="5586">
                  <c:v>55.86</c:v>
                </c:pt>
                <c:pt idx="5587">
                  <c:v>55.87</c:v>
                </c:pt>
                <c:pt idx="5588">
                  <c:v>55.88</c:v>
                </c:pt>
                <c:pt idx="5589">
                  <c:v>55.89</c:v>
                </c:pt>
                <c:pt idx="5590">
                  <c:v>55.9</c:v>
                </c:pt>
                <c:pt idx="5591">
                  <c:v>55.91</c:v>
                </c:pt>
                <c:pt idx="5592">
                  <c:v>55.92</c:v>
                </c:pt>
                <c:pt idx="5593">
                  <c:v>55.93</c:v>
                </c:pt>
                <c:pt idx="5594">
                  <c:v>55.94</c:v>
                </c:pt>
                <c:pt idx="5595">
                  <c:v>55.95</c:v>
                </c:pt>
                <c:pt idx="5596">
                  <c:v>55.96</c:v>
                </c:pt>
                <c:pt idx="5597">
                  <c:v>55.97</c:v>
                </c:pt>
                <c:pt idx="5598">
                  <c:v>55.98</c:v>
                </c:pt>
                <c:pt idx="5599">
                  <c:v>55.99</c:v>
                </c:pt>
                <c:pt idx="5600">
                  <c:v>56</c:v>
                </c:pt>
                <c:pt idx="5601">
                  <c:v>56.01</c:v>
                </c:pt>
                <c:pt idx="5602">
                  <c:v>56.02</c:v>
                </c:pt>
                <c:pt idx="5603">
                  <c:v>56.03</c:v>
                </c:pt>
                <c:pt idx="5604">
                  <c:v>56.04</c:v>
                </c:pt>
                <c:pt idx="5605">
                  <c:v>56.05</c:v>
                </c:pt>
                <c:pt idx="5606">
                  <c:v>56.06</c:v>
                </c:pt>
                <c:pt idx="5607">
                  <c:v>56.07</c:v>
                </c:pt>
                <c:pt idx="5608">
                  <c:v>56.08</c:v>
                </c:pt>
                <c:pt idx="5609">
                  <c:v>56.09</c:v>
                </c:pt>
                <c:pt idx="5610">
                  <c:v>56.1</c:v>
                </c:pt>
                <c:pt idx="5611">
                  <c:v>56.11</c:v>
                </c:pt>
                <c:pt idx="5612">
                  <c:v>56.12</c:v>
                </c:pt>
                <c:pt idx="5613">
                  <c:v>56.13</c:v>
                </c:pt>
                <c:pt idx="5614">
                  <c:v>56.14</c:v>
                </c:pt>
                <c:pt idx="5615">
                  <c:v>56.15</c:v>
                </c:pt>
                <c:pt idx="5616">
                  <c:v>56.16</c:v>
                </c:pt>
                <c:pt idx="5617">
                  <c:v>56.17</c:v>
                </c:pt>
                <c:pt idx="5618">
                  <c:v>56.18</c:v>
                </c:pt>
                <c:pt idx="5619">
                  <c:v>56.19</c:v>
                </c:pt>
                <c:pt idx="5620">
                  <c:v>56.2</c:v>
                </c:pt>
                <c:pt idx="5621">
                  <c:v>56.21</c:v>
                </c:pt>
                <c:pt idx="5622">
                  <c:v>56.22</c:v>
                </c:pt>
                <c:pt idx="5623">
                  <c:v>56.23</c:v>
                </c:pt>
                <c:pt idx="5624">
                  <c:v>56.24</c:v>
                </c:pt>
                <c:pt idx="5625">
                  <c:v>56.25</c:v>
                </c:pt>
                <c:pt idx="5626">
                  <c:v>56.26</c:v>
                </c:pt>
                <c:pt idx="5627">
                  <c:v>56.27</c:v>
                </c:pt>
                <c:pt idx="5628">
                  <c:v>56.28</c:v>
                </c:pt>
                <c:pt idx="5629">
                  <c:v>56.29</c:v>
                </c:pt>
                <c:pt idx="5630">
                  <c:v>56.3</c:v>
                </c:pt>
                <c:pt idx="5631">
                  <c:v>56.31</c:v>
                </c:pt>
                <c:pt idx="5632">
                  <c:v>56.32</c:v>
                </c:pt>
                <c:pt idx="5633">
                  <c:v>56.33</c:v>
                </c:pt>
                <c:pt idx="5634">
                  <c:v>56.34</c:v>
                </c:pt>
                <c:pt idx="5635">
                  <c:v>56.35</c:v>
                </c:pt>
                <c:pt idx="5636">
                  <c:v>56.36</c:v>
                </c:pt>
                <c:pt idx="5637">
                  <c:v>56.37</c:v>
                </c:pt>
                <c:pt idx="5638">
                  <c:v>56.38</c:v>
                </c:pt>
                <c:pt idx="5639">
                  <c:v>56.39</c:v>
                </c:pt>
                <c:pt idx="5640">
                  <c:v>56.4</c:v>
                </c:pt>
                <c:pt idx="5641">
                  <c:v>56.41</c:v>
                </c:pt>
                <c:pt idx="5642">
                  <c:v>56.42</c:v>
                </c:pt>
                <c:pt idx="5643">
                  <c:v>56.43</c:v>
                </c:pt>
                <c:pt idx="5644">
                  <c:v>56.44</c:v>
                </c:pt>
                <c:pt idx="5645">
                  <c:v>56.45</c:v>
                </c:pt>
                <c:pt idx="5646">
                  <c:v>56.46</c:v>
                </c:pt>
                <c:pt idx="5647">
                  <c:v>56.47</c:v>
                </c:pt>
                <c:pt idx="5648">
                  <c:v>56.48</c:v>
                </c:pt>
                <c:pt idx="5649">
                  <c:v>56.49</c:v>
                </c:pt>
                <c:pt idx="5650">
                  <c:v>56.5</c:v>
                </c:pt>
                <c:pt idx="5651">
                  <c:v>56.51</c:v>
                </c:pt>
                <c:pt idx="5652">
                  <c:v>56.52</c:v>
                </c:pt>
                <c:pt idx="5653">
                  <c:v>56.53</c:v>
                </c:pt>
                <c:pt idx="5654">
                  <c:v>56.54</c:v>
                </c:pt>
                <c:pt idx="5655">
                  <c:v>56.55</c:v>
                </c:pt>
                <c:pt idx="5656">
                  <c:v>56.56</c:v>
                </c:pt>
                <c:pt idx="5657">
                  <c:v>56.57</c:v>
                </c:pt>
                <c:pt idx="5658">
                  <c:v>56.58</c:v>
                </c:pt>
                <c:pt idx="5659">
                  <c:v>56.59</c:v>
                </c:pt>
                <c:pt idx="5660">
                  <c:v>56.6</c:v>
                </c:pt>
                <c:pt idx="5661">
                  <c:v>56.61</c:v>
                </c:pt>
                <c:pt idx="5662">
                  <c:v>56.62</c:v>
                </c:pt>
                <c:pt idx="5663">
                  <c:v>56.63</c:v>
                </c:pt>
                <c:pt idx="5664">
                  <c:v>56.64</c:v>
                </c:pt>
                <c:pt idx="5665">
                  <c:v>56.65</c:v>
                </c:pt>
                <c:pt idx="5666">
                  <c:v>56.66</c:v>
                </c:pt>
                <c:pt idx="5667">
                  <c:v>56.67</c:v>
                </c:pt>
                <c:pt idx="5668">
                  <c:v>56.68</c:v>
                </c:pt>
                <c:pt idx="5669">
                  <c:v>56.69</c:v>
                </c:pt>
                <c:pt idx="5670">
                  <c:v>56.7</c:v>
                </c:pt>
                <c:pt idx="5671">
                  <c:v>56.71</c:v>
                </c:pt>
                <c:pt idx="5672">
                  <c:v>56.72</c:v>
                </c:pt>
                <c:pt idx="5673">
                  <c:v>56.73</c:v>
                </c:pt>
                <c:pt idx="5674">
                  <c:v>56.74</c:v>
                </c:pt>
                <c:pt idx="5675">
                  <c:v>56.75</c:v>
                </c:pt>
                <c:pt idx="5676">
                  <c:v>56.76</c:v>
                </c:pt>
                <c:pt idx="5677">
                  <c:v>56.77</c:v>
                </c:pt>
                <c:pt idx="5678">
                  <c:v>56.78</c:v>
                </c:pt>
                <c:pt idx="5679">
                  <c:v>56.79</c:v>
                </c:pt>
                <c:pt idx="5680">
                  <c:v>56.8</c:v>
                </c:pt>
                <c:pt idx="5681">
                  <c:v>56.81</c:v>
                </c:pt>
                <c:pt idx="5682">
                  <c:v>56.82</c:v>
                </c:pt>
                <c:pt idx="5683">
                  <c:v>56.83</c:v>
                </c:pt>
                <c:pt idx="5684">
                  <c:v>56.84</c:v>
                </c:pt>
                <c:pt idx="5685">
                  <c:v>56.85</c:v>
                </c:pt>
                <c:pt idx="5686">
                  <c:v>56.86</c:v>
                </c:pt>
                <c:pt idx="5687">
                  <c:v>56.87</c:v>
                </c:pt>
                <c:pt idx="5688">
                  <c:v>56.88</c:v>
                </c:pt>
                <c:pt idx="5689">
                  <c:v>56.89</c:v>
                </c:pt>
                <c:pt idx="5690">
                  <c:v>56.9</c:v>
                </c:pt>
                <c:pt idx="5691">
                  <c:v>56.91</c:v>
                </c:pt>
                <c:pt idx="5692">
                  <c:v>56.92</c:v>
                </c:pt>
                <c:pt idx="5693">
                  <c:v>56.93</c:v>
                </c:pt>
                <c:pt idx="5694">
                  <c:v>56.94</c:v>
                </c:pt>
                <c:pt idx="5695">
                  <c:v>56.95</c:v>
                </c:pt>
                <c:pt idx="5696">
                  <c:v>56.96</c:v>
                </c:pt>
                <c:pt idx="5697">
                  <c:v>56.97</c:v>
                </c:pt>
                <c:pt idx="5698">
                  <c:v>56.98</c:v>
                </c:pt>
                <c:pt idx="5699">
                  <c:v>56.99</c:v>
                </c:pt>
                <c:pt idx="5700">
                  <c:v>57</c:v>
                </c:pt>
                <c:pt idx="5701">
                  <c:v>57.01</c:v>
                </c:pt>
                <c:pt idx="5702">
                  <c:v>57.02</c:v>
                </c:pt>
                <c:pt idx="5703">
                  <c:v>57.03</c:v>
                </c:pt>
                <c:pt idx="5704">
                  <c:v>57.04</c:v>
                </c:pt>
                <c:pt idx="5705">
                  <c:v>57.05</c:v>
                </c:pt>
                <c:pt idx="5706">
                  <c:v>57.06</c:v>
                </c:pt>
                <c:pt idx="5707">
                  <c:v>57.07</c:v>
                </c:pt>
                <c:pt idx="5708">
                  <c:v>57.08</c:v>
                </c:pt>
                <c:pt idx="5709">
                  <c:v>57.09</c:v>
                </c:pt>
                <c:pt idx="5710">
                  <c:v>57.1</c:v>
                </c:pt>
                <c:pt idx="5711">
                  <c:v>57.11</c:v>
                </c:pt>
                <c:pt idx="5712">
                  <c:v>57.12</c:v>
                </c:pt>
                <c:pt idx="5713">
                  <c:v>57.13</c:v>
                </c:pt>
                <c:pt idx="5714">
                  <c:v>57.14</c:v>
                </c:pt>
                <c:pt idx="5715">
                  <c:v>57.15</c:v>
                </c:pt>
                <c:pt idx="5716">
                  <c:v>57.16</c:v>
                </c:pt>
                <c:pt idx="5717">
                  <c:v>57.17</c:v>
                </c:pt>
                <c:pt idx="5718">
                  <c:v>57.18</c:v>
                </c:pt>
                <c:pt idx="5719">
                  <c:v>57.19</c:v>
                </c:pt>
                <c:pt idx="5720">
                  <c:v>57.2</c:v>
                </c:pt>
                <c:pt idx="5721">
                  <c:v>57.21</c:v>
                </c:pt>
                <c:pt idx="5722">
                  <c:v>57.22</c:v>
                </c:pt>
                <c:pt idx="5723">
                  <c:v>57.23</c:v>
                </c:pt>
                <c:pt idx="5724">
                  <c:v>57.24</c:v>
                </c:pt>
                <c:pt idx="5725">
                  <c:v>57.25</c:v>
                </c:pt>
                <c:pt idx="5726">
                  <c:v>57.26</c:v>
                </c:pt>
                <c:pt idx="5727">
                  <c:v>57.27</c:v>
                </c:pt>
                <c:pt idx="5728">
                  <c:v>57.28</c:v>
                </c:pt>
                <c:pt idx="5729">
                  <c:v>57.29</c:v>
                </c:pt>
                <c:pt idx="5730">
                  <c:v>57.3</c:v>
                </c:pt>
                <c:pt idx="5731">
                  <c:v>57.31</c:v>
                </c:pt>
                <c:pt idx="5732">
                  <c:v>57.32</c:v>
                </c:pt>
                <c:pt idx="5733">
                  <c:v>57.33</c:v>
                </c:pt>
                <c:pt idx="5734">
                  <c:v>57.34</c:v>
                </c:pt>
                <c:pt idx="5735">
                  <c:v>57.35</c:v>
                </c:pt>
                <c:pt idx="5736">
                  <c:v>57.36</c:v>
                </c:pt>
                <c:pt idx="5737">
                  <c:v>57.37</c:v>
                </c:pt>
                <c:pt idx="5738">
                  <c:v>57.38</c:v>
                </c:pt>
                <c:pt idx="5739">
                  <c:v>57.39</c:v>
                </c:pt>
                <c:pt idx="5740">
                  <c:v>57.4</c:v>
                </c:pt>
                <c:pt idx="5741">
                  <c:v>57.41</c:v>
                </c:pt>
                <c:pt idx="5742">
                  <c:v>57.42</c:v>
                </c:pt>
                <c:pt idx="5743">
                  <c:v>57.43</c:v>
                </c:pt>
                <c:pt idx="5744">
                  <c:v>57.44</c:v>
                </c:pt>
                <c:pt idx="5745">
                  <c:v>57.45</c:v>
                </c:pt>
                <c:pt idx="5746">
                  <c:v>57.46</c:v>
                </c:pt>
                <c:pt idx="5747">
                  <c:v>57.47</c:v>
                </c:pt>
                <c:pt idx="5748">
                  <c:v>57.48</c:v>
                </c:pt>
                <c:pt idx="5749">
                  <c:v>57.49</c:v>
                </c:pt>
                <c:pt idx="5750">
                  <c:v>57.5</c:v>
                </c:pt>
                <c:pt idx="5751">
                  <c:v>57.51</c:v>
                </c:pt>
                <c:pt idx="5752">
                  <c:v>57.52</c:v>
                </c:pt>
                <c:pt idx="5753">
                  <c:v>57.53</c:v>
                </c:pt>
                <c:pt idx="5754">
                  <c:v>57.54</c:v>
                </c:pt>
                <c:pt idx="5755">
                  <c:v>57.55</c:v>
                </c:pt>
                <c:pt idx="5756">
                  <c:v>57.56</c:v>
                </c:pt>
                <c:pt idx="5757">
                  <c:v>57.57</c:v>
                </c:pt>
                <c:pt idx="5758">
                  <c:v>57.58</c:v>
                </c:pt>
                <c:pt idx="5759">
                  <c:v>57.59</c:v>
                </c:pt>
                <c:pt idx="5760">
                  <c:v>57.6</c:v>
                </c:pt>
                <c:pt idx="5761">
                  <c:v>57.61</c:v>
                </c:pt>
                <c:pt idx="5762">
                  <c:v>57.62</c:v>
                </c:pt>
                <c:pt idx="5763">
                  <c:v>57.63</c:v>
                </c:pt>
                <c:pt idx="5764">
                  <c:v>57.64</c:v>
                </c:pt>
                <c:pt idx="5765">
                  <c:v>57.65</c:v>
                </c:pt>
                <c:pt idx="5766">
                  <c:v>57.66</c:v>
                </c:pt>
                <c:pt idx="5767">
                  <c:v>57.67</c:v>
                </c:pt>
                <c:pt idx="5768">
                  <c:v>57.68</c:v>
                </c:pt>
                <c:pt idx="5769">
                  <c:v>57.69</c:v>
                </c:pt>
                <c:pt idx="5770">
                  <c:v>57.7</c:v>
                </c:pt>
                <c:pt idx="5771">
                  <c:v>57.71</c:v>
                </c:pt>
                <c:pt idx="5772">
                  <c:v>57.72</c:v>
                </c:pt>
                <c:pt idx="5773">
                  <c:v>57.73</c:v>
                </c:pt>
                <c:pt idx="5774">
                  <c:v>57.74</c:v>
                </c:pt>
                <c:pt idx="5775">
                  <c:v>57.75</c:v>
                </c:pt>
                <c:pt idx="5776">
                  <c:v>57.76</c:v>
                </c:pt>
                <c:pt idx="5777">
                  <c:v>57.77</c:v>
                </c:pt>
                <c:pt idx="5778">
                  <c:v>57.78</c:v>
                </c:pt>
                <c:pt idx="5779">
                  <c:v>57.79</c:v>
                </c:pt>
                <c:pt idx="5780">
                  <c:v>57.8</c:v>
                </c:pt>
                <c:pt idx="5781">
                  <c:v>57.81</c:v>
                </c:pt>
                <c:pt idx="5782">
                  <c:v>57.82</c:v>
                </c:pt>
                <c:pt idx="5783">
                  <c:v>57.83</c:v>
                </c:pt>
                <c:pt idx="5784">
                  <c:v>57.84</c:v>
                </c:pt>
                <c:pt idx="5785">
                  <c:v>57.85</c:v>
                </c:pt>
                <c:pt idx="5786">
                  <c:v>57.86</c:v>
                </c:pt>
                <c:pt idx="5787">
                  <c:v>57.87</c:v>
                </c:pt>
                <c:pt idx="5788">
                  <c:v>57.88</c:v>
                </c:pt>
                <c:pt idx="5789">
                  <c:v>57.89</c:v>
                </c:pt>
                <c:pt idx="5790">
                  <c:v>57.9</c:v>
                </c:pt>
                <c:pt idx="5791">
                  <c:v>57.91</c:v>
                </c:pt>
                <c:pt idx="5792">
                  <c:v>57.92</c:v>
                </c:pt>
                <c:pt idx="5793">
                  <c:v>57.93</c:v>
                </c:pt>
                <c:pt idx="5794">
                  <c:v>57.94</c:v>
                </c:pt>
                <c:pt idx="5795">
                  <c:v>57.95</c:v>
                </c:pt>
                <c:pt idx="5796">
                  <c:v>57.96</c:v>
                </c:pt>
                <c:pt idx="5797">
                  <c:v>57.97</c:v>
                </c:pt>
                <c:pt idx="5798">
                  <c:v>57.98</c:v>
                </c:pt>
                <c:pt idx="5799">
                  <c:v>57.99</c:v>
                </c:pt>
                <c:pt idx="5800">
                  <c:v>58</c:v>
                </c:pt>
                <c:pt idx="5801">
                  <c:v>58.01</c:v>
                </c:pt>
                <c:pt idx="5802">
                  <c:v>58.02</c:v>
                </c:pt>
                <c:pt idx="5803">
                  <c:v>58.03</c:v>
                </c:pt>
                <c:pt idx="5804">
                  <c:v>58.04</c:v>
                </c:pt>
                <c:pt idx="5805">
                  <c:v>58.05</c:v>
                </c:pt>
                <c:pt idx="5806">
                  <c:v>58.06</c:v>
                </c:pt>
                <c:pt idx="5807">
                  <c:v>58.07</c:v>
                </c:pt>
                <c:pt idx="5808">
                  <c:v>58.08</c:v>
                </c:pt>
                <c:pt idx="5809">
                  <c:v>58.09</c:v>
                </c:pt>
                <c:pt idx="5810">
                  <c:v>58.1</c:v>
                </c:pt>
                <c:pt idx="5811">
                  <c:v>58.11</c:v>
                </c:pt>
                <c:pt idx="5812">
                  <c:v>58.12</c:v>
                </c:pt>
                <c:pt idx="5813">
                  <c:v>58.13</c:v>
                </c:pt>
                <c:pt idx="5814">
                  <c:v>58.14</c:v>
                </c:pt>
                <c:pt idx="5815">
                  <c:v>58.15</c:v>
                </c:pt>
                <c:pt idx="5816">
                  <c:v>58.16</c:v>
                </c:pt>
                <c:pt idx="5817">
                  <c:v>58.17</c:v>
                </c:pt>
                <c:pt idx="5818">
                  <c:v>58.18</c:v>
                </c:pt>
                <c:pt idx="5819">
                  <c:v>58.19</c:v>
                </c:pt>
                <c:pt idx="5820">
                  <c:v>58.2</c:v>
                </c:pt>
                <c:pt idx="5821">
                  <c:v>58.21</c:v>
                </c:pt>
                <c:pt idx="5822">
                  <c:v>58.22</c:v>
                </c:pt>
                <c:pt idx="5823">
                  <c:v>58.23</c:v>
                </c:pt>
                <c:pt idx="5824">
                  <c:v>58.24</c:v>
                </c:pt>
                <c:pt idx="5825">
                  <c:v>58.25</c:v>
                </c:pt>
                <c:pt idx="5826">
                  <c:v>58.26</c:v>
                </c:pt>
                <c:pt idx="5827">
                  <c:v>58.27</c:v>
                </c:pt>
                <c:pt idx="5828">
                  <c:v>58.28</c:v>
                </c:pt>
                <c:pt idx="5829">
                  <c:v>58.29</c:v>
                </c:pt>
                <c:pt idx="5830">
                  <c:v>58.3</c:v>
                </c:pt>
                <c:pt idx="5831">
                  <c:v>58.31</c:v>
                </c:pt>
                <c:pt idx="5832">
                  <c:v>58.32</c:v>
                </c:pt>
                <c:pt idx="5833">
                  <c:v>58.33</c:v>
                </c:pt>
                <c:pt idx="5834">
                  <c:v>58.34</c:v>
                </c:pt>
                <c:pt idx="5835">
                  <c:v>58.35</c:v>
                </c:pt>
                <c:pt idx="5836">
                  <c:v>58.36</c:v>
                </c:pt>
                <c:pt idx="5837">
                  <c:v>58.37</c:v>
                </c:pt>
                <c:pt idx="5838">
                  <c:v>58.38</c:v>
                </c:pt>
                <c:pt idx="5839">
                  <c:v>58.39</c:v>
                </c:pt>
                <c:pt idx="5840">
                  <c:v>58.4</c:v>
                </c:pt>
                <c:pt idx="5841">
                  <c:v>58.41</c:v>
                </c:pt>
                <c:pt idx="5842">
                  <c:v>58.42</c:v>
                </c:pt>
                <c:pt idx="5843">
                  <c:v>58.43</c:v>
                </c:pt>
                <c:pt idx="5844">
                  <c:v>58.44</c:v>
                </c:pt>
                <c:pt idx="5845">
                  <c:v>58.45</c:v>
                </c:pt>
                <c:pt idx="5846">
                  <c:v>58.46</c:v>
                </c:pt>
                <c:pt idx="5847">
                  <c:v>58.47</c:v>
                </c:pt>
                <c:pt idx="5848">
                  <c:v>58.48</c:v>
                </c:pt>
                <c:pt idx="5849">
                  <c:v>58.49</c:v>
                </c:pt>
                <c:pt idx="5850">
                  <c:v>58.5</c:v>
                </c:pt>
                <c:pt idx="5851">
                  <c:v>58.51</c:v>
                </c:pt>
                <c:pt idx="5852">
                  <c:v>58.52</c:v>
                </c:pt>
                <c:pt idx="5853">
                  <c:v>58.53</c:v>
                </c:pt>
                <c:pt idx="5854">
                  <c:v>58.54</c:v>
                </c:pt>
                <c:pt idx="5855">
                  <c:v>58.55</c:v>
                </c:pt>
                <c:pt idx="5856">
                  <c:v>58.56</c:v>
                </c:pt>
                <c:pt idx="5857">
                  <c:v>58.57</c:v>
                </c:pt>
                <c:pt idx="5858">
                  <c:v>58.58</c:v>
                </c:pt>
                <c:pt idx="5859">
                  <c:v>58.59</c:v>
                </c:pt>
                <c:pt idx="5860">
                  <c:v>58.6</c:v>
                </c:pt>
                <c:pt idx="5861">
                  <c:v>58.61</c:v>
                </c:pt>
                <c:pt idx="5862">
                  <c:v>58.62</c:v>
                </c:pt>
                <c:pt idx="5863">
                  <c:v>58.63</c:v>
                </c:pt>
                <c:pt idx="5864">
                  <c:v>58.64</c:v>
                </c:pt>
                <c:pt idx="5865">
                  <c:v>58.65</c:v>
                </c:pt>
                <c:pt idx="5866">
                  <c:v>58.66</c:v>
                </c:pt>
                <c:pt idx="5867">
                  <c:v>58.67</c:v>
                </c:pt>
                <c:pt idx="5868">
                  <c:v>58.68</c:v>
                </c:pt>
                <c:pt idx="5869">
                  <c:v>58.69</c:v>
                </c:pt>
                <c:pt idx="5870">
                  <c:v>58.7</c:v>
                </c:pt>
                <c:pt idx="5871">
                  <c:v>58.71</c:v>
                </c:pt>
                <c:pt idx="5872">
                  <c:v>58.72</c:v>
                </c:pt>
                <c:pt idx="5873">
                  <c:v>58.73</c:v>
                </c:pt>
                <c:pt idx="5874">
                  <c:v>58.74</c:v>
                </c:pt>
                <c:pt idx="5875">
                  <c:v>58.75</c:v>
                </c:pt>
                <c:pt idx="5876">
                  <c:v>58.76</c:v>
                </c:pt>
                <c:pt idx="5877">
                  <c:v>58.77</c:v>
                </c:pt>
                <c:pt idx="5878">
                  <c:v>58.78</c:v>
                </c:pt>
                <c:pt idx="5879">
                  <c:v>58.79</c:v>
                </c:pt>
                <c:pt idx="5880">
                  <c:v>58.8</c:v>
                </c:pt>
                <c:pt idx="5881">
                  <c:v>58.81</c:v>
                </c:pt>
                <c:pt idx="5882">
                  <c:v>58.82</c:v>
                </c:pt>
                <c:pt idx="5883">
                  <c:v>58.83</c:v>
                </c:pt>
                <c:pt idx="5884">
                  <c:v>58.84</c:v>
                </c:pt>
                <c:pt idx="5885">
                  <c:v>58.85</c:v>
                </c:pt>
                <c:pt idx="5886">
                  <c:v>58.86</c:v>
                </c:pt>
                <c:pt idx="5887">
                  <c:v>58.87</c:v>
                </c:pt>
                <c:pt idx="5888">
                  <c:v>58.88</c:v>
                </c:pt>
                <c:pt idx="5889">
                  <c:v>58.89</c:v>
                </c:pt>
                <c:pt idx="5890">
                  <c:v>58.9</c:v>
                </c:pt>
                <c:pt idx="5891">
                  <c:v>58.91</c:v>
                </c:pt>
                <c:pt idx="5892">
                  <c:v>58.92</c:v>
                </c:pt>
                <c:pt idx="5893">
                  <c:v>58.93</c:v>
                </c:pt>
                <c:pt idx="5894">
                  <c:v>58.94</c:v>
                </c:pt>
                <c:pt idx="5895">
                  <c:v>58.95</c:v>
                </c:pt>
                <c:pt idx="5896">
                  <c:v>58.96</c:v>
                </c:pt>
                <c:pt idx="5897">
                  <c:v>58.97</c:v>
                </c:pt>
                <c:pt idx="5898">
                  <c:v>58.98</c:v>
                </c:pt>
                <c:pt idx="5899">
                  <c:v>58.99</c:v>
                </c:pt>
                <c:pt idx="5900">
                  <c:v>59</c:v>
                </c:pt>
                <c:pt idx="5901">
                  <c:v>59.01</c:v>
                </c:pt>
                <c:pt idx="5902">
                  <c:v>59.02</c:v>
                </c:pt>
                <c:pt idx="5903">
                  <c:v>59.03</c:v>
                </c:pt>
                <c:pt idx="5904">
                  <c:v>59.04</c:v>
                </c:pt>
                <c:pt idx="5905">
                  <c:v>59.05</c:v>
                </c:pt>
                <c:pt idx="5906">
                  <c:v>59.06</c:v>
                </c:pt>
                <c:pt idx="5907">
                  <c:v>59.07</c:v>
                </c:pt>
                <c:pt idx="5908">
                  <c:v>59.08</c:v>
                </c:pt>
                <c:pt idx="5909">
                  <c:v>59.09</c:v>
                </c:pt>
                <c:pt idx="5910">
                  <c:v>59.1</c:v>
                </c:pt>
                <c:pt idx="5911">
                  <c:v>59.11</c:v>
                </c:pt>
                <c:pt idx="5912">
                  <c:v>59.12</c:v>
                </c:pt>
                <c:pt idx="5913">
                  <c:v>59.13</c:v>
                </c:pt>
                <c:pt idx="5914">
                  <c:v>59.14</c:v>
                </c:pt>
                <c:pt idx="5915">
                  <c:v>59.15</c:v>
                </c:pt>
                <c:pt idx="5916">
                  <c:v>59.16</c:v>
                </c:pt>
                <c:pt idx="5917">
                  <c:v>59.17</c:v>
                </c:pt>
                <c:pt idx="5918">
                  <c:v>59.18</c:v>
                </c:pt>
                <c:pt idx="5919">
                  <c:v>59.19</c:v>
                </c:pt>
                <c:pt idx="5920">
                  <c:v>59.2</c:v>
                </c:pt>
                <c:pt idx="5921">
                  <c:v>59.21</c:v>
                </c:pt>
                <c:pt idx="5922">
                  <c:v>59.22</c:v>
                </c:pt>
                <c:pt idx="5923">
                  <c:v>59.23</c:v>
                </c:pt>
                <c:pt idx="5924">
                  <c:v>59.24</c:v>
                </c:pt>
                <c:pt idx="5925">
                  <c:v>59.25</c:v>
                </c:pt>
                <c:pt idx="5926">
                  <c:v>59.26</c:v>
                </c:pt>
                <c:pt idx="5927">
                  <c:v>59.27</c:v>
                </c:pt>
                <c:pt idx="5928">
                  <c:v>59.28</c:v>
                </c:pt>
                <c:pt idx="5929">
                  <c:v>59.29</c:v>
                </c:pt>
                <c:pt idx="5930">
                  <c:v>59.3</c:v>
                </c:pt>
                <c:pt idx="5931">
                  <c:v>59.31</c:v>
                </c:pt>
                <c:pt idx="5932">
                  <c:v>59.32</c:v>
                </c:pt>
                <c:pt idx="5933">
                  <c:v>59.33</c:v>
                </c:pt>
                <c:pt idx="5934">
                  <c:v>59.34</c:v>
                </c:pt>
                <c:pt idx="5935">
                  <c:v>59.35</c:v>
                </c:pt>
                <c:pt idx="5936">
                  <c:v>59.36</c:v>
                </c:pt>
                <c:pt idx="5937">
                  <c:v>59.37</c:v>
                </c:pt>
                <c:pt idx="5938">
                  <c:v>59.38</c:v>
                </c:pt>
                <c:pt idx="5939">
                  <c:v>59.39</c:v>
                </c:pt>
                <c:pt idx="5940">
                  <c:v>59.4</c:v>
                </c:pt>
                <c:pt idx="5941">
                  <c:v>59.41</c:v>
                </c:pt>
                <c:pt idx="5942">
                  <c:v>59.42</c:v>
                </c:pt>
                <c:pt idx="5943">
                  <c:v>59.43</c:v>
                </c:pt>
                <c:pt idx="5944">
                  <c:v>59.44</c:v>
                </c:pt>
                <c:pt idx="5945">
                  <c:v>59.45</c:v>
                </c:pt>
                <c:pt idx="5946">
                  <c:v>59.46</c:v>
                </c:pt>
                <c:pt idx="5947">
                  <c:v>59.47</c:v>
                </c:pt>
                <c:pt idx="5948">
                  <c:v>59.48</c:v>
                </c:pt>
                <c:pt idx="5949">
                  <c:v>59.49</c:v>
                </c:pt>
                <c:pt idx="5950">
                  <c:v>59.5</c:v>
                </c:pt>
                <c:pt idx="5951">
                  <c:v>59.51</c:v>
                </c:pt>
                <c:pt idx="5952">
                  <c:v>59.52</c:v>
                </c:pt>
                <c:pt idx="5953">
                  <c:v>59.53</c:v>
                </c:pt>
                <c:pt idx="5954">
                  <c:v>59.54</c:v>
                </c:pt>
                <c:pt idx="5955">
                  <c:v>59.55</c:v>
                </c:pt>
                <c:pt idx="5956">
                  <c:v>59.56</c:v>
                </c:pt>
                <c:pt idx="5957">
                  <c:v>59.57</c:v>
                </c:pt>
                <c:pt idx="5958">
                  <c:v>59.58</c:v>
                </c:pt>
                <c:pt idx="5959">
                  <c:v>59.59</c:v>
                </c:pt>
                <c:pt idx="5960">
                  <c:v>59.6</c:v>
                </c:pt>
                <c:pt idx="5961">
                  <c:v>59.61</c:v>
                </c:pt>
                <c:pt idx="5962">
                  <c:v>59.62</c:v>
                </c:pt>
                <c:pt idx="5963">
                  <c:v>59.63</c:v>
                </c:pt>
                <c:pt idx="5964">
                  <c:v>59.64</c:v>
                </c:pt>
                <c:pt idx="5965">
                  <c:v>59.65</c:v>
                </c:pt>
                <c:pt idx="5966">
                  <c:v>59.66</c:v>
                </c:pt>
                <c:pt idx="5967">
                  <c:v>59.67</c:v>
                </c:pt>
                <c:pt idx="5968">
                  <c:v>59.68</c:v>
                </c:pt>
                <c:pt idx="5969">
                  <c:v>59.69</c:v>
                </c:pt>
                <c:pt idx="5970">
                  <c:v>59.7</c:v>
                </c:pt>
                <c:pt idx="5971">
                  <c:v>59.71</c:v>
                </c:pt>
                <c:pt idx="5972">
                  <c:v>59.72</c:v>
                </c:pt>
                <c:pt idx="5973">
                  <c:v>59.73</c:v>
                </c:pt>
                <c:pt idx="5974">
                  <c:v>59.74</c:v>
                </c:pt>
                <c:pt idx="5975">
                  <c:v>59.75</c:v>
                </c:pt>
                <c:pt idx="5976">
                  <c:v>59.76</c:v>
                </c:pt>
                <c:pt idx="5977">
                  <c:v>59.77</c:v>
                </c:pt>
                <c:pt idx="5978">
                  <c:v>59.78</c:v>
                </c:pt>
                <c:pt idx="5979">
                  <c:v>59.79</c:v>
                </c:pt>
                <c:pt idx="5980">
                  <c:v>59.8</c:v>
                </c:pt>
                <c:pt idx="5981">
                  <c:v>59.81</c:v>
                </c:pt>
                <c:pt idx="5982">
                  <c:v>59.82</c:v>
                </c:pt>
                <c:pt idx="5983">
                  <c:v>59.83</c:v>
                </c:pt>
                <c:pt idx="5984">
                  <c:v>59.84</c:v>
                </c:pt>
                <c:pt idx="5985">
                  <c:v>59.85</c:v>
                </c:pt>
                <c:pt idx="5986">
                  <c:v>59.86</c:v>
                </c:pt>
                <c:pt idx="5987">
                  <c:v>59.87</c:v>
                </c:pt>
                <c:pt idx="5988">
                  <c:v>59.88</c:v>
                </c:pt>
                <c:pt idx="5989">
                  <c:v>59.89</c:v>
                </c:pt>
                <c:pt idx="5990">
                  <c:v>59.9</c:v>
                </c:pt>
                <c:pt idx="5991">
                  <c:v>59.91</c:v>
                </c:pt>
                <c:pt idx="5992">
                  <c:v>59.92</c:v>
                </c:pt>
                <c:pt idx="5993">
                  <c:v>59.93</c:v>
                </c:pt>
                <c:pt idx="5994">
                  <c:v>59.94</c:v>
                </c:pt>
                <c:pt idx="5995">
                  <c:v>59.95</c:v>
                </c:pt>
                <c:pt idx="5996">
                  <c:v>59.96</c:v>
                </c:pt>
                <c:pt idx="5997">
                  <c:v>59.97</c:v>
                </c:pt>
                <c:pt idx="5998">
                  <c:v>59.98</c:v>
                </c:pt>
                <c:pt idx="5999">
                  <c:v>59.99</c:v>
                </c:pt>
                <c:pt idx="6000">
                  <c:v>60</c:v>
                </c:pt>
                <c:pt idx="6001">
                  <c:v>60.01</c:v>
                </c:pt>
                <c:pt idx="6002">
                  <c:v>60.02</c:v>
                </c:pt>
                <c:pt idx="6003">
                  <c:v>60.03</c:v>
                </c:pt>
                <c:pt idx="6004">
                  <c:v>60.04</c:v>
                </c:pt>
                <c:pt idx="6005">
                  <c:v>60.05</c:v>
                </c:pt>
                <c:pt idx="6006">
                  <c:v>60.06</c:v>
                </c:pt>
                <c:pt idx="6007">
                  <c:v>60.07</c:v>
                </c:pt>
                <c:pt idx="6008">
                  <c:v>60.08</c:v>
                </c:pt>
                <c:pt idx="6009">
                  <c:v>60.09</c:v>
                </c:pt>
                <c:pt idx="6010">
                  <c:v>60.1</c:v>
                </c:pt>
                <c:pt idx="6011">
                  <c:v>60.11</c:v>
                </c:pt>
                <c:pt idx="6012">
                  <c:v>60.12</c:v>
                </c:pt>
                <c:pt idx="6013">
                  <c:v>60.13</c:v>
                </c:pt>
                <c:pt idx="6014">
                  <c:v>60.14</c:v>
                </c:pt>
                <c:pt idx="6015">
                  <c:v>60.15</c:v>
                </c:pt>
                <c:pt idx="6016">
                  <c:v>60.16</c:v>
                </c:pt>
                <c:pt idx="6017">
                  <c:v>60.17</c:v>
                </c:pt>
                <c:pt idx="6018">
                  <c:v>60.18</c:v>
                </c:pt>
                <c:pt idx="6019">
                  <c:v>60.19</c:v>
                </c:pt>
                <c:pt idx="6020">
                  <c:v>60.2</c:v>
                </c:pt>
                <c:pt idx="6021">
                  <c:v>60.21</c:v>
                </c:pt>
                <c:pt idx="6022">
                  <c:v>60.22</c:v>
                </c:pt>
                <c:pt idx="6023">
                  <c:v>60.23</c:v>
                </c:pt>
                <c:pt idx="6024">
                  <c:v>60.24</c:v>
                </c:pt>
                <c:pt idx="6025">
                  <c:v>60.25</c:v>
                </c:pt>
                <c:pt idx="6026">
                  <c:v>60.26</c:v>
                </c:pt>
                <c:pt idx="6027">
                  <c:v>60.27</c:v>
                </c:pt>
                <c:pt idx="6028">
                  <c:v>60.28</c:v>
                </c:pt>
                <c:pt idx="6029">
                  <c:v>60.29</c:v>
                </c:pt>
                <c:pt idx="6030">
                  <c:v>60.3</c:v>
                </c:pt>
                <c:pt idx="6031">
                  <c:v>60.31</c:v>
                </c:pt>
                <c:pt idx="6032">
                  <c:v>60.32</c:v>
                </c:pt>
                <c:pt idx="6033">
                  <c:v>60.33</c:v>
                </c:pt>
                <c:pt idx="6034">
                  <c:v>60.34</c:v>
                </c:pt>
                <c:pt idx="6035">
                  <c:v>60.35</c:v>
                </c:pt>
                <c:pt idx="6036">
                  <c:v>60.36</c:v>
                </c:pt>
                <c:pt idx="6037">
                  <c:v>60.37</c:v>
                </c:pt>
                <c:pt idx="6038">
                  <c:v>60.38</c:v>
                </c:pt>
                <c:pt idx="6039">
                  <c:v>60.39</c:v>
                </c:pt>
                <c:pt idx="6040">
                  <c:v>60.4</c:v>
                </c:pt>
                <c:pt idx="6041">
                  <c:v>60.41</c:v>
                </c:pt>
                <c:pt idx="6042">
                  <c:v>60.42</c:v>
                </c:pt>
                <c:pt idx="6043">
                  <c:v>60.43</c:v>
                </c:pt>
                <c:pt idx="6044">
                  <c:v>60.44</c:v>
                </c:pt>
                <c:pt idx="6045">
                  <c:v>60.45</c:v>
                </c:pt>
                <c:pt idx="6046">
                  <c:v>60.46</c:v>
                </c:pt>
                <c:pt idx="6047">
                  <c:v>60.47</c:v>
                </c:pt>
                <c:pt idx="6048">
                  <c:v>60.48</c:v>
                </c:pt>
                <c:pt idx="6049">
                  <c:v>60.49</c:v>
                </c:pt>
                <c:pt idx="6050">
                  <c:v>60.5</c:v>
                </c:pt>
                <c:pt idx="6051">
                  <c:v>60.51</c:v>
                </c:pt>
                <c:pt idx="6052">
                  <c:v>60.52</c:v>
                </c:pt>
                <c:pt idx="6053">
                  <c:v>60.53</c:v>
                </c:pt>
                <c:pt idx="6054">
                  <c:v>60.54</c:v>
                </c:pt>
                <c:pt idx="6055">
                  <c:v>60.55</c:v>
                </c:pt>
                <c:pt idx="6056">
                  <c:v>60.56</c:v>
                </c:pt>
                <c:pt idx="6057">
                  <c:v>60.57</c:v>
                </c:pt>
                <c:pt idx="6058">
                  <c:v>60.58</c:v>
                </c:pt>
                <c:pt idx="6059">
                  <c:v>60.59</c:v>
                </c:pt>
                <c:pt idx="6060">
                  <c:v>60.6</c:v>
                </c:pt>
                <c:pt idx="6061">
                  <c:v>60.61</c:v>
                </c:pt>
                <c:pt idx="6062">
                  <c:v>60.62</c:v>
                </c:pt>
                <c:pt idx="6063">
                  <c:v>60.63</c:v>
                </c:pt>
                <c:pt idx="6064">
                  <c:v>60.64</c:v>
                </c:pt>
                <c:pt idx="6065">
                  <c:v>60.65</c:v>
                </c:pt>
                <c:pt idx="6066">
                  <c:v>60.66</c:v>
                </c:pt>
                <c:pt idx="6067">
                  <c:v>60.67</c:v>
                </c:pt>
                <c:pt idx="6068">
                  <c:v>60.68</c:v>
                </c:pt>
                <c:pt idx="6069">
                  <c:v>60.69</c:v>
                </c:pt>
                <c:pt idx="6070">
                  <c:v>60.7</c:v>
                </c:pt>
                <c:pt idx="6071">
                  <c:v>60.71</c:v>
                </c:pt>
                <c:pt idx="6072">
                  <c:v>60.72</c:v>
                </c:pt>
                <c:pt idx="6073">
                  <c:v>60.73</c:v>
                </c:pt>
                <c:pt idx="6074">
                  <c:v>60.74</c:v>
                </c:pt>
                <c:pt idx="6075">
                  <c:v>60.75</c:v>
                </c:pt>
                <c:pt idx="6076">
                  <c:v>60.76</c:v>
                </c:pt>
                <c:pt idx="6077">
                  <c:v>60.77</c:v>
                </c:pt>
                <c:pt idx="6078">
                  <c:v>60.78</c:v>
                </c:pt>
                <c:pt idx="6079">
                  <c:v>60.79</c:v>
                </c:pt>
                <c:pt idx="6080">
                  <c:v>60.8</c:v>
                </c:pt>
                <c:pt idx="6081">
                  <c:v>60.81</c:v>
                </c:pt>
                <c:pt idx="6082">
                  <c:v>60.82</c:v>
                </c:pt>
                <c:pt idx="6083">
                  <c:v>60.83</c:v>
                </c:pt>
                <c:pt idx="6084">
                  <c:v>60.84</c:v>
                </c:pt>
                <c:pt idx="6085">
                  <c:v>60.85</c:v>
                </c:pt>
                <c:pt idx="6086">
                  <c:v>60.86</c:v>
                </c:pt>
                <c:pt idx="6087">
                  <c:v>60.87</c:v>
                </c:pt>
                <c:pt idx="6088">
                  <c:v>60.88</c:v>
                </c:pt>
                <c:pt idx="6089">
                  <c:v>60.89</c:v>
                </c:pt>
                <c:pt idx="6090">
                  <c:v>60.9</c:v>
                </c:pt>
                <c:pt idx="6091">
                  <c:v>60.91</c:v>
                </c:pt>
                <c:pt idx="6092">
                  <c:v>60.92</c:v>
                </c:pt>
                <c:pt idx="6093">
                  <c:v>60.93</c:v>
                </c:pt>
                <c:pt idx="6094">
                  <c:v>60.94</c:v>
                </c:pt>
                <c:pt idx="6095">
                  <c:v>60.95</c:v>
                </c:pt>
                <c:pt idx="6096">
                  <c:v>60.96</c:v>
                </c:pt>
                <c:pt idx="6097">
                  <c:v>60.97</c:v>
                </c:pt>
                <c:pt idx="6098">
                  <c:v>60.98</c:v>
                </c:pt>
                <c:pt idx="6099">
                  <c:v>60.99</c:v>
                </c:pt>
                <c:pt idx="6100">
                  <c:v>61</c:v>
                </c:pt>
                <c:pt idx="6101">
                  <c:v>61.01</c:v>
                </c:pt>
                <c:pt idx="6102">
                  <c:v>61.02</c:v>
                </c:pt>
                <c:pt idx="6103">
                  <c:v>61.03</c:v>
                </c:pt>
                <c:pt idx="6104">
                  <c:v>61.04</c:v>
                </c:pt>
                <c:pt idx="6105">
                  <c:v>61.05</c:v>
                </c:pt>
                <c:pt idx="6106">
                  <c:v>61.06</c:v>
                </c:pt>
                <c:pt idx="6107">
                  <c:v>61.07</c:v>
                </c:pt>
                <c:pt idx="6108">
                  <c:v>61.08</c:v>
                </c:pt>
                <c:pt idx="6109">
                  <c:v>61.09</c:v>
                </c:pt>
                <c:pt idx="6110">
                  <c:v>61.1</c:v>
                </c:pt>
                <c:pt idx="6111">
                  <c:v>61.11</c:v>
                </c:pt>
                <c:pt idx="6112">
                  <c:v>61.12</c:v>
                </c:pt>
                <c:pt idx="6113">
                  <c:v>61.13</c:v>
                </c:pt>
                <c:pt idx="6114">
                  <c:v>61.14</c:v>
                </c:pt>
                <c:pt idx="6115">
                  <c:v>61.15</c:v>
                </c:pt>
                <c:pt idx="6116">
                  <c:v>61.16</c:v>
                </c:pt>
                <c:pt idx="6117">
                  <c:v>61.17</c:v>
                </c:pt>
                <c:pt idx="6118">
                  <c:v>61.18</c:v>
                </c:pt>
                <c:pt idx="6119">
                  <c:v>61.19</c:v>
                </c:pt>
                <c:pt idx="6120">
                  <c:v>61.2</c:v>
                </c:pt>
                <c:pt idx="6121">
                  <c:v>61.21</c:v>
                </c:pt>
                <c:pt idx="6122">
                  <c:v>61.22</c:v>
                </c:pt>
                <c:pt idx="6123">
                  <c:v>61.23</c:v>
                </c:pt>
                <c:pt idx="6124">
                  <c:v>61.24</c:v>
                </c:pt>
                <c:pt idx="6125">
                  <c:v>61.25</c:v>
                </c:pt>
                <c:pt idx="6126">
                  <c:v>61.26</c:v>
                </c:pt>
                <c:pt idx="6127">
                  <c:v>61.27</c:v>
                </c:pt>
                <c:pt idx="6128">
                  <c:v>61.28</c:v>
                </c:pt>
                <c:pt idx="6129">
                  <c:v>61.29</c:v>
                </c:pt>
                <c:pt idx="6130">
                  <c:v>61.3</c:v>
                </c:pt>
                <c:pt idx="6131">
                  <c:v>61.31</c:v>
                </c:pt>
                <c:pt idx="6132">
                  <c:v>61.32</c:v>
                </c:pt>
                <c:pt idx="6133">
                  <c:v>61.33</c:v>
                </c:pt>
                <c:pt idx="6134">
                  <c:v>61.34</c:v>
                </c:pt>
                <c:pt idx="6135">
                  <c:v>61.35</c:v>
                </c:pt>
                <c:pt idx="6136">
                  <c:v>61.36</c:v>
                </c:pt>
                <c:pt idx="6137">
                  <c:v>61.37</c:v>
                </c:pt>
                <c:pt idx="6138">
                  <c:v>61.38</c:v>
                </c:pt>
                <c:pt idx="6139">
                  <c:v>61.39</c:v>
                </c:pt>
                <c:pt idx="6140">
                  <c:v>61.4</c:v>
                </c:pt>
                <c:pt idx="6141">
                  <c:v>61.41</c:v>
                </c:pt>
                <c:pt idx="6142">
                  <c:v>61.42</c:v>
                </c:pt>
                <c:pt idx="6143">
                  <c:v>61.43</c:v>
                </c:pt>
                <c:pt idx="6144">
                  <c:v>61.44</c:v>
                </c:pt>
                <c:pt idx="6145">
                  <c:v>61.45</c:v>
                </c:pt>
                <c:pt idx="6146">
                  <c:v>61.46</c:v>
                </c:pt>
                <c:pt idx="6147">
                  <c:v>61.47</c:v>
                </c:pt>
                <c:pt idx="6148">
                  <c:v>61.48</c:v>
                </c:pt>
                <c:pt idx="6149">
                  <c:v>61.49</c:v>
                </c:pt>
                <c:pt idx="6150">
                  <c:v>61.5</c:v>
                </c:pt>
                <c:pt idx="6151">
                  <c:v>61.51</c:v>
                </c:pt>
                <c:pt idx="6152">
                  <c:v>61.52</c:v>
                </c:pt>
                <c:pt idx="6153">
                  <c:v>61.53</c:v>
                </c:pt>
                <c:pt idx="6154">
                  <c:v>61.54</c:v>
                </c:pt>
                <c:pt idx="6155">
                  <c:v>61.55</c:v>
                </c:pt>
                <c:pt idx="6156">
                  <c:v>61.56</c:v>
                </c:pt>
                <c:pt idx="6157">
                  <c:v>61.57</c:v>
                </c:pt>
                <c:pt idx="6158">
                  <c:v>61.58</c:v>
                </c:pt>
                <c:pt idx="6159">
                  <c:v>61.59</c:v>
                </c:pt>
                <c:pt idx="6160">
                  <c:v>61.6</c:v>
                </c:pt>
                <c:pt idx="6161">
                  <c:v>61.61</c:v>
                </c:pt>
                <c:pt idx="6162">
                  <c:v>61.62</c:v>
                </c:pt>
                <c:pt idx="6163">
                  <c:v>61.63</c:v>
                </c:pt>
                <c:pt idx="6164">
                  <c:v>61.64</c:v>
                </c:pt>
                <c:pt idx="6165">
                  <c:v>61.65</c:v>
                </c:pt>
                <c:pt idx="6166">
                  <c:v>61.66</c:v>
                </c:pt>
                <c:pt idx="6167">
                  <c:v>61.67</c:v>
                </c:pt>
                <c:pt idx="6168">
                  <c:v>61.68</c:v>
                </c:pt>
                <c:pt idx="6169">
                  <c:v>61.69</c:v>
                </c:pt>
                <c:pt idx="6170">
                  <c:v>61.7</c:v>
                </c:pt>
                <c:pt idx="6171">
                  <c:v>61.71</c:v>
                </c:pt>
                <c:pt idx="6172">
                  <c:v>61.72</c:v>
                </c:pt>
                <c:pt idx="6173">
                  <c:v>61.73</c:v>
                </c:pt>
                <c:pt idx="6174">
                  <c:v>61.74</c:v>
                </c:pt>
                <c:pt idx="6175">
                  <c:v>61.75</c:v>
                </c:pt>
                <c:pt idx="6176">
                  <c:v>61.76</c:v>
                </c:pt>
                <c:pt idx="6177">
                  <c:v>61.77</c:v>
                </c:pt>
                <c:pt idx="6178">
                  <c:v>61.78</c:v>
                </c:pt>
                <c:pt idx="6179">
                  <c:v>61.79</c:v>
                </c:pt>
                <c:pt idx="6180">
                  <c:v>61.8</c:v>
                </c:pt>
                <c:pt idx="6181">
                  <c:v>61.81</c:v>
                </c:pt>
                <c:pt idx="6182">
                  <c:v>61.82</c:v>
                </c:pt>
                <c:pt idx="6183">
                  <c:v>61.83</c:v>
                </c:pt>
                <c:pt idx="6184">
                  <c:v>61.84</c:v>
                </c:pt>
                <c:pt idx="6185">
                  <c:v>61.85</c:v>
                </c:pt>
                <c:pt idx="6186">
                  <c:v>61.86</c:v>
                </c:pt>
                <c:pt idx="6187">
                  <c:v>61.87</c:v>
                </c:pt>
                <c:pt idx="6188">
                  <c:v>61.88</c:v>
                </c:pt>
                <c:pt idx="6189">
                  <c:v>61.89</c:v>
                </c:pt>
                <c:pt idx="6190">
                  <c:v>61.9</c:v>
                </c:pt>
                <c:pt idx="6191">
                  <c:v>61.91</c:v>
                </c:pt>
                <c:pt idx="6192">
                  <c:v>61.92</c:v>
                </c:pt>
                <c:pt idx="6193">
                  <c:v>61.93</c:v>
                </c:pt>
                <c:pt idx="6194">
                  <c:v>61.94</c:v>
                </c:pt>
                <c:pt idx="6195">
                  <c:v>61.95</c:v>
                </c:pt>
                <c:pt idx="6196">
                  <c:v>61.96</c:v>
                </c:pt>
                <c:pt idx="6197">
                  <c:v>61.97</c:v>
                </c:pt>
                <c:pt idx="6198">
                  <c:v>61.98</c:v>
                </c:pt>
                <c:pt idx="6199">
                  <c:v>61.99</c:v>
                </c:pt>
                <c:pt idx="6200">
                  <c:v>62</c:v>
                </c:pt>
                <c:pt idx="6201">
                  <c:v>62.01</c:v>
                </c:pt>
                <c:pt idx="6202">
                  <c:v>62.02</c:v>
                </c:pt>
                <c:pt idx="6203">
                  <c:v>62.03</c:v>
                </c:pt>
                <c:pt idx="6204">
                  <c:v>62.04</c:v>
                </c:pt>
                <c:pt idx="6205">
                  <c:v>62.05</c:v>
                </c:pt>
                <c:pt idx="6206">
                  <c:v>62.06</c:v>
                </c:pt>
                <c:pt idx="6207">
                  <c:v>62.07</c:v>
                </c:pt>
                <c:pt idx="6208">
                  <c:v>62.08</c:v>
                </c:pt>
                <c:pt idx="6209">
                  <c:v>62.09</c:v>
                </c:pt>
                <c:pt idx="6210">
                  <c:v>62.1</c:v>
                </c:pt>
                <c:pt idx="6211">
                  <c:v>62.11</c:v>
                </c:pt>
                <c:pt idx="6212">
                  <c:v>62.12</c:v>
                </c:pt>
                <c:pt idx="6213">
                  <c:v>62.13</c:v>
                </c:pt>
                <c:pt idx="6214">
                  <c:v>62.14</c:v>
                </c:pt>
                <c:pt idx="6215">
                  <c:v>62.15</c:v>
                </c:pt>
                <c:pt idx="6216">
                  <c:v>62.16</c:v>
                </c:pt>
                <c:pt idx="6217">
                  <c:v>62.17</c:v>
                </c:pt>
                <c:pt idx="6218">
                  <c:v>62.18</c:v>
                </c:pt>
                <c:pt idx="6219">
                  <c:v>62.19</c:v>
                </c:pt>
                <c:pt idx="6220">
                  <c:v>62.2</c:v>
                </c:pt>
                <c:pt idx="6221">
                  <c:v>62.21</c:v>
                </c:pt>
                <c:pt idx="6222">
                  <c:v>62.22</c:v>
                </c:pt>
                <c:pt idx="6223">
                  <c:v>62.23</c:v>
                </c:pt>
                <c:pt idx="6224">
                  <c:v>62.24</c:v>
                </c:pt>
                <c:pt idx="6225">
                  <c:v>62.25</c:v>
                </c:pt>
                <c:pt idx="6226">
                  <c:v>62.26</c:v>
                </c:pt>
                <c:pt idx="6227">
                  <c:v>62.27</c:v>
                </c:pt>
                <c:pt idx="6228">
                  <c:v>62.28</c:v>
                </c:pt>
                <c:pt idx="6229">
                  <c:v>62.29</c:v>
                </c:pt>
                <c:pt idx="6230">
                  <c:v>62.3</c:v>
                </c:pt>
                <c:pt idx="6231">
                  <c:v>62.31</c:v>
                </c:pt>
                <c:pt idx="6232">
                  <c:v>62.32</c:v>
                </c:pt>
                <c:pt idx="6233">
                  <c:v>62.33</c:v>
                </c:pt>
                <c:pt idx="6234">
                  <c:v>62.34</c:v>
                </c:pt>
                <c:pt idx="6235">
                  <c:v>62.35</c:v>
                </c:pt>
                <c:pt idx="6236">
                  <c:v>62.36</c:v>
                </c:pt>
                <c:pt idx="6237">
                  <c:v>62.37</c:v>
                </c:pt>
                <c:pt idx="6238">
                  <c:v>62.38</c:v>
                </c:pt>
                <c:pt idx="6239">
                  <c:v>62.39</c:v>
                </c:pt>
                <c:pt idx="6240">
                  <c:v>62.4</c:v>
                </c:pt>
                <c:pt idx="6241">
                  <c:v>62.41</c:v>
                </c:pt>
                <c:pt idx="6242">
                  <c:v>62.42</c:v>
                </c:pt>
                <c:pt idx="6243">
                  <c:v>62.43</c:v>
                </c:pt>
                <c:pt idx="6244">
                  <c:v>62.44</c:v>
                </c:pt>
                <c:pt idx="6245">
                  <c:v>62.45</c:v>
                </c:pt>
                <c:pt idx="6246">
                  <c:v>62.46</c:v>
                </c:pt>
                <c:pt idx="6247">
                  <c:v>62.47</c:v>
                </c:pt>
                <c:pt idx="6248">
                  <c:v>62.48</c:v>
                </c:pt>
                <c:pt idx="6249">
                  <c:v>62.49</c:v>
                </c:pt>
                <c:pt idx="6250">
                  <c:v>62.5</c:v>
                </c:pt>
                <c:pt idx="6251">
                  <c:v>62.51</c:v>
                </c:pt>
                <c:pt idx="6252">
                  <c:v>62.52</c:v>
                </c:pt>
                <c:pt idx="6253">
                  <c:v>62.53</c:v>
                </c:pt>
                <c:pt idx="6254">
                  <c:v>62.54</c:v>
                </c:pt>
                <c:pt idx="6255">
                  <c:v>62.55</c:v>
                </c:pt>
                <c:pt idx="6256">
                  <c:v>62.56</c:v>
                </c:pt>
                <c:pt idx="6257">
                  <c:v>62.57</c:v>
                </c:pt>
                <c:pt idx="6258">
                  <c:v>62.58</c:v>
                </c:pt>
                <c:pt idx="6259">
                  <c:v>62.59</c:v>
                </c:pt>
                <c:pt idx="6260">
                  <c:v>62.6</c:v>
                </c:pt>
                <c:pt idx="6261">
                  <c:v>62.61</c:v>
                </c:pt>
                <c:pt idx="6262">
                  <c:v>62.62</c:v>
                </c:pt>
                <c:pt idx="6263">
                  <c:v>62.63</c:v>
                </c:pt>
                <c:pt idx="6264">
                  <c:v>62.64</c:v>
                </c:pt>
                <c:pt idx="6265">
                  <c:v>62.65</c:v>
                </c:pt>
                <c:pt idx="6266">
                  <c:v>62.66</c:v>
                </c:pt>
                <c:pt idx="6267">
                  <c:v>62.67</c:v>
                </c:pt>
                <c:pt idx="6268">
                  <c:v>62.68</c:v>
                </c:pt>
                <c:pt idx="6269">
                  <c:v>62.69</c:v>
                </c:pt>
                <c:pt idx="6270">
                  <c:v>62.7</c:v>
                </c:pt>
                <c:pt idx="6271">
                  <c:v>62.71</c:v>
                </c:pt>
                <c:pt idx="6272">
                  <c:v>62.72</c:v>
                </c:pt>
                <c:pt idx="6273">
                  <c:v>62.73</c:v>
                </c:pt>
                <c:pt idx="6274">
                  <c:v>62.74</c:v>
                </c:pt>
                <c:pt idx="6275">
                  <c:v>62.75</c:v>
                </c:pt>
                <c:pt idx="6276">
                  <c:v>62.76</c:v>
                </c:pt>
                <c:pt idx="6277">
                  <c:v>62.77</c:v>
                </c:pt>
                <c:pt idx="6278">
                  <c:v>62.78</c:v>
                </c:pt>
                <c:pt idx="6279">
                  <c:v>62.79</c:v>
                </c:pt>
                <c:pt idx="6280">
                  <c:v>62.8</c:v>
                </c:pt>
                <c:pt idx="6281">
                  <c:v>62.81</c:v>
                </c:pt>
                <c:pt idx="6282">
                  <c:v>62.82</c:v>
                </c:pt>
                <c:pt idx="6283">
                  <c:v>62.83</c:v>
                </c:pt>
                <c:pt idx="6284">
                  <c:v>62.84</c:v>
                </c:pt>
                <c:pt idx="6285">
                  <c:v>62.85</c:v>
                </c:pt>
                <c:pt idx="6286">
                  <c:v>62.86</c:v>
                </c:pt>
                <c:pt idx="6287">
                  <c:v>62.87</c:v>
                </c:pt>
                <c:pt idx="6288">
                  <c:v>62.88</c:v>
                </c:pt>
                <c:pt idx="6289">
                  <c:v>62.89</c:v>
                </c:pt>
                <c:pt idx="6290">
                  <c:v>62.9</c:v>
                </c:pt>
                <c:pt idx="6291">
                  <c:v>62.91</c:v>
                </c:pt>
                <c:pt idx="6292">
                  <c:v>62.92</c:v>
                </c:pt>
                <c:pt idx="6293">
                  <c:v>62.93</c:v>
                </c:pt>
                <c:pt idx="6294">
                  <c:v>62.94</c:v>
                </c:pt>
                <c:pt idx="6295">
                  <c:v>62.95</c:v>
                </c:pt>
                <c:pt idx="6296">
                  <c:v>62.96</c:v>
                </c:pt>
                <c:pt idx="6297">
                  <c:v>62.97</c:v>
                </c:pt>
                <c:pt idx="6298">
                  <c:v>62.98</c:v>
                </c:pt>
                <c:pt idx="6299">
                  <c:v>62.99</c:v>
                </c:pt>
                <c:pt idx="6300">
                  <c:v>63</c:v>
                </c:pt>
                <c:pt idx="6301">
                  <c:v>63.01</c:v>
                </c:pt>
                <c:pt idx="6302">
                  <c:v>63.02</c:v>
                </c:pt>
                <c:pt idx="6303">
                  <c:v>63.03</c:v>
                </c:pt>
                <c:pt idx="6304">
                  <c:v>63.04</c:v>
                </c:pt>
                <c:pt idx="6305">
                  <c:v>63.05</c:v>
                </c:pt>
                <c:pt idx="6306">
                  <c:v>63.06</c:v>
                </c:pt>
                <c:pt idx="6307">
                  <c:v>63.07</c:v>
                </c:pt>
                <c:pt idx="6308">
                  <c:v>63.08</c:v>
                </c:pt>
                <c:pt idx="6309">
                  <c:v>63.09</c:v>
                </c:pt>
                <c:pt idx="6310">
                  <c:v>63.1</c:v>
                </c:pt>
                <c:pt idx="6311">
                  <c:v>63.11</c:v>
                </c:pt>
                <c:pt idx="6312">
                  <c:v>63.12</c:v>
                </c:pt>
                <c:pt idx="6313">
                  <c:v>63.13</c:v>
                </c:pt>
                <c:pt idx="6314">
                  <c:v>63.14</c:v>
                </c:pt>
                <c:pt idx="6315">
                  <c:v>63.15</c:v>
                </c:pt>
                <c:pt idx="6316">
                  <c:v>63.16</c:v>
                </c:pt>
                <c:pt idx="6317">
                  <c:v>63.17</c:v>
                </c:pt>
                <c:pt idx="6318">
                  <c:v>63.18</c:v>
                </c:pt>
                <c:pt idx="6319">
                  <c:v>63.19</c:v>
                </c:pt>
                <c:pt idx="6320">
                  <c:v>63.2</c:v>
                </c:pt>
                <c:pt idx="6321">
                  <c:v>63.21</c:v>
                </c:pt>
                <c:pt idx="6322">
                  <c:v>63.22</c:v>
                </c:pt>
                <c:pt idx="6323">
                  <c:v>63.23</c:v>
                </c:pt>
                <c:pt idx="6324">
                  <c:v>63.24</c:v>
                </c:pt>
                <c:pt idx="6325">
                  <c:v>63.25</c:v>
                </c:pt>
                <c:pt idx="6326">
                  <c:v>63.26</c:v>
                </c:pt>
                <c:pt idx="6327">
                  <c:v>63.27</c:v>
                </c:pt>
                <c:pt idx="6328">
                  <c:v>63.28</c:v>
                </c:pt>
                <c:pt idx="6329">
                  <c:v>63.29</c:v>
                </c:pt>
                <c:pt idx="6330">
                  <c:v>63.3</c:v>
                </c:pt>
                <c:pt idx="6331">
                  <c:v>63.31</c:v>
                </c:pt>
                <c:pt idx="6332">
                  <c:v>63.32</c:v>
                </c:pt>
                <c:pt idx="6333">
                  <c:v>63.33</c:v>
                </c:pt>
                <c:pt idx="6334">
                  <c:v>63.34</c:v>
                </c:pt>
                <c:pt idx="6335">
                  <c:v>63.35</c:v>
                </c:pt>
                <c:pt idx="6336">
                  <c:v>63.36</c:v>
                </c:pt>
                <c:pt idx="6337">
                  <c:v>63.37</c:v>
                </c:pt>
                <c:pt idx="6338">
                  <c:v>63.38</c:v>
                </c:pt>
                <c:pt idx="6339">
                  <c:v>63.39</c:v>
                </c:pt>
                <c:pt idx="6340">
                  <c:v>63.4</c:v>
                </c:pt>
                <c:pt idx="6341">
                  <c:v>63.41</c:v>
                </c:pt>
                <c:pt idx="6342">
                  <c:v>63.42</c:v>
                </c:pt>
                <c:pt idx="6343">
                  <c:v>63.43</c:v>
                </c:pt>
                <c:pt idx="6344">
                  <c:v>63.44</c:v>
                </c:pt>
                <c:pt idx="6345">
                  <c:v>63.45</c:v>
                </c:pt>
                <c:pt idx="6346">
                  <c:v>63.46</c:v>
                </c:pt>
                <c:pt idx="6347">
                  <c:v>63.47</c:v>
                </c:pt>
                <c:pt idx="6348">
                  <c:v>63.48</c:v>
                </c:pt>
                <c:pt idx="6349">
                  <c:v>63.49</c:v>
                </c:pt>
                <c:pt idx="6350">
                  <c:v>63.5</c:v>
                </c:pt>
                <c:pt idx="6351">
                  <c:v>63.51</c:v>
                </c:pt>
                <c:pt idx="6352">
                  <c:v>63.52</c:v>
                </c:pt>
                <c:pt idx="6353">
                  <c:v>63.53</c:v>
                </c:pt>
                <c:pt idx="6354">
                  <c:v>63.54</c:v>
                </c:pt>
                <c:pt idx="6355">
                  <c:v>63.55</c:v>
                </c:pt>
                <c:pt idx="6356">
                  <c:v>63.56</c:v>
                </c:pt>
                <c:pt idx="6357">
                  <c:v>63.57</c:v>
                </c:pt>
                <c:pt idx="6358">
                  <c:v>63.58</c:v>
                </c:pt>
                <c:pt idx="6359">
                  <c:v>63.59</c:v>
                </c:pt>
                <c:pt idx="6360">
                  <c:v>63.6</c:v>
                </c:pt>
                <c:pt idx="6361">
                  <c:v>63.61</c:v>
                </c:pt>
                <c:pt idx="6362">
                  <c:v>63.62</c:v>
                </c:pt>
                <c:pt idx="6363">
                  <c:v>63.63</c:v>
                </c:pt>
                <c:pt idx="6364">
                  <c:v>63.64</c:v>
                </c:pt>
                <c:pt idx="6365">
                  <c:v>63.65</c:v>
                </c:pt>
                <c:pt idx="6366">
                  <c:v>63.66</c:v>
                </c:pt>
                <c:pt idx="6367">
                  <c:v>63.67</c:v>
                </c:pt>
                <c:pt idx="6368">
                  <c:v>63.68</c:v>
                </c:pt>
                <c:pt idx="6369">
                  <c:v>63.69</c:v>
                </c:pt>
                <c:pt idx="6370">
                  <c:v>63.7</c:v>
                </c:pt>
                <c:pt idx="6371">
                  <c:v>63.71</c:v>
                </c:pt>
                <c:pt idx="6372">
                  <c:v>63.72</c:v>
                </c:pt>
                <c:pt idx="6373">
                  <c:v>63.73</c:v>
                </c:pt>
                <c:pt idx="6374">
                  <c:v>63.74</c:v>
                </c:pt>
                <c:pt idx="6375">
                  <c:v>63.75</c:v>
                </c:pt>
                <c:pt idx="6376">
                  <c:v>63.76</c:v>
                </c:pt>
                <c:pt idx="6377">
                  <c:v>63.77</c:v>
                </c:pt>
                <c:pt idx="6378">
                  <c:v>63.78</c:v>
                </c:pt>
                <c:pt idx="6379">
                  <c:v>63.79</c:v>
                </c:pt>
                <c:pt idx="6380">
                  <c:v>63.8</c:v>
                </c:pt>
                <c:pt idx="6381">
                  <c:v>63.81</c:v>
                </c:pt>
                <c:pt idx="6382">
                  <c:v>63.82</c:v>
                </c:pt>
                <c:pt idx="6383">
                  <c:v>63.83</c:v>
                </c:pt>
                <c:pt idx="6384">
                  <c:v>63.84</c:v>
                </c:pt>
                <c:pt idx="6385">
                  <c:v>63.85</c:v>
                </c:pt>
                <c:pt idx="6386">
                  <c:v>63.86</c:v>
                </c:pt>
                <c:pt idx="6387">
                  <c:v>63.87</c:v>
                </c:pt>
                <c:pt idx="6388">
                  <c:v>63.88</c:v>
                </c:pt>
                <c:pt idx="6389">
                  <c:v>63.89</c:v>
                </c:pt>
                <c:pt idx="6390">
                  <c:v>63.9</c:v>
                </c:pt>
                <c:pt idx="6391">
                  <c:v>63.91</c:v>
                </c:pt>
                <c:pt idx="6392">
                  <c:v>63.92</c:v>
                </c:pt>
                <c:pt idx="6393">
                  <c:v>63.93</c:v>
                </c:pt>
                <c:pt idx="6394">
                  <c:v>63.94</c:v>
                </c:pt>
                <c:pt idx="6395">
                  <c:v>63.95</c:v>
                </c:pt>
                <c:pt idx="6396">
                  <c:v>63.96</c:v>
                </c:pt>
                <c:pt idx="6397">
                  <c:v>63.97</c:v>
                </c:pt>
                <c:pt idx="6398">
                  <c:v>63.98</c:v>
                </c:pt>
                <c:pt idx="6399">
                  <c:v>63.99</c:v>
                </c:pt>
                <c:pt idx="6400">
                  <c:v>64</c:v>
                </c:pt>
                <c:pt idx="6401">
                  <c:v>64.010000000000005</c:v>
                </c:pt>
                <c:pt idx="6402">
                  <c:v>64.02</c:v>
                </c:pt>
                <c:pt idx="6403">
                  <c:v>64.03</c:v>
                </c:pt>
                <c:pt idx="6404">
                  <c:v>64.040000000000006</c:v>
                </c:pt>
                <c:pt idx="6405">
                  <c:v>64.05</c:v>
                </c:pt>
                <c:pt idx="6406">
                  <c:v>64.06</c:v>
                </c:pt>
                <c:pt idx="6407">
                  <c:v>64.069999999999993</c:v>
                </c:pt>
                <c:pt idx="6408">
                  <c:v>64.08</c:v>
                </c:pt>
                <c:pt idx="6409">
                  <c:v>64.09</c:v>
                </c:pt>
                <c:pt idx="6410">
                  <c:v>64.099999999999994</c:v>
                </c:pt>
                <c:pt idx="6411">
                  <c:v>64.11</c:v>
                </c:pt>
                <c:pt idx="6412">
                  <c:v>64.12</c:v>
                </c:pt>
                <c:pt idx="6413">
                  <c:v>64.13</c:v>
                </c:pt>
                <c:pt idx="6414">
                  <c:v>64.14</c:v>
                </c:pt>
                <c:pt idx="6415">
                  <c:v>64.150000000000006</c:v>
                </c:pt>
                <c:pt idx="6416">
                  <c:v>64.16</c:v>
                </c:pt>
                <c:pt idx="6417">
                  <c:v>64.17</c:v>
                </c:pt>
                <c:pt idx="6418">
                  <c:v>64.180000000000007</c:v>
                </c:pt>
                <c:pt idx="6419">
                  <c:v>64.19</c:v>
                </c:pt>
                <c:pt idx="6420">
                  <c:v>64.2</c:v>
                </c:pt>
                <c:pt idx="6421">
                  <c:v>64.209999999999994</c:v>
                </c:pt>
                <c:pt idx="6422">
                  <c:v>64.22</c:v>
                </c:pt>
                <c:pt idx="6423">
                  <c:v>64.23</c:v>
                </c:pt>
                <c:pt idx="6424">
                  <c:v>64.239999999999995</c:v>
                </c:pt>
                <c:pt idx="6425">
                  <c:v>64.25</c:v>
                </c:pt>
                <c:pt idx="6426">
                  <c:v>64.260000000000005</c:v>
                </c:pt>
                <c:pt idx="6427">
                  <c:v>64.27</c:v>
                </c:pt>
                <c:pt idx="6428">
                  <c:v>64.28</c:v>
                </c:pt>
                <c:pt idx="6429">
                  <c:v>64.290000000000006</c:v>
                </c:pt>
                <c:pt idx="6430">
                  <c:v>64.3</c:v>
                </c:pt>
                <c:pt idx="6431">
                  <c:v>64.31</c:v>
                </c:pt>
                <c:pt idx="6432">
                  <c:v>64.319999999999993</c:v>
                </c:pt>
                <c:pt idx="6433">
                  <c:v>64.33</c:v>
                </c:pt>
                <c:pt idx="6434">
                  <c:v>64.34</c:v>
                </c:pt>
                <c:pt idx="6435">
                  <c:v>64.349999999999994</c:v>
                </c:pt>
                <c:pt idx="6436">
                  <c:v>64.36</c:v>
                </c:pt>
                <c:pt idx="6437">
                  <c:v>64.37</c:v>
                </c:pt>
                <c:pt idx="6438">
                  <c:v>64.38</c:v>
                </c:pt>
                <c:pt idx="6439">
                  <c:v>64.39</c:v>
                </c:pt>
                <c:pt idx="6440">
                  <c:v>64.400000000000006</c:v>
                </c:pt>
                <c:pt idx="6441">
                  <c:v>64.41</c:v>
                </c:pt>
                <c:pt idx="6442">
                  <c:v>64.42</c:v>
                </c:pt>
                <c:pt idx="6443">
                  <c:v>64.430000000000007</c:v>
                </c:pt>
                <c:pt idx="6444">
                  <c:v>64.44</c:v>
                </c:pt>
                <c:pt idx="6445">
                  <c:v>64.45</c:v>
                </c:pt>
                <c:pt idx="6446">
                  <c:v>64.459999999999994</c:v>
                </c:pt>
                <c:pt idx="6447">
                  <c:v>64.47</c:v>
                </c:pt>
                <c:pt idx="6448">
                  <c:v>64.48</c:v>
                </c:pt>
                <c:pt idx="6449">
                  <c:v>64.489999999999995</c:v>
                </c:pt>
                <c:pt idx="6450">
                  <c:v>64.5</c:v>
                </c:pt>
                <c:pt idx="6451">
                  <c:v>64.510000000000005</c:v>
                </c:pt>
                <c:pt idx="6452">
                  <c:v>64.52</c:v>
                </c:pt>
                <c:pt idx="6453">
                  <c:v>64.53</c:v>
                </c:pt>
                <c:pt idx="6454">
                  <c:v>64.540000000000006</c:v>
                </c:pt>
                <c:pt idx="6455">
                  <c:v>64.55</c:v>
                </c:pt>
                <c:pt idx="6456">
                  <c:v>64.56</c:v>
                </c:pt>
                <c:pt idx="6457">
                  <c:v>64.569999999999993</c:v>
                </c:pt>
                <c:pt idx="6458">
                  <c:v>64.58</c:v>
                </c:pt>
                <c:pt idx="6459">
                  <c:v>64.59</c:v>
                </c:pt>
                <c:pt idx="6460">
                  <c:v>64.599999999999994</c:v>
                </c:pt>
                <c:pt idx="6461">
                  <c:v>64.61</c:v>
                </c:pt>
                <c:pt idx="6462">
                  <c:v>64.62</c:v>
                </c:pt>
                <c:pt idx="6463">
                  <c:v>64.63</c:v>
                </c:pt>
                <c:pt idx="6464">
                  <c:v>64.64</c:v>
                </c:pt>
                <c:pt idx="6465">
                  <c:v>64.650000000000006</c:v>
                </c:pt>
                <c:pt idx="6466">
                  <c:v>64.66</c:v>
                </c:pt>
                <c:pt idx="6467">
                  <c:v>64.67</c:v>
                </c:pt>
                <c:pt idx="6468">
                  <c:v>64.680000000000007</c:v>
                </c:pt>
                <c:pt idx="6469">
                  <c:v>64.69</c:v>
                </c:pt>
                <c:pt idx="6470">
                  <c:v>64.7</c:v>
                </c:pt>
                <c:pt idx="6471">
                  <c:v>64.709999999999994</c:v>
                </c:pt>
                <c:pt idx="6472">
                  <c:v>64.72</c:v>
                </c:pt>
                <c:pt idx="6473">
                  <c:v>64.73</c:v>
                </c:pt>
                <c:pt idx="6474">
                  <c:v>64.739999999999995</c:v>
                </c:pt>
                <c:pt idx="6475">
                  <c:v>64.75</c:v>
                </c:pt>
                <c:pt idx="6476">
                  <c:v>64.760000000000005</c:v>
                </c:pt>
                <c:pt idx="6477">
                  <c:v>64.77</c:v>
                </c:pt>
                <c:pt idx="6478">
                  <c:v>64.78</c:v>
                </c:pt>
                <c:pt idx="6479">
                  <c:v>64.790000000000006</c:v>
                </c:pt>
                <c:pt idx="6480">
                  <c:v>64.8</c:v>
                </c:pt>
                <c:pt idx="6481">
                  <c:v>64.81</c:v>
                </c:pt>
                <c:pt idx="6482">
                  <c:v>64.819999999999993</c:v>
                </c:pt>
                <c:pt idx="6483">
                  <c:v>64.83</c:v>
                </c:pt>
                <c:pt idx="6484">
                  <c:v>64.84</c:v>
                </c:pt>
                <c:pt idx="6485">
                  <c:v>64.849999999999994</c:v>
                </c:pt>
                <c:pt idx="6486">
                  <c:v>64.86</c:v>
                </c:pt>
                <c:pt idx="6487">
                  <c:v>64.87</c:v>
                </c:pt>
                <c:pt idx="6488">
                  <c:v>64.88</c:v>
                </c:pt>
                <c:pt idx="6489">
                  <c:v>64.89</c:v>
                </c:pt>
                <c:pt idx="6490">
                  <c:v>64.900000000000006</c:v>
                </c:pt>
                <c:pt idx="6491">
                  <c:v>64.91</c:v>
                </c:pt>
                <c:pt idx="6492">
                  <c:v>64.92</c:v>
                </c:pt>
                <c:pt idx="6493">
                  <c:v>64.930000000000007</c:v>
                </c:pt>
                <c:pt idx="6494">
                  <c:v>64.94</c:v>
                </c:pt>
                <c:pt idx="6495">
                  <c:v>64.95</c:v>
                </c:pt>
                <c:pt idx="6496">
                  <c:v>64.959999999999994</c:v>
                </c:pt>
                <c:pt idx="6497">
                  <c:v>64.97</c:v>
                </c:pt>
                <c:pt idx="6498">
                  <c:v>64.98</c:v>
                </c:pt>
                <c:pt idx="6499">
                  <c:v>64.989999999999995</c:v>
                </c:pt>
                <c:pt idx="6500">
                  <c:v>65</c:v>
                </c:pt>
                <c:pt idx="6501">
                  <c:v>65.010000000000005</c:v>
                </c:pt>
                <c:pt idx="6502">
                  <c:v>65.02</c:v>
                </c:pt>
                <c:pt idx="6503">
                  <c:v>65.03</c:v>
                </c:pt>
                <c:pt idx="6504">
                  <c:v>65.040000000000006</c:v>
                </c:pt>
                <c:pt idx="6505">
                  <c:v>65.05</c:v>
                </c:pt>
                <c:pt idx="6506">
                  <c:v>65.06</c:v>
                </c:pt>
                <c:pt idx="6507">
                  <c:v>65.069999999999993</c:v>
                </c:pt>
                <c:pt idx="6508">
                  <c:v>65.08</c:v>
                </c:pt>
                <c:pt idx="6509">
                  <c:v>65.09</c:v>
                </c:pt>
                <c:pt idx="6510">
                  <c:v>65.099999999999994</c:v>
                </c:pt>
                <c:pt idx="6511">
                  <c:v>65.11</c:v>
                </c:pt>
                <c:pt idx="6512">
                  <c:v>65.12</c:v>
                </c:pt>
                <c:pt idx="6513">
                  <c:v>65.13</c:v>
                </c:pt>
                <c:pt idx="6514">
                  <c:v>65.14</c:v>
                </c:pt>
                <c:pt idx="6515">
                  <c:v>65.150000000000006</c:v>
                </c:pt>
                <c:pt idx="6516">
                  <c:v>65.16</c:v>
                </c:pt>
                <c:pt idx="6517">
                  <c:v>65.17</c:v>
                </c:pt>
                <c:pt idx="6518">
                  <c:v>65.180000000000007</c:v>
                </c:pt>
                <c:pt idx="6519">
                  <c:v>65.19</c:v>
                </c:pt>
                <c:pt idx="6520">
                  <c:v>65.2</c:v>
                </c:pt>
                <c:pt idx="6521">
                  <c:v>65.209999999999994</c:v>
                </c:pt>
                <c:pt idx="6522">
                  <c:v>65.22</c:v>
                </c:pt>
                <c:pt idx="6523">
                  <c:v>65.23</c:v>
                </c:pt>
                <c:pt idx="6524">
                  <c:v>65.239999999999995</c:v>
                </c:pt>
                <c:pt idx="6525">
                  <c:v>65.25</c:v>
                </c:pt>
                <c:pt idx="6526">
                  <c:v>65.260000000000005</c:v>
                </c:pt>
                <c:pt idx="6527">
                  <c:v>65.27</c:v>
                </c:pt>
                <c:pt idx="6528">
                  <c:v>65.28</c:v>
                </c:pt>
                <c:pt idx="6529">
                  <c:v>65.290000000000006</c:v>
                </c:pt>
                <c:pt idx="6530">
                  <c:v>65.3</c:v>
                </c:pt>
                <c:pt idx="6531">
                  <c:v>65.31</c:v>
                </c:pt>
                <c:pt idx="6532">
                  <c:v>65.319999999999993</c:v>
                </c:pt>
                <c:pt idx="6533">
                  <c:v>65.33</c:v>
                </c:pt>
                <c:pt idx="6534">
                  <c:v>65.34</c:v>
                </c:pt>
                <c:pt idx="6535">
                  <c:v>65.349999999999994</c:v>
                </c:pt>
                <c:pt idx="6536">
                  <c:v>65.36</c:v>
                </c:pt>
                <c:pt idx="6537">
                  <c:v>65.37</c:v>
                </c:pt>
                <c:pt idx="6538">
                  <c:v>65.38</c:v>
                </c:pt>
                <c:pt idx="6539">
                  <c:v>65.39</c:v>
                </c:pt>
                <c:pt idx="6540">
                  <c:v>65.400000000000006</c:v>
                </c:pt>
                <c:pt idx="6541">
                  <c:v>65.41</c:v>
                </c:pt>
                <c:pt idx="6542">
                  <c:v>65.42</c:v>
                </c:pt>
                <c:pt idx="6543">
                  <c:v>65.430000000000007</c:v>
                </c:pt>
                <c:pt idx="6544">
                  <c:v>65.44</c:v>
                </c:pt>
                <c:pt idx="6545">
                  <c:v>65.45</c:v>
                </c:pt>
                <c:pt idx="6546">
                  <c:v>65.459999999999994</c:v>
                </c:pt>
                <c:pt idx="6547">
                  <c:v>65.47</c:v>
                </c:pt>
                <c:pt idx="6548">
                  <c:v>65.48</c:v>
                </c:pt>
                <c:pt idx="6549">
                  <c:v>65.489999999999995</c:v>
                </c:pt>
                <c:pt idx="6550">
                  <c:v>65.5</c:v>
                </c:pt>
                <c:pt idx="6551">
                  <c:v>65.510000000000005</c:v>
                </c:pt>
                <c:pt idx="6552">
                  <c:v>65.52</c:v>
                </c:pt>
                <c:pt idx="6553">
                  <c:v>65.53</c:v>
                </c:pt>
                <c:pt idx="6554">
                  <c:v>65.540000000000006</c:v>
                </c:pt>
                <c:pt idx="6555">
                  <c:v>65.55</c:v>
                </c:pt>
                <c:pt idx="6556">
                  <c:v>65.56</c:v>
                </c:pt>
                <c:pt idx="6557">
                  <c:v>65.569999999999993</c:v>
                </c:pt>
                <c:pt idx="6558">
                  <c:v>65.58</c:v>
                </c:pt>
                <c:pt idx="6559">
                  <c:v>65.59</c:v>
                </c:pt>
                <c:pt idx="6560">
                  <c:v>65.599999999999994</c:v>
                </c:pt>
                <c:pt idx="6561">
                  <c:v>65.61</c:v>
                </c:pt>
                <c:pt idx="6562">
                  <c:v>65.62</c:v>
                </c:pt>
                <c:pt idx="6563">
                  <c:v>65.63</c:v>
                </c:pt>
                <c:pt idx="6564">
                  <c:v>65.64</c:v>
                </c:pt>
                <c:pt idx="6565">
                  <c:v>65.650000000000006</c:v>
                </c:pt>
                <c:pt idx="6566">
                  <c:v>65.66</c:v>
                </c:pt>
                <c:pt idx="6567">
                  <c:v>65.67</c:v>
                </c:pt>
                <c:pt idx="6568">
                  <c:v>65.680000000000007</c:v>
                </c:pt>
                <c:pt idx="6569">
                  <c:v>65.69</c:v>
                </c:pt>
                <c:pt idx="6570">
                  <c:v>65.7</c:v>
                </c:pt>
                <c:pt idx="6571">
                  <c:v>65.709999999999994</c:v>
                </c:pt>
                <c:pt idx="6572">
                  <c:v>65.72</c:v>
                </c:pt>
                <c:pt idx="6573">
                  <c:v>65.73</c:v>
                </c:pt>
                <c:pt idx="6574">
                  <c:v>65.739999999999995</c:v>
                </c:pt>
                <c:pt idx="6575">
                  <c:v>65.75</c:v>
                </c:pt>
                <c:pt idx="6576">
                  <c:v>65.760000000000005</c:v>
                </c:pt>
                <c:pt idx="6577">
                  <c:v>65.77</c:v>
                </c:pt>
                <c:pt idx="6578">
                  <c:v>65.78</c:v>
                </c:pt>
                <c:pt idx="6579">
                  <c:v>65.790000000000006</c:v>
                </c:pt>
                <c:pt idx="6580">
                  <c:v>65.8</c:v>
                </c:pt>
                <c:pt idx="6581">
                  <c:v>65.81</c:v>
                </c:pt>
                <c:pt idx="6582">
                  <c:v>65.819999999999993</c:v>
                </c:pt>
                <c:pt idx="6583">
                  <c:v>65.83</c:v>
                </c:pt>
                <c:pt idx="6584">
                  <c:v>65.84</c:v>
                </c:pt>
                <c:pt idx="6585">
                  <c:v>65.849999999999994</c:v>
                </c:pt>
                <c:pt idx="6586">
                  <c:v>65.86</c:v>
                </c:pt>
                <c:pt idx="6587">
                  <c:v>65.87</c:v>
                </c:pt>
                <c:pt idx="6588">
                  <c:v>65.88</c:v>
                </c:pt>
                <c:pt idx="6589">
                  <c:v>65.89</c:v>
                </c:pt>
                <c:pt idx="6590">
                  <c:v>65.900000000000006</c:v>
                </c:pt>
                <c:pt idx="6591">
                  <c:v>65.91</c:v>
                </c:pt>
                <c:pt idx="6592">
                  <c:v>65.92</c:v>
                </c:pt>
                <c:pt idx="6593">
                  <c:v>65.930000000000007</c:v>
                </c:pt>
                <c:pt idx="6594">
                  <c:v>65.94</c:v>
                </c:pt>
                <c:pt idx="6595">
                  <c:v>65.95</c:v>
                </c:pt>
                <c:pt idx="6596">
                  <c:v>65.959999999999994</c:v>
                </c:pt>
                <c:pt idx="6597">
                  <c:v>65.97</c:v>
                </c:pt>
                <c:pt idx="6598">
                  <c:v>65.98</c:v>
                </c:pt>
                <c:pt idx="6599">
                  <c:v>65.989999999999995</c:v>
                </c:pt>
                <c:pt idx="6600">
                  <c:v>66</c:v>
                </c:pt>
                <c:pt idx="6601">
                  <c:v>66.010000000000005</c:v>
                </c:pt>
                <c:pt idx="6602">
                  <c:v>66.02</c:v>
                </c:pt>
                <c:pt idx="6603">
                  <c:v>66.03</c:v>
                </c:pt>
                <c:pt idx="6604">
                  <c:v>66.040000000000006</c:v>
                </c:pt>
                <c:pt idx="6605">
                  <c:v>66.05</c:v>
                </c:pt>
                <c:pt idx="6606">
                  <c:v>66.06</c:v>
                </c:pt>
                <c:pt idx="6607">
                  <c:v>66.069999999999993</c:v>
                </c:pt>
                <c:pt idx="6608">
                  <c:v>66.08</c:v>
                </c:pt>
                <c:pt idx="6609">
                  <c:v>66.09</c:v>
                </c:pt>
                <c:pt idx="6610">
                  <c:v>66.099999999999994</c:v>
                </c:pt>
                <c:pt idx="6611">
                  <c:v>66.11</c:v>
                </c:pt>
                <c:pt idx="6612">
                  <c:v>66.12</c:v>
                </c:pt>
                <c:pt idx="6613">
                  <c:v>66.13</c:v>
                </c:pt>
                <c:pt idx="6614">
                  <c:v>66.14</c:v>
                </c:pt>
                <c:pt idx="6615">
                  <c:v>66.150000000000006</c:v>
                </c:pt>
                <c:pt idx="6616">
                  <c:v>66.16</c:v>
                </c:pt>
                <c:pt idx="6617">
                  <c:v>66.17</c:v>
                </c:pt>
                <c:pt idx="6618">
                  <c:v>66.180000000000007</c:v>
                </c:pt>
                <c:pt idx="6619">
                  <c:v>66.19</c:v>
                </c:pt>
                <c:pt idx="6620">
                  <c:v>66.2</c:v>
                </c:pt>
                <c:pt idx="6621">
                  <c:v>66.209999999999994</c:v>
                </c:pt>
                <c:pt idx="6622">
                  <c:v>66.22</c:v>
                </c:pt>
                <c:pt idx="6623">
                  <c:v>66.23</c:v>
                </c:pt>
                <c:pt idx="6624">
                  <c:v>66.239999999999995</c:v>
                </c:pt>
                <c:pt idx="6625">
                  <c:v>66.25</c:v>
                </c:pt>
                <c:pt idx="6626">
                  <c:v>66.260000000000005</c:v>
                </c:pt>
                <c:pt idx="6627">
                  <c:v>66.27</c:v>
                </c:pt>
                <c:pt idx="6628">
                  <c:v>66.28</c:v>
                </c:pt>
                <c:pt idx="6629">
                  <c:v>66.290000000000006</c:v>
                </c:pt>
                <c:pt idx="6630">
                  <c:v>66.3</c:v>
                </c:pt>
                <c:pt idx="6631">
                  <c:v>66.31</c:v>
                </c:pt>
                <c:pt idx="6632">
                  <c:v>66.319999999999993</c:v>
                </c:pt>
                <c:pt idx="6633">
                  <c:v>66.33</c:v>
                </c:pt>
                <c:pt idx="6634">
                  <c:v>66.34</c:v>
                </c:pt>
                <c:pt idx="6635">
                  <c:v>66.349999999999994</c:v>
                </c:pt>
                <c:pt idx="6636">
                  <c:v>66.36</c:v>
                </c:pt>
                <c:pt idx="6637">
                  <c:v>66.37</c:v>
                </c:pt>
                <c:pt idx="6638">
                  <c:v>66.38</c:v>
                </c:pt>
                <c:pt idx="6639">
                  <c:v>66.39</c:v>
                </c:pt>
                <c:pt idx="6640">
                  <c:v>66.400000000000006</c:v>
                </c:pt>
                <c:pt idx="6641">
                  <c:v>66.41</c:v>
                </c:pt>
                <c:pt idx="6642">
                  <c:v>66.42</c:v>
                </c:pt>
                <c:pt idx="6643">
                  <c:v>66.430000000000007</c:v>
                </c:pt>
                <c:pt idx="6644">
                  <c:v>66.44</c:v>
                </c:pt>
                <c:pt idx="6645">
                  <c:v>66.45</c:v>
                </c:pt>
                <c:pt idx="6646">
                  <c:v>66.459999999999994</c:v>
                </c:pt>
                <c:pt idx="6647">
                  <c:v>66.47</c:v>
                </c:pt>
                <c:pt idx="6648">
                  <c:v>66.48</c:v>
                </c:pt>
                <c:pt idx="6649">
                  <c:v>66.489999999999995</c:v>
                </c:pt>
                <c:pt idx="6650">
                  <c:v>66.5</c:v>
                </c:pt>
                <c:pt idx="6651">
                  <c:v>66.510000000000005</c:v>
                </c:pt>
                <c:pt idx="6652">
                  <c:v>66.52</c:v>
                </c:pt>
                <c:pt idx="6653">
                  <c:v>66.53</c:v>
                </c:pt>
                <c:pt idx="6654">
                  <c:v>66.540000000000006</c:v>
                </c:pt>
                <c:pt idx="6655">
                  <c:v>66.55</c:v>
                </c:pt>
                <c:pt idx="6656">
                  <c:v>66.56</c:v>
                </c:pt>
                <c:pt idx="6657">
                  <c:v>66.569999999999993</c:v>
                </c:pt>
                <c:pt idx="6658">
                  <c:v>66.58</c:v>
                </c:pt>
                <c:pt idx="6659">
                  <c:v>66.59</c:v>
                </c:pt>
                <c:pt idx="6660">
                  <c:v>66.599999999999994</c:v>
                </c:pt>
                <c:pt idx="6661">
                  <c:v>66.61</c:v>
                </c:pt>
                <c:pt idx="6662">
                  <c:v>66.62</c:v>
                </c:pt>
                <c:pt idx="6663">
                  <c:v>66.63</c:v>
                </c:pt>
                <c:pt idx="6664">
                  <c:v>66.64</c:v>
                </c:pt>
                <c:pt idx="6665">
                  <c:v>66.650000000000006</c:v>
                </c:pt>
                <c:pt idx="6666">
                  <c:v>66.66</c:v>
                </c:pt>
                <c:pt idx="6667">
                  <c:v>66.67</c:v>
                </c:pt>
                <c:pt idx="6668">
                  <c:v>66.680000000000007</c:v>
                </c:pt>
                <c:pt idx="6669">
                  <c:v>66.69</c:v>
                </c:pt>
                <c:pt idx="6670">
                  <c:v>66.7</c:v>
                </c:pt>
                <c:pt idx="6671">
                  <c:v>66.709999999999994</c:v>
                </c:pt>
                <c:pt idx="6672">
                  <c:v>66.72</c:v>
                </c:pt>
                <c:pt idx="6673">
                  <c:v>66.73</c:v>
                </c:pt>
                <c:pt idx="6674">
                  <c:v>66.739999999999995</c:v>
                </c:pt>
                <c:pt idx="6675">
                  <c:v>66.75</c:v>
                </c:pt>
                <c:pt idx="6676">
                  <c:v>66.760000000000005</c:v>
                </c:pt>
                <c:pt idx="6677">
                  <c:v>66.77</c:v>
                </c:pt>
                <c:pt idx="6678">
                  <c:v>66.78</c:v>
                </c:pt>
                <c:pt idx="6679">
                  <c:v>66.790000000000006</c:v>
                </c:pt>
                <c:pt idx="6680">
                  <c:v>66.8</c:v>
                </c:pt>
                <c:pt idx="6681">
                  <c:v>66.81</c:v>
                </c:pt>
                <c:pt idx="6682">
                  <c:v>66.819999999999993</c:v>
                </c:pt>
                <c:pt idx="6683">
                  <c:v>66.83</c:v>
                </c:pt>
                <c:pt idx="6684">
                  <c:v>66.84</c:v>
                </c:pt>
                <c:pt idx="6685">
                  <c:v>66.849999999999994</c:v>
                </c:pt>
                <c:pt idx="6686">
                  <c:v>66.86</c:v>
                </c:pt>
                <c:pt idx="6687">
                  <c:v>66.87</c:v>
                </c:pt>
                <c:pt idx="6688">
                  <c:v>66.88</c:v>
                </c:pt>
                <c:pt idx="6689">
                  <c:v>66.89</c:v>
                </c:pt>
                <c:pt idx="6690">
                  <c:v>66.900000000000006</c:v>
                </c:pt>
                <c:pt idx="6691">
                  <c:v>66.91</c:v>
                </c:pt>
                <c:pt idx="6692">
                  <c:v>66.92</c:v>
                </c:pt>
                <c:pt idx="6693">
                  <c:v>66.930000000000007</c:v>
                </c:pt>
                <c:pt idx="6694">
                  <c:v>66.94</c:v>
                </c:pt>
                <c:pt idx="6695">
                  <c:v>66.95</c:v>
                </c:pt>
                <c:pt idx="6696">
                  <c:v>66.959999999999994</c:v>
                </c:pt>
                <c:pt idx="6697">
                  <c:v>66.97</c:v>
                </c:pt>
                <c:pt idx="6698">
                  <c:v>66.98</c:v>
                </c:pt>
                <c:pt idx="6699">
                  <c:v>66.989999999999995</c:v>
                </c:pt>
                <c:pt idx="6700">
                  <c:v>67</c:v>
                </c:pt>
                <c:pt idx="6701">
                  <c:v>67.010000000000005</c:v>
                </c:pt>
                <c:pt idx="6702">
                  <c:v>67.02</c:v>
                </c:pt>
                <c:pt idx="6703">
                  <c:v>67.03</c:v>
                </c:pt>
                <c:pt idx="6704">
                  <c:v>67.040000000000006</c:v>
                </c:pt>
                <c:pt idx="6705">
                  <c:v>67.05</c:v>
                </c:pt>
                <c:pt idx="6706">
                  <c:v>67.06</c:v>
                </c:pt>
                <c:pt idx="6707">
                  <c:v>67.069999999999993</c:v>
                </c:pt>
                <c:pt idx="6708">
                  <c:v>67.08</c:v>
                </c:pt>
                <c:pt idx="6709">
                  <c:v>67.09</c:v>
                </c:pt>
                <c:pt idx="6710">
                  <c:v>67.099999999999994</c:v>
                </c:pt>
                <c:pt idx="6711">
                  <c:v>67.11</c:v>
                </c:pt>
                <c:pt idx="6712">
                  <c:v>67.12</c:v>
                </c:pt>
                <c:pt idx="6713">
                  <c:v>67.13</c:v>
                </c:pt>
                <c:pt idx="6714">
                  <c:v>67.14</c:v>
                </c:pt>
                <c:pt idx="6715">
                  <c:v>67.150000000000006</c:v>
                </c:pt>
                <c:pt idx="6716">
                  <c:v>67.16</c:v>
                </c:pt>
                <c:pt idx="6717">
                  <c:v>67.17</c:v>
                </c:pt>
                <c:pt idx="6718">
                  <c:v>67.180000000000007</c:v>
                </c:pt>
                <c:pt idx="6719">
                  <c:v>67.19</c:v>
                </c:pt>
                <c:pt idx="6720">
                  <c:v>67.2</c:v>
                </c:pt>
                <c:pt idx="6721">
                  <c:v>67.209999999999994</c:v>
                </c:pt>
                <c:pt idx="6722">
                  <c:v>67.22</c:v>
                </c:pt>
                <c:pt idx="6723">
                  <c:v>67.23</c:v>
                </c:pt>
                <c:pt idx="6724">
                  <c:v>67.239999999999995</c:v>
                </c:pt>
                <c:pt idx="6725">
                  <c:v>67.25</c:v>
                </c:pt>
                <c:pt idx="6726">
                  <c:v>67.260000000000005</c:v>
                </c:pt>
                <c:pt idx="6727">
                  <c:v>67.27</c:v>
                </c:pt>
                <c:pt idx="6728">
                  <c:v>67.28</c:v>
                </c:pt>
                <c:pt idx="6729">
                  <c:v>67.290000000000006</c:v>
                </c:pt>
                <c:pt idx="6730">
                  <c:v>67.3</c:v>
                </c:pt>
                <c:pt idx="6731">
                  <c:v>67.31</c:v>
                </c:pt>
                <c:pt idx="6732">
                  <c:v>67.319999999999993</c:v>
                </c:pt>
                <c:pt idx="6733">
                  <c:v>67.33</c:v>
                </c:pt>
                <c:pt idx="6734">
                  <c:v>67.34</c:v>
                </c:pt>
                <c:pt idx="6735">
                  <c:v>67.349999999999994</c:v>
                </c:pt>
                <c:pt idx="6736">
                  <c:v>67.36</c:v>
                </c:pt>
                <c:pt idx="6737">
                  <c:v>67.37</c:v>
                </c:pt>
                <c:pt idx="6738">
                  <c:v>67.38</c:v>
                </c:pt>
                <c:pt idx="6739">
                  <c:v>67.39</c:v>
                </c:pt>
                <c:pt idx="6740">
                  <c:v>67.400000000000006</c:v>
                </c:pt>
                <c:pt idx="6741">
                  <c:v>67.41</c:v>
                </c:pt>
                <c:pt idx="6742">
                  <c:v>67.42</c:v>
                </c:pt>
                <c:pt idx="6743">
                  <c:v>67.430000000000007</c:v>
                </c:pt>
                <c:pt idx="6744">
                  <c:v>67.44</c:v>
                </c:pt>
                <c:pt idx="6745">
                  <c:v>67.45</c:v>
                </c:pt>
                <c:pt idx="6746">
                  <c:v>67.459999999999994</c:v>
                </c:pt>
                <c:pt idx="6747">
                  <c:v>67.47</c:v>
                </c:pt>
                <c:pt idx="6748">
                  <c:v>67.48</c:v>
                </c:pt>
                <c:pt idx="6749">
                  <c:v>67.489999999999995</c:v>
                </c:pt>
                <c:pt idx="6750">
                  <c:v>67.5</c:v>
                </c:pt>
                <c:pt idx="6751">
                  <c:v>67.510000000000005</c:v>
                </c:pt>
                <c:pt idx="6752">
                  <c:v>67.52</c:v>
                </c:pt>
                <c:pt idx="6753">
                  <c:v>67.53</c:v>
                </c:pt>
                <c:pt idx="6754">
                  <c:v>67.540000000000006</c:v>
                </c:pt>
                <c:pt idx="6755">
                  <c:v>67.55</c:v>
                </c:pt>
                <c:pt idx="6756">
                  <c:v>67.56</c:v>
                </c:pt>
                <c:pt idx="6757">
                  <c:v>67.569999999999993</c:v>
                </c:pt>
                <c:pt idx="6758">
                  <c:v>67.58</c:v>
                </c:pt>
                <c:pt idx="6759">
                  <c:v>67.59</c:v>
                </c:pt>
                <c:pt idx="6760">
                  <c:v>67.599999999999994</c:v>
                </c:pt>
                <c:pt idx="6761">
                  <c:v>67.61</c:v>
                </c:pt>
                <c:pt idx="6762">
                  <c:v>67.62</c:v>
                </c:pt>
                <c:pt idx="6763">
                  <c:v>67.63</c:v>
                </c:pt>
                <c:pt idx="6764">
                  <c:v>67.64</c:v>
                </c:pt>
                <c:pt idx="6765">
                  <c:v>67.650000000000006</c:v>
                </c:pt>
                <c:pt idx="6766">
                  <c:v>67.66</c:v>
                </c:pt>
                <c:pt idx="6767">
                  <c:v>67.67</c:v>
                </c:pt>
                <c:pt idx="6768">
                  <c:v>67.680000000000007</c:v>
                </c:pt>
                <c:pt idx="6769">
                  <c:v>67.69</c:v>
                </c:pt>
                <c:pt idx="6770">
                  <c:v>67.7</c:v>
                </c:pt>
                <c:pt idx="6771">
                  <c:v>67.709999999999994</c:v>
                </c:pt>
                <c:pt idx="6772">
                  <c:v>67.72</c:v>
                </c:pt>
                <c:pt idx="6773">
                  <c:v>67.73</c:v>
                </c:pt>
                <c:pt idx="6774">
                  <c:v>67.739999999999995</c:v>
                </c:pt>
                <c:pt idx="6775">
                  <c:v>67.75</c:v>
                </c:pt>
                <c:pt idx="6776">
                  <c:v>67.760000000000005</c:v>
                </c:pt>
                <c:pt idx="6777">
                  <c:v>67.77</c:v>
                </c:pt>
                <c:pt idx="6778">
                  <c:v>67.78</c:v>
                </c:pt>
                <c:pt idx="6779">
                  <c:v>67.790000000000006</c:v>
                </c:pt>
                <c:pt idx="6780">
                  <c:v>67.8</c:v>
                </c:pt>
                <c:pt idx="6781">
                  <c:v>67.81</c:v>
                </c:pt>
                <c:pt idx="6782">
                  <c:v>67.819999999999993</c:v>
                </c:pt>
                <c:pt idx="6783">
                  <c:v>67.83</c:v>
                </c:pt>
                <c:pt idx="6784">
                  <c:v>67.84</c:v>
                </c:pt>
                <c:pt idx="6785">
                  <c:v>67.849999999999994</c:v>
                </c:pt>
                <c:pt idx="6786">
                  <c:v>67.86</c:v>
                </c:pt>
                <c:pt idx="6787">
                  <c:v>67.87</c:v>
                </c:pt>
                <c:pt idx="6788">
                  <c:v>67.88</c:v>
                </c:pt>
                <c:pt idx="6789">
                  <c:v>67.89</c:v>
                </c:pt>
                <c:pt idx="6790">
                  <c:v>67.900000000000006</c:v>
                </c:pt>
                <c:pt idx="6791">
                  <c:v>67.91</c:v>
                </c:pt>
                <c:pt idx="6792">
                  <c:v>67.92</c:v>
                </c:pt>
                <c:pt idx="6793">
                  <c:v>67.930000000000007</c:v>
                </c:pt>
                <c:pt idx="6794">
                  <c:v>67.94</c:v>
                </c:pt>
                <c:pt idx="6795">
                  <c:v>67.95</c:v>
                </c:pt>
                <c:pt idx="6796">
                  <c:v>67.959999999999994</c:v>
                </c:pt>
                <c:pt idx="6797">
                  <c:v>67.97</c:v>
                </c:pt>
                <c:pt idx="6798">
                  <c:v>67.98</c:v>
                </c:pt>
                <c:pt idx="6799">
                  <c:v>67.989999999999995</c:v>
                </c:pt>
                <c:pt idx="6800">
                  <c:v>68</c:v>
                </c:pt>
                <c:pt idx="6801">
                  <c:v>68.010000000000005</c:v>
                </c:pt>
                <c:pt idx="6802">
                  <c:v>68.02</c:v>
                </c:pt>
                <c:pt idx="6803">
                  <c:v>68.03</c:v>
                </c:pt>
                <c:pt idx="6804">
                  <c:v>68.040000000000006</c:v>
                </c:pt>
                <c:pt idx="6805">
                  <c:v>68.05</c:v>
                </c:pt>
                <c:pt idx="6806">
                  <c:v>68.06</c:v>
                </c:pt>
                <c:pt idx="6807">
                  <c:v>68.069999999999993</c:v>
                </c:pt>
                <c:pt idx="6808">
                  <c:v>68.08</c:v>
                </c:pt>
                <c:pt idx="6809">
                  <c:v>68.09</c:v>
                </c:pt>
                <c:pt idx="6810">
                  <c:v>68.099999999999994</c:v>
                </c:pt>
                <c:pt idx="6811">
                  <c:v>68.11</c:v>
                </c:pt>
                <c:pt idx="6812">
                  <c:v>68.12</c:v>
                </c:pt>
                <c:pt idx="6813">
                  <c:v>68.13</c:v>
                </c:pt>
                <c:pt idx="6814">
                  <c:v>68.14</c:v>
                </c:pt>
                <c:pt idx="6815">
                  <c:v>68.150000000000006</c:v>
                </c:pt>
                <c:pt idx="6816">
                  <c:v>68.16</c:v>
                </c:pt>
                <c:pt idx="6817">
                  <c:v>68.17</c:v>
                </c:pt>
                <c:pt idx="6818">
                  <c:v>68.180000000000007</c:v>
                </c:pt>
                <c:pt idx="6819">
                  <c:v>68.19</c:v>
                </c:pt>
                <c:pt idx="6820">
                  <c:v>68.2</c:v>
                </c:pt>
                <c:pt idx="6821">
                  <c:v>68.209999999999994</c:v>
                </c:pt>
                <c:pt idx="6822">
                  <c:v>68.22</c:v>
                </c:pt>
                <c:pt idx="6823">
                  <c:v>68.23</c:v>
                </c:pt>
                <c:pt idx="6824">
                  <c:v>68.239999999999995</c:v>
                </c:pt>
                <c:pt idx="6825">
                  <c:v>68.25</c:v>
                </c:pt>
                <c:pt idx="6826">
                  <c:v>68.260000000000005</c:v>
                </c:pt>
                <c:pt idx="6827">
                  <c:v>68.27</c:v>
                </c:pt>
                <c:pt idx="6828">
                  <c:v>68.28</c:v>
                </c:pt>
                <c:pt idx="6829">
                  <c:v>68.290000000000006</c:v>
                </c:pt>
                <c:pt idx="6830">
                  <c:v>68.3</c:v>
                </c:pt>
                <c:pt idx="6831">
                  <c:v>68.31</c:v>
                </c:pt>
                <c:pt idx="6832">
                  <c:v>68.319999999999993</c:v>
                </c:pt>
                <c:pt idx="6833">
                  <c:v>68.33</c:v>
                </c:pt>
                <c:pt idx="6834">
                  <c:v>68.34</c:v>
                </c:pt>
                <c:pt idx="6835">
                  <c:v>68.349999999999994</c:v>
                </c:pt>
                <c:pt idx="6836">
                  <c:v>68.36</c:v>
                </c:pt>
                <c:pt idx="6837">
                  <c:v>68.37</c:v>
                </c:pt>
                <c:pt idx="6838">
                  <c:v>68.38</c:v>
                </c:pt>
                <c:pt idx="6839">
                  <c:v>68.39</c:v>
                </c:pt>
                <c:pt idx="6840">
                  <c:v>68.400000000000006</c:v>
                </c:pt>
                <c:pt idx="6841">
                  <c:v>68.41</c:v>
                </c:pt>
                <c:pt idx="6842">
                  <c:v>68.42</c:v>
                </c:pt>
                <c:pt idx="6843">
                  <c:v>68.430000000000007</c:v>
                </c:pt>
                <c:pt idx="6844">
                  <c:v>68.44</c:v>
                </c:pt>
                <c:pt idx="6845">
                  <c:v>68.45</c:v>
                </c:pt>
                <c:pt idx="6846">
                  <c:v>68.459999999999994</c:v>
                </c:pt>
                <c:pt idx="6847">
                  <c:v>68.47</c:v>
                </c:pt>
                <c:pt idx="6848">
                  <c:v>68.48</c:v>
                </c:pt>
                <c:pt idx="6849">
                  <c:v>68.489999999999995</c:v>
                </c:pt>
                <c:pt idx="6850">
                  <c:v>68.5</c:v>
                </c:pt>
                <c:pt idx="6851">
                  <c:v>68.510000000000005</c:v>
                </c:pt>
                <c:pt idx="6852">
                  <c:v>68.52</c:v>
                </c:pt>
                <c:pt idx="6853">
                  <c:v>68.53</c:v>
                </c:pt>
                <c:pt idx="6854">
                  <c:v>68.540000000000006</c:v>
                </c:pt>
                <c:pt idx="6855">
                  <c:v>68.55</c:v>
                </c:pt>
                <c:pt idx="6856">
                  <c:v>68.56</c:v>
                </c:pt>
                <c:pt idx="6857">
                  <c:v>68.569999999999993</c:v>
                </c:pt>
                <c:pt idx="6858">
                  <c:v>68.58</c:v>
                </c:pt>
                <c:pt idx="6859">
                  <c:v>68.59</c:v>
                </c:pt>
                <c:pt idx="6860">
                  <c:v>68.599999999999994</c:v>
                </c:pt>
                <c:pt idx="6861">
                  <c:v>68.61</c:v>
                </c:pt>
                <c:pt idx="6862">
                  <c:v>68.62</c:v>
                </c:pt>
                <c:pt idx="6863">
                  <c:v>68.63</c:v>
                </c:pt>
                <c:pt idx="6864">
                  <c:v>68.64</c:v>
                </c:pt>
                <c:pt idx="6865">
                  <c:v>68.650000000000006</c:v>
                </c:pt>
                <c:pt idx="6866">
                  <c:v>68.66</c:v>
                </c:pt>
                <c:pt idx="6867">
                  <c:v>68.67</c:v>
                </c:pt>
                <c:pt idx="6868">
                  <c:v>68.680000000000007</c:v>
                </c:pt>
                <c:pt idx="6869">
                  <c:v>68.69</c:v>
                </c:pt>
                <c:pt idx="6870">
                  <c:v>68.7</c:v>
                </c:pt>
                <c:pt idx="6871">
                  <c:v>68.709999999999994</c:v>
                </c:pt>
                <c:pt idx="6872">
                  <c:v>68.72</c:v>
                </c:pt>
                <c:pt idx="6873">
                  <c:v>68.73</c:v>
                </c:pt>
                <c:pt idx="6874">
                  <c:v>68.739999999999995</c:v>
                </c:pt>
                <c:pt idx="6875">
                  <c:v>68.75</c:v>
                </c:pt>
                <c:pt idx="6876">
                  <c:v>68.760000000000005</c:v>
                </c:pt>
                <c:pt idx="6877">
                  <c:v>68.77</c:v>
                </c:pt>
                <c:pt idx="6878">
                  <c:v>68.78</c:v>
                </c:pt>
                <c:pt idx="6879">
                  <c:v>68.790000000000006</c:v>
                </c:pt>
                <c:pt idx="6880">
                  <c:v>68.8</c:v>
                </c:pt>
                <c:pt idx="6881">
                  <c:v>68.81</c:v>
                </c:pt>
                <c:pt idx="6882">
                  <c:v>68.819999999999993</c:v>
                </c:pt>
                <c:pt idx="6883">
                  <c:v>68.83</c:v>
                </c:pt>
                <c:pt idx="6884">
                  <c:v>68.84</c:v>
                </c:pt>
                <c:pt idx="6885">
                  <c:v>68.849999999999994</c:v>
                </c:pt>
                <c:pt idx="6886">
                  <c:v>68.86</c:v>
                </c:pt>
                <c:pt idx="6887">
                  <c:v>68.87</c:v>
                </c:pt>
                <c:pt idx="6888">
                  <c:v>68.88</c:v>
                </c:pt>
                <c:pt idx="6889">
                  <c:v>68.89</c:v>
                </c:pt>
                <c:pt idx="6890">
                  <c:v>68.900000000000006</c:v>
                </c:pt>
                <c:pt idx="6891">
                  <c:v>68.91</c:v>
                </c:pt>
                <c:pt idx="6892">
                  <c:v>68.92</c:v>
                </c:pt>
                <c:pt idx="6893">
                  <c:v>68.930000000000007</c:v>
                </c:pt>
                <c:pt idx="6894">
                  <c:v>68.94</c:v>
                </c:pt>
                <c:pt idx="6895">
                  <c:v>68.95</c:v>
                </c:pt>
                <c:pt idx="6896">
                  <c:v>68.959999999999994</c:v>
                </c:pt>
                <c:pt idx="6897">
                  <c:v>68.97</c:v>
                </c:pt>
                <c:pt idx="6898">
                  <c:v>68.98</c:v>
                </c:pt>
                <c:pt idx="6899">
                  <c:v>68.989999999999995</c:v>
                </c:pt>
                <c:pt idx="6900">
                  <c:v>69</c:v>
                </c:pt>
                <c:pt idx="6901">
                  <c:v>69.010000000000005</c:v>
                </c:pt>
                <c:pt idx="6902">
                  <c:v>69.02</c:v>
                </c:pt>
                <c:pt idx="6903">
                  <c:v>69.03</c:v>
                </c:pt>
                <c:pt idx="6904">
                  <c:v>69.040000000000006</c:v>
                </c:pt>
                <c:pt idx="6905">
                  <c:v>69.05</c:v>
                </c:pt>
                <c:pt idx="6906">
                  <c:v>69.06</c:v>
                </c:pt>
                <c:pt idx="6907">
                  <c:v>69.069999999999993</c:v>
                </c:pt>
                <c:pt idx="6908">
                  <c:v>69.08</c:v>
                </c:pt>
                <c:pt idx="6909">
                  <c:v>69.09</c:v>
                </c:pt>
                <c:pt idx="6910">
                  <c:v>69.099999999999994</c:v>
                </c:pt>
                <c:pt idx="6911">
                  <c:v>69.11</c:v>
                </c:pt>
                <c:pt idx="6912">
                  <c:v>69.12</c:v>
                </c:pt>
                <c:pt idx="6913">
                  <c:v>69.13</c:v>
                </c:pt>
                <c:pt idx="6914">
                  <c:v>69.14</c:v>
                </c:pt>
                <c:pt idx="6915">
                  <c:v>69.150000000000006</c:v>
                </c:pt>
                <c:pt idx="6916">
                  <c:v>69.16</c:v>
                </c:pt>
                <c:pt idx="6917">
                  <c:v>69.17</c:v>
                </c:pt>
                <c:pt idx="6918">
                  <c:v>69.180000000000007</c:v>
                </c:pt>
                <c:pt idx="6919">
                  <c:v>69.19</c:v>
                </c:pt>
                <c:pt idx="6920">
                  <c:v>69.2</c:v>
                </c:pt>
                <c:pt idx="6921">
                  <c:v>69.209999999999994</c:v>
                </c:pt>
                <c:pt idx="6922">
                  <c:v>69.22</c:v>
                </c:pt>
                <c:pt idx="6923">
                  <c:v>69.23</c:v>
                </c:pt>
                <c:pt idx="6924">
                  <c:v>69.239999999999995</c:v>
                </c:pt>
                <c:pt idx="6925">
                  <c:v>69.25</c:v>
                </c:pt>
                <c:pt idx="6926">
                  <c:v>69.260000000000005</c:v>
                </c:pt>
                <c:pt idx="6927">
                  <c:v>69.27</c:v>
                </c:pt>
                <c:pt idx="6928">
                  <c:v>69.28</c:v>
                </c:pt>
                <c:pt idx="6929">
                  <c:v>69.290000000000006</c:v>
                </c:pt>
                <c:pt idx="6930">
                  <c:v>69.3</c:v>
                </c:pt>
                <c:pt idx="6931">
                  <c:v>69.31</c:v>
                </c:pt>
                <c:pt idx="6932">
                  <c:v>69.319999999999993</c:v>
                </c:pt>
                <c:pt idx="6933">
                  <c:v>69.33</c:v>
                </c:pt>
                <c:pt idx="6934">
                  <c:v>69.34</c:v>
                </c:pt>
                <c:pt idx="6935">
                  <c:v>69.349999999999994</c:v>
                </c:pt>
                <c:pt idx="6936">
                  <c:v>69.36</c:v>
                </c:pt>
                <c:pt idx="6937">
                  <c:v>69.37</c:v>
                </c:pt>
                <c:pt idx="6938">
                  <c:v>69.38</c:v>
                </c:pt>
                <c:pt idx="6939">
                  <c:v>69.39</c:v>
                </c:pt>
                <c:pt idx="6940">
                  <c:v>69.400000000000006</c:v>
                </c:pt>
                <c:pt idx="6941">
                  <c:v>69.41</c:v>
                </c:pt>
                <c:pt idx="6942">
                  <c:v>69.42</c:v>
                </c:pt>
                <c:pt idx="6943">
                  <c:v>69.430000000000007</c:v>
                </c:pt>
                <c:pt idx="6944">
                  <c:v>69.44</c:v>
                </c:pt>
                <c:pt idx="6945">
                  <c:v>69.45</c:v>
                </c:pt>
                <c:pt idx="6946">
                  <c:v>69.459999999999994</c:v>
                </c:pt>
                <c:pt idx="6947">
                  <c:v>69.47</c:v>
                </c:pt>
                <c:pt idx="6948">
                  <c:v>69.48</c:v>
                </c:pt>
                <c:pt idx="6949">
                  <c:v>69.489999999999995</c:v>
                </c:pt>
                <c:pt idx="6950">
                  <c:v>69.5</c:v>
                </c:pt>
                <c:pt idx="6951">
                  <c:v>69.510000000000005</c:v>
                </c:pt>
                <c:pt idx="6952">
                  <c:v>69.52</c:v>
                </c:pt>
                <c:pt idx="6953">
                  <c:v>69.53</c:v>
                </c:pt>
                <c:pt idx="6954">
                  <c:v>69.540000000000006</c:v>
                </c:pt>
                <c:pt idx="6955">
                  <c:v>69.55</c:v>
                </c:pt>
                <c:pt idx="6956">
                  <c:v>69.56</c:v>
                </c:pt>
                <c:pt idx="6957">
                  <c:v>69.569999999999993</c:v>
                </c:pt>
                <c:pt idx="6958">
                  <c:v>69.58</c:v>
                </c:pt>
                <c:pt idx="6959">
                  <c:v>69.59</c:v>
                </c:pt>
                <c:pt idx="6960">
                  <c:v>69.599999999999994</c:v>
                </c:pt>
                <c:pt idx="6961">
                  <c:v>69.61</c:v>
                </c:pt>
                <c:pt idx="6962">
                  <c:v>69.62</c:v>
                </c:pt>
                <c:pt idx="6963">
                  <c:v>69.63</c:v>
                </c:pt>
                <c:pt idx="6964">
                  <c:v>69.64</c:v>
                </c:pt>
                <c:pt idx="6965">
                  <c:v>69.650000000000006</c:v>
                </c:pt>
                <c:pt idx="6966">
                  <c:v>69.66</c:v>
                </c:pt>
                <c:pt idx="6967">
                  <c:v>69.67</c:v>
                </c:pt>
                <c:pt idx="6968">
                  <c:v>69.680000000000007</c:v>
                </c:pt>
                <c:pt idx="6969">
                  <c:v>69.69</c:v>
                </c:pt>
                <c:pt idx="6970">
                  <c:v>69.7</c:v>
                </c:pt>
                <c:pt idx="6971">
                  <c:v>69.709999999999994</c:v>
                </c:pt>
                <c:pt idx="6972">
                  <c:v>69.72</c:v>
                </c:pt>
                <c:pt idx="6973">
                  <c:v>69.73</c:v>
                </c:pt>
                <c:pt idx="6974">
                  <c:v>69.739999999999995</c:v>
                </c:pt>
                <c:pt idx="6975">
                  <c:v>69.75</c:v>
                </c:pt>
                <c:pt idx="6976">
                  <c:v>69.760000000000005</c:v>
                </c:pt>
                <c:pt idx="6977">
                  <c:v>69.77</c:v>
                </c:pt>
                <c:pt idx="6978">
                  <c:v>69.78</c:v>
                </c:pt>
                <c:pt idx="6979">
                  <c:v>69.790000000000006</c:v>
                </c:pt>
                <c:pt idx="6980">
                  <c:v>69.8</c:v>
                </c:pt>
                <c:pt idx="6981">
                  <c:v>69.81</c:v>
                </c:pt>
                <c:pt idx="6982">
                  <c:v>69.819999999999993</c:v>
                </c:pt>
                <c:pt idx="6983">
                  <c:v>69.83</c:v>
                </c:pt>
                <c:pt idx="6984">
                  <c:v>69.84</c:v>
                </c:pt>
                <c:pt idx="6985">
                  <c:v>69.849999999999994</c:v>
                </c:pt>
                <c:pt idx="6986">
                  <c:v>69.86</c:v>
                </c:pt>
                <c:pt idx="6987">
                  <c:v>69.87</c:v>
                </c:pt>
                <c:pt idx="6988">
                  <c:v>69.88</c:v>
                </c:pt>
                <c:pt idx="6989">
                  <c:v>69.89</c:v>
                </c:pt>
                <c:pt idx="6990">
                  <c:v>69.900000000000006</c:v>
                </c:pt>
                <c:pt idx="6991">
                  <c:v>69.91</c:v>
                </c:pt>
                <c:pt idx="6992">
                  <c:v>69.92</c:v>
                </c:pt>
                <c:pt idx="6993">
                  <c:v>69.930000000000007</c:v>
                </c:pt>
                <c:pt idx="6994">
                  <c:v>69.94</c:v>
                </c:pt>
                <c:pt idx="6995">
                  <c:v>69.95</c:v>
                </c:pt>
                <c:pt idx="6996">
                  <c:v>69.959999999999994</c:v>
                </c:pt>
                <c:pt idx="6997">
                  <c:v>69.97</c:v>
                </c:pt>
                <c:pt idx="6998">
                  <c:v>69.98</c:v>
                </c:pt>
                <c:pt idx="6999">
                  <c:v>69.989999999999995</c:v>
                </c:pt>
                <c:pt idx="7000">
                  <c:v>70</c:v>
                </c:pt>
                <c:pt idx="7001">
                  <c:v>70.010000000000005</c:v>
                </c:pt>
                <c:pt idx="7002">
                  <c:v>70.02</c:v>
                </c:pt>
                <c:pt idx="7003">
                  <c:v>70.03</c:v>
                </c:pt>
                <c:pt idx="7004">
                  <c:v>70.040000000000006</c:v>
                </c:pt>
                <c:pt idx="7005">
                  <c:v>70.05</c:v>
                </c:pt>
                <c:pt idx="7006">
                  <c:v>70.06</c:v>
                </c:pt>
                <c:pt idx="7007">
                  <c:v>70.069999999999993</c:v>
                </c:pt>
                <c:pt idx="7008">
                  <c:v>70.08</c:v>
                </c:pt>
                <c:pt idx="7009">
                  <c:v>70.09</c:v>
                </c:pt>
                <c:pt idx="7010">
                  <c:v>70.099999999999994</c:v>
                </c:pt>
                <c:pt idx="7011">
                  <c:v>70.11</c:v>
                </c:pt>
                <c:pt idx="7012">
                  <c:v>70.12</c:v>
                </c:pt>
                <c:pt idx="7013">
                  <c:v>70.13</c:v>
                </c:pt>
                <c:pt idx="7014">
                  <c:v>70.14</c:v>
                </c:pt>
                <c:pt idx="7015">
                  <c:v>70.150000000000006</c:v>
                </c:pt>
                <c:pt idx="7016">
                  <c:v>70.16</c:v>
                </c:pt>
                <c:pt idx="7017">
                  <c:v>70.17</c:v>
                </c:pt>
                <c:pt idx="7018">
                  <c:v>70.180000000000007</c:v>
                </c:pt>
                <c:pt idx="7019">
                  <c:v>70.19</c:v>
                </c:pt>
                <c:pt idx="7020">
                  <c:v>70.2</c:v>
                </c:pt>
                <c:pt idx="7021">
                  <c:v>70.209999999999994</c:v>
                </c:pt>
                <c:pt idx="7022">
                  <c:v>70.22</c:v>
                </c:pt>
                <c:pt idx="7023">
                  <c:v>70.23</c:v>
                </c:pt>
                <c:pt idx="7024">
                  <c:v>70.239999999999995</c:v>
                </c:pt>
                <c:pt idx="7025">
                  <c:v>70.25</c:v>
                </c:pt>
                <c:pt idx="7026">
                  <c:v>70.260000000000005</c:v>
                </c:pt>
                <c:pt idx="7027">
                  <c:v>70.27</c:v>
                </c:pt>
                <c:pt idx="7028">
                  <c:v>70.28</c:v>
                </c:pt>
                <c:pt idx="7029">
                  <c:v>70.290000000000006</c:v>
                </c:pt>
                <c:pt idx="7030">
                  <c:v>70.3</c:v>
                </c:pt>
                <c:pt idx="7031">
                  <c:v>70.31</c:v>
                </c:pt>
                <c:pt idx="7032">
                  <c:v>70.319999999999993</c:v>
                </c:pt>
                <c:pt idx="7033">
                  <c:v>70.33</c:v>
                </c:pt>
                <c:pt idx="7034">
                  <c:v>70.34</c:v>
                </c:pt>
                <c:pt idx="7035">
                  <c:v>70.349999999999994</c:v>
                </c:pt>
                <c:pt idx="7036">
                  <c:v>70.36</c:v>
                </c:pt>
                <c:pt idx="7037">
                  <c:v>70.37</c:v>
                </c:pt>
                <c:pt idx="7038">
                  <c:v>70.38</c:v>
                </c:pt>
                <c:pt idx="7039">
                  <c:v>70.39</c:v>
                </c:pt>
                <c:pt idx="7040">
                  <c:v>70.400000000000006</c:v>
                </c:pt>
                <c:pt idx="7041">
                  <c:v>70.41</c:v>
                </c:pt>
                <c:pt idx="7042">
                  <c:v>70.42</c:v>
                </c:pt>
                <c:pt idx="7043">
                  <c:v>70.430000000000007</c:v>
                </c:pt>
                <c:pt idx="7044">
                  <c:v>70.44</c:v>
                </c:pt>
                <c:pt idx="7045">
                  <c:v>70.45</c:v>
                </c:pt>
                <c:pt idx="7046">
                  <c:v>70.459999999999994</c:v>
                </c:pt>
                <c:pt idx="7047">
                  <c:v>70.47</c:v>
                </c:pt>
                <c:pt idx="7048">
                  <c:v>70.48</c:v>
                </c:pt>
                <c:pt idx="7049">
                  <c:v>70.489999999999995</c:v>
                </c:pt>
                <c:pt idx="7050">
                  <c:v>70.5</c:v>
                </c:pt>
                <c:pt idx="7051">
                  <c:v>70.510000000000005</c:v>
                </c:pt>
                <c:pt idx="7052">
                  <c:v>70.52</c:v>
                </c:pt>
                <c:pt idx="7053">
                  <c:v>70.53</c:v>
                </c:pt>
                <c:pt idx="7054">
                  <c:v>70.540000000000006</c:v>
                </c:pt>
                <c:pt idx="7055">
                  <c:v>70.55</c:v>
                </c:pt>
                <c:pt idx="7056">
                  <c:v>70.56</c:v>
                </c:pt>
                <c:pt idx="7057">
                  <c:v>70.569999999999993</c:v>
                </c:pt>
                <c:pt idx="7058">
                  <c:v>70.58</c:v>
                </c:pt>
                <c:pt idx="7059">
                  <c:v>70.59</c:v>
                </c:pt>
                <c:pt idx="7060">
                  <c:v>70.599999999999994</c:v>
                </c:pt>
                <c:pt idx="7061">
                  <c:v>70.61</c:v>
                </c:pt>
                <c:pt idx="7062">
                  <c:v>70.62</c:v>
                </c:pt>
                <c:pt idx="7063">
                  <c:v>70.63</c:v>
                </c:pt>
                <c:pt idx="7064">
                  <c:v>70.64</c:v>
                </c:pt>
                <c:pt idx="7065">
                  <c:v>70.650000000000006</c:v>
                </c:pt>
                <c:pt idx="7066">
                  <c:v>70.66</c:v>
                </c:pt>
                <c:pt idx="7067">
                  <c:v>70.67</c:v>
                </c:pt>
                <c:pt idx="7068">
                  <c:v>70.680000000000007</c:v>
                </c:pt>
                <c:pt idx="7069">
                  <c:v>70.69</c:v>
                </c:pt>
                <c:pt idx="7070">
                  <c:v>70.7</c:v>
                </c:pt>
                <c:pt idx="7071">
                  <c:v>70.709999999999994</c:v>
                </c:pt>
                <c:pt idx="7072">
                  <c:v>70.72</c:v>
                </c:pt>
                <c:pt idx="7073">
                  <c:v>70.73</c:v>
                </c:pt>
                <c:pt idx="7074">
                  <c:v>70.739999999999995</c:v>
                </c:pt>
                <c:pt idx="7075">
                  <c:v>70.75</c:v>
                </c:pt>
                <c:pt idx="7076">
                  <c:v>70.760000000000005</c:v>
                </c:pt>
                <c:pt idx="7077">
                  <c:v>70.77</c:v>
                </c:pt>
                <c:pt idx="7078">
                  <c:v>70.78</c:v>
                </c:pt>
                <c:pt idx="7079">
                  <c:v>70.790000000000006</c:v>
                </c:pt>
                <c:pt idx="7080">
                  <c:v>70.8</c:v>
                </c:pt>
                <c:pt idx="7081">
                  <c:v>70.81</c:v>
                </c:pt>
                <c:pt idx="7082">
                  <c:v>70.819999999999993</c:v>
                </c:pt>
                <c:pt idx="7083">
                  <c:v>70.83</c:v>
                </c:pt>
                <c:pt idx="7084">
                  <c:v>70.84</c:v>
                </c:pt>
                <c:pt idx="7085">
                  <c:v>70.849999999999994</c:v>
                </c:pt>
                <c:pt idx="7086">
                  <c:v>70.86</c:v>
                </c:pt>
                <c:pt idx="7087">
                  <c:v>70.87</c:v>
                </c:pt>
                <c:pt idx="7088">
                  <c:v>70.88</c:v>
                </c:pt>
                <c:pt idx="7089">
                  <c:v>70.89</c:v>
                </c:pt>
                <c:pt idx="7090">
                  <c:v>70.900000000000006</c:v>
                </c:pt>
                <c:pt idx="7091">
                  <c:v>70.91</c:v>
                </c:pt>
                <c:pt idx="7092">
                  <c:v>70.92</c:v>
                </c:pt>
                <c:pt idx="7093">
                  <c:v>70.930000000000007</c:v>
                </c:pt>
                <c:pt idx="7094">
                  <c:v>70.94</c:v>
                </c:pt>
                <c:pt idx="7095">
                  <c:v>70.95</c:v>
                </c:pt>
                <c:pt idx="7096">
                  <c:v>70.959999999999994</c:v>
                </c:pt>
                <c:pt idx="7097">
                  <c:v>70.97</c:v>
                </c:pt>
                <c:pt idx="7098">
                  <c:v>70.98</c:v>
                </c:pt>
                <c:pt idx="7099">
                  <c:v>70.989999999999995</c:v>
                </c:pt>
                <c:pt idx="7100">
                  <c:v>71</c:v>
                </c:pt>
                <c:pt idx="7101">
                  <c:v>71.010000000000005</c:v>
                </c:pt>
                <c:pt idx="7102">
                  <c:v>71.02</c:v>
                </c:pt>
                <c:pt idx="7103">
                  <c:v>71.03</c:v>
                </c:pt>
                <c:pt idx="7104">
                  <c:v>71.040000000000006</c:v>
                </c:pt>
                <c:pt idx="7105">
                  <c:v>71.05</c:v>
                </c:pt>
                <c:pt idx="7106">
                  <c:v>71.06</c:v>
                </c:pt>
                <c:pt idx="7107">
                  <c:v>71.069999999999993</c:v>
                </c:pt>
                <c:pt idx="7108">
                  <c:v>71.08</c:v>
                </c:pt>
                <c:pt idx="7109">
                  <c:v>71.09</c:v>
                </c:pt>
                <c:pt idx="7110">
                  <c:v>71.099999999999994</c:v>
                </c:pt>
                <c:pt idx="7111">
                  <c:v>71.11</c:v>
                </c:pt>
                <c:pt idx="7112">
                  <c:v>71.12</c:v>
                </c:pt>
                <c:pt idx="7113">
                  <c:v>71.13</c:v>
                </c:pt>
                <c:pt idx="7114">
                  <c:v>71.14</c:v>
                </c:pt>
                <c:pt idx="7115">
                  <c:v>71.150000000000006</c:v>
                </c:pt>
                <c:pt idx="7116">
                  <c:v>71.16</c:v>
                </c:pt>
                <c:pt idx="7117">
                  <c:v>71.17</c:v>
                </c:pt>
                <c:pt idx="7118">
                  <c:v>71.180000000000007</c:v>
                </c:pt>
                <c:pt idx="7119">
                  <c:v>71.19</c:v>
                </c:pt>
                <c:pt idx="7120">
                  <c:v>71.2</c:v>
                </c:pt>
                <c:pt idx="7121">
                  <c:v>71.209999999999994</c:v>
                </c:pt>
                <c:pt idx="7122">
                  <c:v>71.22</c:v>
                </c:pt>
                <c:pt idx="7123">
                  <c:v>71.23</c:v>
                </c:pt>
                <c:pt idx="7124">
                  <c:v>71.239999999999995</c:v>
                </c:pt>
                <c:pt idx="7125">
                  <c:v>71.25</c:v>
                </c:pt>
                <c:pt idx="7126">
                  <c:v>71.260000000000005</c:v>
                </c:pt>
                <c:pt idx="7127">
                  <c:v>71.27</c:v>
                </c:pt>
                <c:pt idx="7128">
                  <c:v>71.28</c:v>
                </c:pt>
                <c:pt idx="7129">
                  <c:v>71.290000000000006</c:v>
                </c:pt>
                <c:pt idx="7130">
                  <c:v>71.3</c:v>
                </c:pt>
                <c:pt idx="7131">
                  <c:v>71.31</c:v>
                </c:pt>
                <c:pt idx="7132">
                  <c:v>71.319999999999993</c:v>
                </c:pt>
                <c:pt idx="7133">
                  <c:v>71.33</c:v>
                </c:pt>
                <c:pt idx="7134">
                  <c:v>71.34</c:v>
                </c:pt>
                <c:pt idx="7135">
                  <c:v>71.349999999999994</c:v>
                </c:pt>
                <c:pt idx="7136">
                  <c:v>71.36</c:v>
                </c:pt>
                <c:pt idx="7137">
                  <c:v>71.37</c:v>
                </c:pt>
                <c:pt idx="7138">
                  <c:v>71.38</c:v>
                </c:pt>
                <c:pt idx="7139">
                  <c:v>71.39</c:v>
                </c:pt>
                <c:pt idx="7140">
                  <c:v>71.400000000000006</c:v>
                </c:pt>
                <c:pt idx="7141">
                  <c:v>71.41</c:v>
                </c:pt>
                <c:pt idx="7142">
                  <c:v>71.42</c:v>
                </c:pt>
                <c:pt idx="7143">
                  <c:v>71.430000000000007</c:v>
                </c:pt>
                <c:pt idx="7144">
                  <c:v>71.44</c:v>
                </c:pt>
                <c:pt idx="7145">
                  <c:v>71.45</c:v>
                </c:pt>
                <c:pt idx="7146">
                  <c:v>71.459999999999994</c:v>
                </c:pt>
                <c:pt idx="7147">
                  <c:v>71.47</c:v>
                </c:pt>
                <c:pt idx="7148">
                  <c:v>71.48</c:v>
                </c:pt>
                <c:pt idx="7149">
                  <c:v>71.489999999999995</c:v>
                </c:pt>
                <c:pt idx="7150">
                  <c:v>71.5</c:v>
                </c:pt>
                <c:pt idx="7151">
                  <c:v>71.510000000000005</c:v>
                </c:pt>
                <c:pt idx="7152">
                  <c:v>71.52</c:v>
                </c:pt>
                <c:pt idx="7153">
                  <c:v>71.53</c:v>
                </c:pt>
                <c:pt idx="7154">
                  <c:v>71.540000000000006</c:v>
                </c:pt>
                <c:pt idx="7155">
                  <c:v>71.55</c:v>
                </c:pt>
                <c:pt idx="7156">
                  <c:v>71.56</c:v>
                </c:pt>
                <c:pt idx="7157">
                  <c:v>71.569999999999993</c:v>
                </c:pt>
                <c:pt idx="7158">
                  <c:v>71.58</c:v>
                </c:pt>
                <c:pt idx="7159">
                  <c:v>71.59</c:v>
                </c:pt>
                <c:pt idx="7160">
                  <c:v>71.599999999999994</c:v>
                </c:pt>
                <c:pt idx="7161">
                  <c:v>71.61</c:v>
                </c:pt>
                <c:pt idx="7162">
                  <c:v>71.62</c:v>
                </c:pt>
                <c:pt idx="7163">
                  <c:v>71.63</c:v>
                </c:pt>
                <c:pt idx="7164">
                  <c:v>71.64</c:v>
                </c:pt>
                <c:pt idx="7165">
                  <c:v>71.650000000000006</c:v>
                </c:pt>
                <c:pt idx="7166">
                  <c:v>71.66</c:v>
                </c:pt>
                <c:pt idx="7167">
                  <c:v>71.67</c:v>
                </c:pt>
                <c:pt idx="7168">
                  <c:v>71.680000000000007</c:v>
                </c:pt>
                <c:pt idx="7169">
                  <c:v>71.69</c:v>
                </c:pt>
                <c:pt idx="7170">
                  <c:v>71.7</c:v>
                </c:pt>
                <c:pt idx="7171">
                  <c:v>71.709999999999994</c:v>
                </c:pt>
                <c:pt idx="7172">
                  <c:v>71.72</c:v>
                </c:pt>
                <c:pt idx="7173">
                  <c:v>71.73</c:v>
                </c:pt>
                <c:pt idx="7174">
                  <c:v>71.739999999999995</c:v>
                </c:pt>
                <c:pt idx="7175">
                  <c:v>71.75</c:v>
                </c:pt>
                <c:pt idx="7176">
                  <c:v>71.760000000000005</c:v>
                </c:pt>
                <c:pt idx="7177">
                  <c:v>71.77</c:v>
                </c:pt>
                <c:pt idx="7178">
                  <c:v>71.78</c:v>
                </c:pt>
                <c:pt idx="7179">
                  <c:v>71.790000000000006</c:v>
                </c:pt>
                <c:pt idx="7180">
                  <c:v>71.8</c:v>
                </c:pt>
                <c:pt idx="7181">
                  <c:v>71.81</c:v>
                </c:pt>
                <c:pt idx="7182">
                  <c:v>71.819999999999993</c:v>
                </c:pt>
                <c:pt idx="7183">
                  <c:v>71.83</c:v>
                </c:pt>
                <c:pt idx="7184">
                  <c:v>71.84</c:v>
                </c:pt>
                <c:pt idx="7185">
                  <c:v>71.849999999999994</c:v>
                </c:pt>
                <c:pt idx="7186">
                  <c:v>71.86</c:v>
                </c:pt>
                <c:pt idx="7187">
                  <c:v>71.87</c:v>
                </c:pt>
                <c:pt idx="7188">
                  <c:v>71.88</c:v>
                </c:pt>
                <c:pt idx="7189">
                  <c:v>71.89</c:v>
                </c:pt>
                <c:pt idx="7190">
                  <c:v>71.900000000000006</c:v>
                </c:pt>
                <c:pt idx="7191">
                  <c:v>71.91</c:v>
                </c:pt>
                <c:pt idx="7192">
                  <c:v>71.92</c:v>
                </c:pt>
                <c:pt idx="7193">
                  <c:v>71.930000000000007</c:v>
                </c:pt>
                <c:pt idx="7194">
                  <c:v>71.94</c:v>
                </c:pt>
                <c:pt idx="7195">
                  <c:v>71.95</c:v>
                </c:pt>
                <c:pt idx="7196">
                  <c:v>71.959999999999994</c:v>
                </c:pt>
                <c:pt idx="7197">
                  <c:v>71.97</c:v>
                </c:pt>
                <c:pt idx="7198">
                  <c:v>71.98</c:v>
                </c:pt>
                <c:pt idx="7199">
                  <c:v>71.989999999999995</c:v>
                </c:pt>
                <c:pt idx="7200">
                  <c:v>72</c:v>
                </c:pt>
                <c:pt idx="7201">
                  <c:v>72.010000000000005</c:v>
                </c:pt>
                <c:pt idx="7202">
                  <c:v>72.02</c:v>
                </c:pt>
                <c:pt idx="7203">
                  <c:v>72.03</c:v>
                </c:pt>
                <c:pt idx="7204">
                  <c:v>72.040000000000006</c:v>
                </c:pt>
                <c:pt idx="7205">
                  <c:v>72.05</c:v>
                </c:pt>
                <c:pt idx="7206">
                  <c:v>72.06</c:v>
                </c:pt>
                <c:pt idx="7207">
                  <c:v>72.069999999999993</c:v>
                </c:pt>
                <c:pt idx="7208">
                  <c:v>72.08</c:v>
                </c:pt>
                <c:pt idx="7209">
                  <c:v>72.09</c:v>
                </c:pt>
                <c:pt idx="7210">
                  <c:v>72.099999999999994</c:v>
                </c:pt>
                <c:pt idx="7211">
                  <c:v>72.11</c:v>
                </c:pt>
                <c:pt idx="7212">
                  <c:v>72.12</c:v>
                </c:pt>
                <c:pt idx="7213">
                  <c:v>72.13</c:v>
                </c:pt>
                <c:pt idx="7214">
                  <c:v>72.14</c:v>
                </c:pt>
                <c:pt idx="7215">
                  <c:v>72.150000000000006</c:v>
                </c:pt>
                <c:pt idx="7216">
                  <c:v>72.16</c:v>
                </c:pt>
                <c:pt idx="7217">
                  <c:v>72.17</c:v>
                </c:pt>
                <c:pt idx="7218">
                  <c:v>72.180000000000007</c:v>
                </c:pt>
                <c:pt idx="7219">
                  <c:v>72.19</c:v>
                </c:pt>
                <c:pt idx="7220">
                  <c:v>72.2</c:v>
                </c:pt>
                <c:pt idx="7221">
                  <c:v>72.209999999999994</c:v>
                </c:pt>
                <c:pt idx="7222">
                  <c:v>72.22</c:v>
                </c:pt>
                <c:pt idx="7223">
                  <c:v>72.23</c:v>
                </c:pt>
                <c:pt idx="7224">
                  <c:v>72.239999999999995</c:v>
                </c:pt>
                <c:pt idx="7225">
                  <c:v>72.25</c:v>
                </c:pt>
                <c:pt idx="7226">
                  <c:v>72.260000000000005</c:v>
                </c:pt>
                <c:pt idx="7227">
                  <c:v>72.27</c:v>
                </c:pt>
                <c:pt idx="7228">
                  <c:v>72.28</c:v>
                </c:pt>
                <c:pt idx="7229">
                  <c:v>72.290000000000006</c:v>
                </c:pt>
                <c:pt idx="7230">
                  <c:v>72.3</c:v>
                </c:pt>
                <c:pt idx="7231">
                  <c:v>72.31</c:v>
                </c:pt>
                <c:pt idx="7232">
                  <c:v>72.319999999999993</c:v>
                </c:pt>
                <c:pt idx="7233">
                  <c:v>72.33</c:v>
                </c:pt>
                <c:pt idx="7234">
                  <c:v>72.34</c:v>
                </c:pt>
                <c:pt idx="7235">
                  <c:v>72.349999999999994</c:v>
                </c:pt>
                <c:pt idx="7236">
                  <c:v>72.36</c:v>
                </c:pt>
                <c:pt idx="7237">
                  <c:v>72.37</c:v>
                </c:pt>
                <c:pt idx="7238">
                  <c:v>72.38</c:v>
                </c:pt>
                <c:pt idx="7239">
                  <c:v>72.39</c:v>
                </c:pt>
                <c:pt idx="7240">
                  <c:v>72.400000000000006</c:v>
                </c:pt>
                <c:pt idx="7241">
                  <c:v>72.41</c:v>
                </c:pt>
                <c:pt idx="7242">
                  <c:v>72.42</c:v>
                </c:pt>
                <c:pt idx="7243">
                  <c:v>72.430000000000007</c:v>
                </c:pt>
                <c:pt idx="7244">
                  <c:v>72.44</c:v>
                </c:pt>
                <c:pt idx="7245">
                  <c:v>72.45</c:v>
                </c:pt>
                <c:pt idx="7246">
                  <c:v>72.459999999999994</c:v>
                </c:pt>
                <c:pt idx="7247">
                  <c:v>72.47</c:v>
                </c:pt>
                <c:pt idx="7248">
                  <c:v>72.48</c:v>
                </c:pt>
                <c:pt idx="7249">
                  <c:v>72.489999999999995</c:v>
                </c:pt>
                <c:pt idx="7250">
                  <c:v>72.5</c:v>
                </c:pt>
                <c:pt idx="7251">
                  <c:v>72.510000000000005</c:v>
                </c:pt>
                <c:pt idx="7252">
                  <c:v>72.52</c:v>
                </c:pt>
                <c:pt idx="7253">
                  <c:v>72.53</c:v>
                </c:pt>
                <c:pt idx="7254">
                  <c:v>72.540000000000006</c:v>
                </c:pt>
                <c:pt idx="7255">
                  <c:v>72.55</c:v>
                </c:pt>
                <c:pt idx="7256">
                  <c:v>72.56</c:v>
                </c:pt>
                <c:pt idx="7257">
                  <c:v>72.569999999999993</c:v>
                </c:pt>
                <c:pt idx="7258">
                  <c:v>72.58</c:v>
                </c:pt>
                <c:pt idx="7259">
                  <c:v>72.59</c:v>
                </c:pt>
                <c:pt idx="7260">
                  <c:v>72.599999999999994</c:v>
                </c:pt>
                <c:pt idx="7261">
                  <c:v>72.61</c:v>
                </c:pt>
                <c:pt idx="7262">
                  <c:v>72.62</c:v>
                </c:pt>
                <c:pt idx="7263">
                  <c:v>72.63</c:v>
                </c:pt>
                <c:pt idx="7264">
                  <c:v>72.64</c:v>
                </c:pt>
                <c:pt idx="7265">
                  <c:v>72.650000000000006</c:v>
                </c:pt>
                <c:pt idx="7266">
                  <c:v>72.66</c:v>
                </c:pt>
                <c:pt idx="7267">
                  <c:v>72.67</c:v>
                </c:pt>
                <c:pt idx="7268">
                  <c:v>72.680000000000007</c:v>
                </c:pt>
                <c:pt idx="7269">
                  <c:v>72.69</c:v>
                </c:pt>
                <c:pt idx="7270">
                  <c:v>72.7</c:v>
                </c:pt>
                <c:pt idx="7271">
                  <c:v>72.709999999999994</c:v>
                </c:pt>
                <c:pt idx="7272">
                  <c:v>72.72</c:v>
                </c:pt>
                <c:pt idx="7273">
                  <c:v>72.73</c:v>
                </c:pt>
                <c:pt idx="7274">
                  <c:v>72.739999999999995</c:v>
                </c:pt>
                <c:pt idx="7275">
                  <c:v>72.75</c:v>
                </c:pt>
                <c:pt idx="7276">
                  <c:v>72.760000000000005</c:v>
                </c:pt>
                <c:pt idx="7277">
                  <c:v>72.77</c:v>
                </c:pt>
                <c:pt idx="7278">
                  <c:v>72.78</c:v>
                </c:pt>
                <c:pt idx="7279">
                  <c:v>72.790000000000006</c:v>
                </c:pt>
                <c:pt idx="7280">
                  <c:v>72.8</c:v>
                </c:pt>
                <c:pt idx="7281">
                  <c:v>72.81</c:v>
                </c:pt>
                <c:pt idx="7282">
                  <c:v>72.819999999999993</c:v>
                </c:pt>
                <c:pt idx="7283">
                  <c:v>72.83</c:v>
                </c:pt>
                <c:pt idx="7284">
                  <c:v>72.84</c:v>
                </c:pt>
                <c:pt idx="7285">
                  <c:v>72.849999999999994</c:v>
                </c:pt>
                <c:pt idx="7286">
                  <c:v>72.86</c:v>
                </c:pt>
                <c:pt idx="7287">
                  <c:v>72.87</c:v>
                </c:pt>
                <c:pt idx="7288">
                  <c:v>72.88</c:v>
                </c:pt>
                <c:pt idx="7289">
                  <c:v>72.89</c:v>
                </c:pt>
                <c:pt idx="7290">
                  <c:v>72.900000000000006</c:v>
                </c:pt>
                <c:pt idx="7291">
                  <c:v>72.91</c:v>
                </c:pt>
                <c:pt idx="7292">
                  <c:v>72.92</c:v>
                </c:pt>
                <c:pt idx="7293">
                  <c:v>72.930000000000007</c:v>
                </c:pt>
                <c:pt idx="7294">
                  <c:v>72.94</c:v>
                </c:pt>
                <c:pt idx="7295">
                  <c:v>72.95</c:v>
                </c:pt>
                <c:pt idx="7296">
                  <c:v>72.959999999999994</c:v>
                </c:pt>
                <c:pt idx="7297">
                  <c:v>72.97</c:v>
                </c:pt>
                <c:pt idx="7298">
                  <c:v>72.98</c:v>
                </c:pt>
                <c:pt idx="7299">
                  <c:v>72.989999999999995</c:v>
                </c:pt>
                <c:pt idx="7300">
                  <c:v>73</c:v>
                </c:pt>
                <c:pt idx="7301">
                  <c:v>73.010000000000005</c:v>
                </c:pt>
                <c:pt idx="7302">
                  <c:v>73.02</c:v>
                </c:pt>
                <c:pt idx="7303">
                  <c:v>73.03</c:v>
                </c:pt>
                <c:pt idx="7304">
                  <c:v>73.040000000000006</c:v>
                </c:pt>
                <c:pt idx="7305">
                  <c:v>73.05</c:v>
                </c:pt>
                <c:pt idx="7306">
                  <c:v>73.06</c:v>
                </c:pt>
                <c:pt idx="7307">
                  <c:v>73.069999999999993</c:v>
                </c:pt>
                <c:pt idx="7308">
                  <c:v>73.08</c:v>
                </c:pt>
                <c:pt idx="7309">
                  <c:v>73.09</c:v>
                </c:pt>
                <c:pt idx="7310">
                  <c:v>73.099999999999994</c:v>
                </c:pt>
                <c:pt idx="7311">
                  <c:v>73.11</c:v>
                </c:pt>
                <c:pt idx="7312">
                  <c:v>73.12</c:v>
                </c:pt>
                <c:pt idx="7313">
                  <c:v>73.13</c:v>
                </c:pt>
                <c:pt idx="7314">
                  <c:v>73.14</c:v>
                </c:pt>
                <c:pt idx="7315">
                  <c:v>73.150000000000006</c:v>
                </c:pt>
                <c:pt idx="7316">
                  <c:v>73.16</c:v>
                </c:pt>
                <c:pt idx="7317">
                  <c:v>73.17</c:v>
                </c:pt>
                <c:pt idx="7318">
                  <c:v>73.180000000000007</c:v>
                </c:pt>
                <c:pt idx="7319">
                  <c:v>73.19</c:v>
                </c:pt>
                <c:pt idx="7320">
                  <c:v>73.2</c:v>
                </c:pt>
                <c:pt idx="7321">
                  <c:v>73.209999999999994</c:v>
                </c:pt>
                <c:pt idx="7322">
                  <c:v>73.22</c:v>
                </c:pt>
                <c:pt idx="7323">
                  <c:v>73.23</c:v>
                </c:pt>
                <c:pt idx="7324">
                  <c:v>73.239999999999995</c:v>
                </c:pt>
                <c:pt idx="7325">
                  <c:v>73.25</c:v>
                </c:pt>
                <c:pt idx="7326">
                  <c:v>73.260000000000005</c:v>
                </c:pt>
                <c:pt idx="7327">
                  <c:v>73.27</c:v>
                </c:pt>
                <c:pt idx="7328">
                  <c:v>73.28</c:v>
                </c:pt>
                <c:pt idx="7329">
                  <c:v>73.290000000000006</c:v>
                </c:pt>
                <c:pt idx="7330">
                  <c:v>73.3</c:v>
                </c:pt>
                <c:pt idx="7331">
                  <c:v>73.31</c:v>
                </c:pt>
                <c:pt idx="7332">
                  <c:v>73.319999999999993</c:v>
                </c:pt>
                <c:pt idx="7333">
                  <c:v>73.33</c:v>
                </c:pt>
                <c:pt idx="7334">
                  <c:v>73.34</c:v>
                </c:pt>
                <c:pt idx="7335">
                  <c:v>73.349999999999994</c:v>
                </c:pt>
                <c:pt idx="7336">
                  <c:v>73.36</c:v>
                </c:pt>
                <c:pt idx="7337">
                  <c:v>73.37</c:v>
                </c:pt>
                <c:pt idx="7338">
                  <c:v>73.38</c:v>
                </c:pt>
                <c:pt idx="7339">
                  <c:v>73.39</c:v>
                </c:pt>
                <c:pt idx="7340">
                  <c:v>73.400000000000006</c:v>
                </c:pt>
                <c:pt idx="7341">
                  <c:v>73.41</c:v>
                </c:pt>
                <c:pt idx="7342">
                  <c:v>73.42</c:v>
                </c:pt>
                <c:pt idx="7343">
                  <c:v>73.430000000000007</c:v>
                </c:pt>
                <c:pt idx="7344">
                  <c:v>73.44</c:v>
                </c:pt>
                <c:pt idx="7345">
                  <c:v>73.45</c:v>
                </c:pt>
                <c:pt idx="7346">
                  <c:v>73.459999999999994</c:v>
                </c:pt>
                <c:pt idx="7347">
                  <c:v>73.47</c:v>
                </c:pt>
                <c:pt idx="7348">
                  <c:v>73.48</c:v>
                </c:pt>
                <c:pt idx="7349">
                  <c:v>73.489999999999995</c:v>
                </c:pt>
                <c:pt idx="7350">
                  <c:v>73.5</c:v>
                </c:pt>
                <c:pt idx="7351">
                  <c:v>73.510000000000005</c:v>
                </c:pt>
                <c:pt idx="7352">
                  <c:v>73.52</c:v>
                </c:pt>
                <c:pt idx="7353">
                  <c:v>73.53</c:v>
                </c:pt>
                <c:pt idx="7354">
                  <c:v>73.540000000000006</c:v>
                </c:pt>
                <c:pt idx="7355">
                  <c:v>73.55</c:v>
                </c:pt>
                <c:pt idx="7356">
                  <c:v>73.56</c:v>
                </c:pt>
                <c:pt idx="7357">
                  <c:v>73.569999999999993</c:v>
                </c:pt>
                <c:pt idx="7358">
                  <c:v>73.58</c:v>
                </c:pt>
                <c:pt idx="7359">
                  <c:v>73.59</c:v>
                </c:pt>
                <c:pt idx="7360">
                  <c:v>73.599999999999994</c:v>
                </c:pt>
                <c:pt idx="7361">
                  <c:v>73.61</c:v>
                </c:pt>
                <c:pt idx="7362">
                  <c:v>73.62</c:v>
                </c:pt>
                <c:pt idx="7363">
                  <c:v>73.63</c:v>
                </c:pt>
                <c:pt idx="7364">
                  <c:v>73.64</c:v>
                </c:pt>
                <c:pt idx="7365">
                  <c:v>73.650000000000006</c:v>
                </c:pt>
                <c:pt idx="7366">
                  <c:v>73.66</c:v>
                </c:pt>
                <c:pt idx="7367">
                  <c:v>73.67</c:v>
                </c:pt>
                <c:pt idx="7368">
                  <c:v>73.680000000000007</c:v>
                </c:pt>
                <c:pt idx="7369">
                  <c:v>73.69</c:v>
                </c:pt>
                <c:pt idx="7370">
                  <c:v>73.7</c:v>
                </c:pt>
                <c:pt idx="7371">
                  <c:v>73.709999999999994</c:v>
                </c:pt>
                <c:pt idx="7372">
                  <c:v>73.72</c:v>
                </c:pt>
                <c:pt idx="7373">
                  <c:v>73.73</c:v>
                </c:pt>
                <c:pt idx="7374">
                  <c:v>73.739999999999995</c:v>
                </c:pt>
                <c:pt idx="7375">
                  <c:v>73.75</c:v>
                </c:pt>
                <c:pt idx="7376">
                  <c:v>73.760000000000005</c:v>
                </c:pt>
                <c:pt idx="7377">
                  <c:v>73.77</c:v>
                </c:pt>
                <c:pt idx="7378">
                  <c:v>73.78</c:v>
                </c:pt>
                <c:pt idx="7379">
                  <c:v>73.790000000000006</c:v>
                </c:pt>
                <c:pt idx="7380">
                  <c:v>73.8</c:v>
                </c:pt>
                <c:pt idx="7381">
                  <c:v>73.81</c:v>
                </c:pt>
                <c:pt idx="7382">
                  <c:v>73.819999999999993</c:v>
                </c:pt>
                <c:pt idx="7383">
                  <c:v>73.83</c:v>
                </c:pt>
                <c:pt idx="7384">
                  <c:v>73.84</c:v>
                </c:pt>
                <c:pt idx="7385">
                  <c:v>73.849999999999994</c:v>
                </c:pt>
                <c:pt idx="7386">
                  <c:v>73.86</c:v>
                </c:pt>
                <c:pt idx="7387">
                  <c:v>73.87</c:v>
                </c:pt>
                <c:pt idx="7388">
                  <c:v>73.88</c:v>
                </c:pt>
                <c:pt idx="7389">
                  <c:v>73.89</c:v>
                </c:pt>
                <c:pt idx="7390">
                  <c:v>73.900000000000006</c:v>
                </c:pt>
                <c:pt idx="7391">
                  <c:v>73.91</c:v>
                </c:pt>
                <c:pt idx="7392">
                  <c:v>73.92</c:v>
                </c:pt>
                <c:pt idx="7393">
                  <c:v>73.930000000000007</c:v>
                </c:pt>
                <c:pt idx="7394">
                  <c:v>73.94</c:v>
                </c:pt>
                <c:pt idx="7395">
                  <c:v>73.95</c:v>
                </c:pt>
                <c:pt idx="7396">
                  <c:v>73.959999999999994</c:v>
                </c:pt>
                <c:pt idx="7397">
                  <c:v>73.97</c:v>
                </c:pt>
                <c:pt idx="7398">
                  <c:v>73.98</c:v>
                </c:pt>
                <c:pt idx="7399">
                  <c:v>73.989999999999995</c:v>
                </c:pt>
                <c:pt idx="7400">
                  <c:v>74</c:v>
                </c:pt>
                <c:pt idx="7401">
                  <c:v>74.010000000000005</c:v>
                </c:pt>
                <c:pt idx="7402">
                  <c:v>74.02</c:v>
                </c:pt>
                <c:pt idx="7403">
                  <c:v>74.03</c:v>
                </c:pt>
                <c:pt idx="7404">
                  <c:v>74.040000000000006</c:v>
                </c:pt>
                <c:pt idx="7405">
                  <c:v>74.05</c:v>
                </c:pt>
                <c:pt idx="7406">
                  <c:v>74.06</c:v>
                </c:pt>
                <c:pt idx="7407">
                  <c:v>74.069999999999993</c:v>
                </c:pt>
                <c:pt idx="7408">
                  <c:v>74.08</c:v>
                </c:pt>
                <c:pt idx="7409">
                  <c:v>74.09</c:v>
                </c:pt>
                <c:pt idx="7410">
                  <c:v>74.099999999999994</c:v>
                </c:pt>
                <c:pt idx="7411">
                  <c:v>74.11</c:v>
                </c:pt>
                <c:pt idx="7412">
                  <c:v>74.12</c:v>
                </c:pt>
                <c:pt idx="7413">
                  <c:v>74.13</c:v>
                </c:pt>
                <c:pt idx="7414">
                  <c:v>74.14</c:v>
                </c:pt>
                <c:pt idx="7415">
                  <c:v>74.150000000000006</c:v>
                </c:pt>
                <c:pt idx="7416">
                  <c:v>74.16</c:v>
                </c:pt>
                <c:pt idx="7417">
                  <c:v>74.17</c:v>
                </c:pt>
                <c:pt idx="7418">
                  <c:v>74.180000000000007</c:v>
                </c:pt>
                <c:pt idx="7419">
                  <c:v>74.19</c:v>
                </c:pt>
                <c:pt idx="7420">
                  <c:v>74.2</c:v>
                </c:pt>
                <c:pt idx="7421">
                  <c:v>74.209999999999994</c:v>
                </c:pt>
                <c:pt idx="7422">
                  <c:v>74.22</c:v>
                </c:pt>
                <c:pt idx="7423">
                  <c:v>74.23</c:v>
                </c:pt>
                <c:pt idx="7424">
                  <c:v>74.239999999999995</c:v>
                </c:pt>
                <c:pt idx="7425">
                  <c:v>74.25</c:v>
                </c:pt>
                <c:pt idx="7426">
                  <c:v>74.260000000000005</c:v>
                </c:pt>
                <c:pt idx="7427">
                  <c:v>74.27</c:v>
                </c:pt>
                <c:pt idx="7428">
                  <c:v>74.28</c:v>
                </c:pt>
                <c:pt idx="7429">
                  <c:v>74.290000000000006</c:v>
                </c:pt>
                <c:pt idx="7430">
                  <c:v>74.3</c:v>
                </c:pt>
                <c:pt idx="7431">
                  <c:v>74.31</c:v>
                </c:pt>
                <c:pt idx="7432">
                  <c:v>74.319999999999993</c:v>
                </c:pt>
                <c:pt idx="7433">
                  <c:v>74.33</c:v>
                </c:pt>
                <c:pt idx="7434">
                  <c:v>74.34</c:v>
                </c:pt>
                <c:pt idx="7435">
                  <c:v>74.349999999999994</c:v>
                </c:pt>
                <c:pt idx="7436">
                  <c:v>74.36</c:v>
                </c:pt>
                <c:pt idx="7437">
                  <c:v>74.37</c:v>
                </c:pt>
                <c:pt idx="7438">
                  <c:v>74.38</c:v>
                </c:pt>
                <c:pt idx="7439">
                  <c:v>74.39</c:v>
                </c:pt>
                <c:pt idx="7440">
                  <c:v>74.400000000000006</c:v>
                </c:pt>
                <c:pt idx="7441">
                  <c:v>74.41</c:v>
                </c:pt>
                <c:pt idx="7442">
                  <c:v>74.42</c:v>
                </c:pt>
                <c:pt idx="7443">
                  <c:v>74.430000000000007</c:v>
                </c:pt>
                <c:pt idx="7444">
                  <c:v>74.44</c:v>
                </c:pt>
                <c:pt idx="7445">
                  <c:v>74.45</c:v>
                </c:pt>
                <c:pt idx="7446">
                  <c:v>74.459999999999994</c:v>
                </c:pt>
                <c:pt idx="7447">
                  <c:v>74.47</c:v>
                </c:pt>
                <c:pt idx="7448">
                  <c:v>74.48</c:v>
                </c:pt>
                <c:pt idx="7449">
                  <c:v>74.489999999999995</c:v>
                </c:pt>
                <c:pt idx="7450">
                  <c:v>74.5</c:v>
                </c:pt>
                <c:pt idx="7451">
                  <c:v>74.510000000000005</c:v>
                </c:pt>
                <c:pt idx="7452">
                  <c:v>74.52</c:v>
                </c:pt>
                <c:pt idx="7453">
                  <c:v>74.53</c:v>
                </c:pt>
                <c:pt idx="7454">
                  <c:v>74.540000000000006</c:v>
                </c:pt>
                <c:pt idx="7455">
                  <c:v>74.55</c:v>
                </c:pt>
                <c:pt idx="7456">
                  <c:v>74.56</c:v>
                </c:pt>
                <c:pt idx="7457">
                  <c:v>74.569999999999993</c:v>
                </c:pt>
                <c:pt idx="7458">
                  <c:v>74.58</c:v>
                </c:pt>
                <c:pt idx="7459">
                  <c:v>74.59</c:v>
                </c:pt>
                <c:pt idx="7460">
                  <c:v>74.599999999999994</c:v>
                </c:pt>
                <c:pt idx="7461">
                  <c:v>74.61</c:v>
                </c:pt>
                <c:pt idx="7462">
                  <c:v>74.62</c:v>
                </c:pt>
                <c:pt idx="7463">
                  <c:v>74.63</c:v>
                </c:pt>
                <c:pt idx="7464">
                  <c:v>74.64</c:v>
                </c:pt>
                <c:pt idx="7465">
                  <c:v>74.650000000000006</c:v>
                </c:pt>
                <c:pt idx="7466">
                  <c:v>74.66</c:v>
                </c:pt>
                <c:pt idx="7467">
                  <c:v>74.67</c:v>
                </c:pt>
                <c:pt idx="7468">
                  <c:v>74.680000000000007</c:v>
                </c:pt>
                <c:pt idx="7469">
                  <c:v>74.69</c:v>
                </c:pt>
                <c:pt idx="7470">
                  <c:v>74.7</c:v>
                </c:pt>
                <c:pt idx="7471">
                  <c:v>74.709999999999994</c:v>
                </c:pt>
                <c:pt idx="7472">
                  <c:v>74.72</c:v>
                </c:pt>
                <c:pt idx="7473">
                  <c:v>74.73</c:v>
                </c:pt>
                <c:pt idx="7474">
                  <c:v>74.739999999999995</c:v>
                </c:pt>
                <c:pt idx="7475">
                  <c:v>74.75</c:v>
                </c:pt>
                <c:pt idx="7476">
                  <c:v>74.760000000000005</c:v>
                </c:pt>
                <c:pt idx="7477">
                  <c:v>74.77</c:v>
                </c:pt>
                <c:pt idx="7478">
                  <c:v>74.78</c:v>
                </c:pt>
                <c:pt idx="7479">
                  <c:v>74.790000000000006</c:v>
                </c:pt>
                <c:pt idx="7480">
                  <c:v>74.8</c:v>
                </c:pt>
                <c:pt idx="7481">
                  <c:v>74.81</c:v>
                </c:pt>
                <c:pt idx="7482">
                  <c:v>74.819999999999993</c:v>
                </c:pt>
                <c:pt idx="7483">
                  <c:v>74.83</c:v>
                </c:pt>
                <c:pt idx="7484">
                  <c:v>74.84</c:v>
                </c:pt>
                <c:pt idx="7485">
                  <c:v>74.849999999999994</c:v>
                </c:pt>
                <c:pt idx="7486">
                  <c:v>74.86</c:v>
                </c:pt>
                <c:pt idx="7487">
                  <c:v>74.87</c:v>
                </c:pt>
                <c:pt idx="7488">
                  <c:v>74.88</c:v>
                </c:pt>
                <c:pt idx="7489">
                  <c:v>74.89</c:v>
                </c:pt>
                <c:pt idx="7490">
                  <c:v>74.900000000000006</c:v>
                </c:pt>
                <c:pt idx="7491">
                  <c:v>74.91</c:v>
                </c:pt>
                <c:pt idx="7492">
                  <c:v>74.92</c:v>
                </c:pt>
                <c:pt idx="7493">
                  <c:v>74.930000000000007</c:v>
                </c:pt>
                <c:pt idx="7494">
                  <c:v>74.94</c:v>
                </c:pt>
                <c:pt idx="7495">
                  <c:v>74.95</c:v>
                </c:pt>
                <c:pt idx="7496">
                  <c:v>74.959999999999994</c:v>
                </c:pt>
                <c:pt idx="7497">
                  <c:v>74.97</c:v>
                </c:pt>
                <c:pt idx="7498">
                  <c:v>74.98</c:v>
                </c:pt>
                <c:pt idx="7499">
                  <c:v>74.989999999999995</c:v>
                </c:pt>
                <c:pt idx="7500">
                  <c:v>75</c:v>
                </c:pt>
                <c:pt idx="7501">
                  <c:v>75.010000000000005</c:v>
                </c:pt>
                <c:pt idx="7502">
                  <c:v>75.02</c:v>
                </c:pt>
                <c:pt idx="7503">
                  <c:v>75.03</c:v>
                </c:pt>
                <c:pt idx="7504">
                  <c:v>75.040000000000006</c:v>
                </c:pt>
                <c:pt idx="7505">
                  <c:v>75.05</c:v>
                </c:pt>
                <c:pt idx="7506">
                  <c:v>75.06</c:v>
                </c:pt>
                <c:pt idx="7507">
                  <c:v>75.069999999999993</c:v>
                </c:pt>
                <c:pt idx="7508">
                  <c:v>75.08</c:v>
                </c:pt>
                <c:pt idx="7509">
                  <c:v>75.09</c:v>
                </c:pt>
                <c:pt idx="7510">
                  <c:v>75.099999999999994</c:v>
                </c:pt>
                <c:pt idx="7511">
                  <c:v>75.11</c:v>
                </c:pt>
                <c:pt idx="7512">
                  <c:v>75.12</c:v>
                </c:pt>
                <c:pt idx="7513">
                  <c:v>75.13</c:v>
                </c:pt>
                <c:pt idx="7514">
                  <c:v>75.14</c:v>
                </c:pt>
                <c:pt idx="7515">
                  <c:v>75.150000000000006</c:v>
                </c:pt>
                <c:pt idx="7516">
                  <c:v>75.16</c:v>
                </c:pt>
                <c:pt idx="7517">
                  <c:v>75.17</c:v>
                </c:pt>
                <c:pt idx="7518">
                  <c:v>75.180000000000007</c:v>
                </c:pt>
                <c:pt idx="7519">
                  <c:v>75.19</c:v>
                </c:pt>
                <c:pt idx="7520">
                  <c:v>75.2</c:v>
                </c:pt>
                <c:pt idx="7521">
                  <c:v>75.209999999999994</c:v>
                </c:pt>
                <c:pt idx="7522">
                  <c:v>75.22</c:v>
                </c:pt>
                <c:pt idx="7523">
                  <c:v>75.23</c:v>
                </c:pt>
                <c:pt idx="7524">
                  <c:v>75.239999999999995</c:v>
                </c:pt>
                <c:pt idx="7525">
                  <c:v>75.25</c:v>
                </c:pt>
                <c:pt idx="7526">
                  <c:v>75.260000000000005</c:v>
                </c:pt>
                <c:pt idx="7527">
                  <c:v>75.27</c:v>
                </c:pt>
                <c:pt idx="7528">
                  <c:v>75.28</c:v>
                </c:pt>
                <c:pt idx="7529">
                  <c:v>75.290000000000006</c:v>
                </c:pt>
                <c:pt idx="7530">
                  <c:v>75.3</c:v>
                </c:pt>
                <c:pt idx="7531">
                  <c:v>75.31</c:v>
                </c:pt>
                <c:pt idx="7532">
                  <c:v>75.319999999999993</c:v>
                </c:pt>
                <c:pt idx="7533">
                  <c:v>75.33</c:v>
                </c:pt>
                <c:pt idx="7534">
                  <c:v>75.34</c:v>
                </c:pt>
                <c:pt idx="7535">
                  <c:v>75.349999999999994</c:v>
                </c:pt>
                <c:pt idx="7536">
                  <c:v>75.36</c:v>
                </c:pt>
                <c:pt idx="7537">
                  <c:v>75.37</c:v>
                </c:pt>
                <c:pt idx="7538">
                  <c:v>75.38</c:v>
                </c:pt>
                <c:pt idx="7539">
                  <c:v>75.39</c:v>
                </c:pt>
                <c:pt idx="7540">
                  <c:v>75.400000000000006</c:v>
                </c:pt>
                <c:pt idx="7541">
                  <c:v>75.41</c:v>
                </c:pt>
                <c:pt idx="7542">
                  <c:v>75.42</c:v>
                </c:pt>
                <c:pt idx="7543">
                  <c:v>75.430000000000007</c:v>
                </c:pt>
                <c:pt idx="7544">
                  <c:v>75.44</c:v>
                </c:pt>
                <c:pt idx="7545">
                  <c:v>75.45</c:v>
                </c:pt>
                <c:pt idx="7546">
                  <c:v>75.459999999999994</c:v>
                </c:pt>
                <c:pt idx="7547">
                  <c:v>75.47</c:v>
                </c:pt>
                <c:pt idx="7548">
                  <c:v>75.48</c:v>
                </c:pt>
                <c:pt idx="7549">
                  <c:v>75.489999999999995</c:v>
                </c:pt>
                <c:pt idx="7550">
                  <c:v>75.5</c:v>
                </c:pt>
                <c:pt idx="7551">
                  <c:v>75.510000000000005</c:v>
                </c:pt>
                <c:pt idx="7552">
                  <c:v>75.52</c:v>
                </c:pt>
                <c:pt idx="7553">
                  <c:v>75.53</c:v>
                </c:pt>
                <c:pt idx="7554">
                  <c:v>75.540000000000006</c:v>
                </c:pt>
                <c:pt idx="7555">
                  <c:v>75.55</c:v>
                </c:pt>
                <c:pt idx="7556">
                  <c:v>75.56</c:v>
                </c:pt>
                <c:pt idx="7557">
                  <c:v>75.569999999999993</c:v>
                </c:pt>
                <c:pt idx="7558">
                  <c:v>75.58</c:v>
                </c:pt>
                <c:pt idx="7559">
                  <c:v>75.59</c:v>
                </c:pt>
                <c:pt idx="7560">
                  <c:v>75.599999999999994</c:v>
                </c:pt>
                <c:pt idx="7561">
                  <c:v>75.61</c:v>
                </c:pt>
                <c:pt idx="7562">
                  <c:v>75.62</c:v>
                </c:pt>
                <c:pt idx="7563">
                  <c:v>75.63</c:v>
                </c:pt>
                <c:pt idx="7564">
                  <c:v>75.64</c:v>
                </c:pt>
                <c:pt idx="7565">
                  <c:v>75.650000000000006</c:v>
                </c:pt>
                <c:pt idx="7566">
                  <c:v>75.66</c:v>
                </c:pt>
                <c:pt idx="7567">
                  <c:v>75.67</c:v>
                </c:pt>
                <c:pt idx="7568">
                  <c:v>75.680000000000007</c:v>
                </c:pt>
                <c:pt idx="7569">
                  <c:v>75.69</c:v>
                </c:pt>
                <c:pt idx="7570">
                  <c:v>75.7</c:v>
                </c:pt>
                <c:pt idx="7571">
                  <c:v>75.709999999999994</c:v>
                </c:pt>
                <c:pt idx="7572">
                  <c:v>75.72</c:v>
                </c:pt>
                <c:pt idx="7573">
                  <c:v>75.73</c:v>
                </c:pt>
                <c:pt idx="7574">
                  <c:v>75.739999999999995</c:v>
                </c:pt>
                <c:pt idx="7575">
                  <c:v>75.75</c:v>
                </c:pt>
                <c:pt idx="7576">
                  <c:v>75.760000000000005</c:v>
                </c:pt>
                <c:pt idx="7577">
                  <c:v>75.77</c:v>
                </c:pt>
                <c:pt idx="7578">
                  <c:v>75.78</c:v>
                </c:pt>
                <c:pt idx="7579">
                  <c:v>75.790000000000006</c:v>
                </c:pt>
                <c:pt idx="7580">
                  <c:v>75.8</c:v>
                </c:pt>
                <c:pt idx="7581">
                  <c:v>75.81</c:v>
                </c:pt>
                <c:pt idx="7582">
                  <c:v>75.819999999999993</c:v>
                </c:pt>
                <c:pt idx="7583">
                  <c:v>75.83</c:v>
                </c:pt>
                <c:pt idx="7584">
                  <c:v>75.84</c:v>
                </c:pt>
                <c:pt idx="7585">
                  <c:v>75.849999999999994</c:v>
                </c:pt>
                <c:pt idx="7586">
                  <c:v>75.86</c:v>
                </c:pt>
                <c:pt idx="7587">
                  <c:v>75.87</c:v>
                </c:pt>
                <c:pt idx="7588">
                  <c:v>75.88</c:v>
                </c:pt>
                <c:pt idx="7589">
                  <c:v>75.89</c:v>
                </c:pt>
                <c:pt idx="7590">
                  <c:v>75.900000000000006</c:v>
                </c:pt>
                <c:pt idx="7591">
                  <c:v>75.91</c:v>
                </c:pt>
                <c:pt idx="7592">
                  <c:v>75.92</c:v>
                </c:pt>
                <c:pt idx="7593">
                  <c:v>75.930000000000007</c:v>
                </c:pt>
                <c:pt idx="7594">
                  <c:v>75.94</c:v>
                </c:pt>
                <c:pt idx="7595">
                  <c:v>75.95</c:v>
                </c:pt>
                <c:pt idx="7596">
                  <c:v>75.959999999999994</c:v>
                </c:pt>
                <c:pt idx="7597">
                  <c:v>75.97</c:v>
                </c:pt>
                <c:pt idx="7598">
                  <c:v>75.98</c:v>
                </c:pt>
                <c:pt idx="7599">
                  <c:v>75.989999999999995</c:v>
                </c:pt>
                <c:pt idx="7600">
                  <c:v>76</c:v>
                </c:pt>
                <c:pt idx="7601">
                  <c:v>76.010000000000005</c:v>
                </c:pt>
                <c:pt idx="7602">
                  <c:v>76.02</c:v>
                </c:pt>
                <c:pt idx="7603">
                  <c:v>76.03</c:v>
                </c:pt>
                <c:pt idx="7604">
                  <c:v>76.040000000000006</c:v>
                </c:pt>
                <c:pt idx="7605">
                  <c:v>76.05</c:v>
                </c:pt>
                <c:pt idx="7606">
                  <c:v>76.06</c:v>
                </c:pt>
                <c:pt idx="7607">
                  <c:v>76.069999999999993</c:v>
                </c:pt>
                <c:pt idx="7608">
                  <c:v>76.08</c:v>
                </c:pt>
                <c:pt idx="7609">
                  <c:v>76.09</c:v>
                </c:pt>
                <c:pt idx="7610">
                  <c:v>76.099999999999994</c:v>
                </c:pt>
                <c:pt idx="7611">
                  <c:v>76.11</c:v>
                </c:pt>
                <c:pt idx="7612">
                  <c:v>76.12</c:v>
                </c:pt>
                <c:pt idx="7613">
                  <c:v>76.13</c:v>
                </c:pt>
                <c:pt idx="7614">
                  <c:v>76.14</c:v>
                </c:pt>
                <c:pt idx="7615">
                  <c:v>76.150000000000006</c:v>
                </c:pt>
                <c:pt idx="7616">
                  <c:v>76.16</c:v>
                </c:pt>
                <c:pt idx="7617">
                  <c:v>76.17</c:v>
                </c:pt>
                <c:pt idx="7618">
                  <c:v>76.180000000000007</c:v>
                </c:pt>
                <c:pt idx="7619">
                  <c:v>76.19</c:v>
                </c:pt>
                <c:pt idx="7620">
                  <c:v>76.2</c:v>
                </c:pt>
                <c:pt idx="7621">
                  <c:v>76.209999999999994</c:v>
                </c:pt>
                <c:pt idx="7622">
                  <c:v>76.22</c:v>
                </c:pt>
                <c:pt idx="7623">
                  <c:v>76.23</c:v>
                </c:pt>
                <c:pt idx="7624">
                  <c:v>76.239999999999995</c:v>
                </c:pt>
                <c:pt idx="7625">
                  <c:v>76.25</c:v>
                </c:pt>
                <c:pt idx="7626">
                  <c:v>76.260000000000005</c:v>
                </c:pt>
                <c:pt idx="7627">
                  <c:v>76.27</c:v>
                </c:pt>
                <c:pt idx="7628">
                  <c:v>76.28</c:v>
                </c:pt>
                <c:pt idx="7629">
                  <c:v>76.290000000000006</c:v>
                </c:pt>
                <c:pt idx="7630">
                  <c:v>76.3</c:v>
                </c:pt>
                <c:pt idx="7631">
                  <c:v>76.31</c:v>
                </c:pt>
                <c:pt idx="7632">
                  <c:v>76.319999999999993</c:v>
                </c:pt>
                <c:pt idx="7633">
                  <c:v>76.33</c:v>
                </c:pt>
                <c:pt idx="7634">
                  <c:v>76.34</c:v>
                </c:pt>
                <c:pt idx="7635">
                  <c:v>76.349999999999994</c:v>
                </c:pt>
                <c:pt idx="7636">
                  <c:v>76.36</c:v>
                </c:pt>
                <c:pt idx="7637">
                  <c:v>76.37</c:v>
                </c:pt>
                <c:pt idx="7638">
                  <c:v>76.38</c:v>
                </c:pt>
                <c:pt idx="7639">
                  <c:v>76.39</c:v>
                </c:pt>
                <c:pt idx="7640">
                  <c:v>76.400000000000006</c:v>
                </c:pt>
                <c:pt idx="7641">
                  <c:v>76.41</c:v>
                </c:pt>
                <c:pt idx="7642">
                  <c:v>76.42</c:v>
                </c:pt>
                <c:pt idx="7643">
                  <c:v>76.430000000000007</c:v>
                </c:pt>
                <c:pt idx="7644">
                  <c:v>76.44</c:v>
                </c:pt>
                <c:pt idx="7645">
                  <c:v>76.45</c:v>
                </c:pt>
                <c:pt idx="7646">
                  <c:v>76.459999999999994</c:v>
                </c:pt>
                <c:pt idx="7647">
                  <c:v>76.47</c:v>
                </c:pt>
                <c:pt idx="7648">
                  <c:v>76.48</c:v>
                </c:pt>
                <c:pt idx="7649">
                  <c:v>76.489999999999995</c:v>
                </c:pt>
                <c:pt idx="7650">
                  <c:v>76.5</c:v>
                </c:pt>
                <c:pt idx="7651">
                  <c:v>76.510000000000005</c:v>
                </c:pt>
                <c:pt idx="7652">
                  <c:v>76.52</c:v>
                </c:pt>
                <c:pt idx="7653">
                  <c:v>76.53</c:v>
                </c:pt>
                <c:pt idx="7654">
                  <c:v>76.540000000000006</c:v>
                </c:pt>
                <c:pt idx="7655">
                  <c:v>76.55</c:v>
                </c:pt>
                <c:pt idx="7656">
                  <c:v>76.56</c:v>
                </c:pt>
                <c:pt idx="7657">
                  <c:v>76.569999999999993</c:v>
                </c:pt>
                <c:pt idx="7658">
                  <c:v>76.58</c:v>
                </c:pt>
                <c:pt idx="7659">
                  <c:v>76.59</c:v>
                </c:pt>
                <c:pt idx="7660">
                  <c:v>76.599999999999994</c:v>
                </c:pt>
                <c:pt idx="7661">
                  <c:v>76.61</c:v>
                </c:pt>
                <c:pt idx="7662">
                  <c:v>76.62</c:v>
                </c:pt>
                <c:pt idx="7663">
                  <c:v>76.63</c:v>
                </c:pt>
                <c:pt idx="7664">
                  <c:v>76.64</c:v>
                </c:pt>
                <c:pt idx="7665">
                  <c:v>76.650000000000006</c:v>
                </c:pt>
                <c:pt idx="7666">
                  <c:v>76.66</c:v>
                </c:pt>
                <c:pt idx="7667">
                  <c:v>76.67</c:v>
                </c:pt>
                <c:pt idx="7668">
                  <c:v>76.680000000000007</c:v>
                </c:pt>
                <c:pt idx="7669">
                  <c:v>76.69</c:v>
                </c:pt>
                <c:pt idx="7670">
                  <c:v>76.7</c:v>
                </c:pt>
                <c:pt idx="7671">
                  <c:v>76.709999999999994</c:v>
                </c:pt>
                <c:pt idx="7672">
                  <c:v>76.72</c:v>
                </c:pt>
                <c:pt idx="7673">
                  <c:v>76.73</c:v>
                </c:pt>
                <c:pt idx="7674">
                  <c:v>76.739999999999995</c:v>
                </c:pt>
                <c:pt idx="7675">
                  <c:v>76.75</c:v>
                </c:pt>
                <c:pt idx="7676">
                  <c:v>76.760000000000005</c:v>
                </c:pt>
                <c:pt idx="7677">
                  <c:v>76.77</c:v>
                </c:pt>
                <c:pt idx="7678">
                  <c:v>76.78</c:v>
                </c:pt>
                <c:pt idx="7679">
                  <c:v>76.790000000000006</c:v>
                </c:pt>
                <c:pt idx="7680">
                  <c:v>76.8</c:v>
                </c:pt>
                <c:pt idx="7681">
                  <c:v>76.81</c:v>
                </c:pt>
                <c:pt idx="7682">
                  <c:v>76.819999999999993</c:v>
                </c:pt>
                <c:pt idx="7683">
                  <c:v>76.83</c:v>
                </c:pt>
                <c:pt idx="7684">
                  <c:v>76.84</c:v>
                </c:pt>
                <c:pt idx="7685">
                  <c:v>76.849999999999994</c:v>
                </c:pt>
                <c:pt idx="7686">
                  <c:v>76.86</c:v>
                </c:pt>
                <c:pt idx="7687">
                  <c:v>76.87</c:v>
                </c:pt>
                <c:pt idx="7688">
                  <c:v>76.88</c:v>
                </c:pt>
                <c:pt idx="7689">
                  <c:v>76.89</c:v>
                </c:pt>
                <c:pt idx="7690">
                  <c:v>76.900000000000006</c:v>
                </c:pt>
                <c:pt idx="7691">
                  <c:v>76.91</c:v>
                </c:pt>
                <c:pt idx="7692">
                  <c:v>76.92</c:v>
                </c:pt>
                <c:pt idx="7693">
                  <c:v>76.930000000000007</c:v>
                </c:pt>
                <c:pt idx="7694">
                  <c:v>76.94</c:v>
                </c:pt>
                <c:pt idx="7695">
                  <c:v>76.95</c:v>
                </c:pt>
                <c:pt idx="7696">
                  <c:v>76.959999999999994</c:v>
                </c:pt>
                <c:pt idx="7697">
                  <c:v>76.97</c:v>
                </c:pt>
                <c:pt idx="7698">
                  <c:v>76.98</c:v>
                </c:pt>
                <c:pt idx="7699">
                  <c:v>76.989999999999995</c:v>
                </c:pt>
                <c:pt idx="7700">
                  <c:v>77</c:v>
                </c:pt>
                <c:pt idx="7701">
                  <c:v>77.010000000000005</c:v>
                </c:pt>
                <c:pt idx="7702">
                  <c:v>77.02</c:v>
                </c:pt>
                <c:pt idx="7703">
                  <c:v>77.03</c:v>
                </c:pt>
                <c:pt idx="7704">
                  <c:v>77.040000000000006</c:v>
                </c:pt>
                <c:pt idx="7705">
                  <c:v>77.05</c:v>
                </c:pt>
                <c:pt idx="7706">
                  <c:v>77.06</c:v>
                </c:pt>
                <c:pt idx="7707">
                  <c:v>77.069999999999993</c:v>
                </c:pt>
                <c:pt idx="7708">
                  <c:v>77.08</c:v>
                </c:pt>
                <c:pt idx="7709">
                  <c:v>77.09</c:v>
                </c:pt>
                <c:pt idx="7710">
                  <c:v>77.099999999999994</c:v>
                </c:pt>
                <c:pt idx="7711">
                  <c:v>77.11</c:v>
                </c:pt>
                <c:pt idx="7712">
                  <c:v>77.12</c:v>
                </c:pt>
                <c:pt idx="7713">
                  <c:v>77.13</c:v>
                </c:pt>
                <c:pt idx="7714">
                  <c:v>77.14</c:v>
                </c:pt>
                <c:pt idx="7715">
                  <c:v>77.150000000000006</c:v>
                </c:pt>
                <c:pt idx="7716">
                  <c:v>77.16</c:v>
                </c:pt>
                <c:pt idx="7717">
                  <c:v>77.17</c:v>
                </c:pt>
                <c:pt idx="7718">
                  <c:v>77.180000000000007</c:v>
                </c:pt>
                <c:pt idx="7719">
                  <c:v>77.19</c:v>
                </c:pt>
                <c:pt idx="7720">
                  <c:v>77.2</c:v>
                </c:pt>
                <c:pt idx="7721">
                  <c:v>77.209999999999994</c:v>
                </c:pt>
                <c:pt idx="7722">
                  <c:v>77.22</c:v>
                </c:pt>
                <c:pt idx="7723">
                  <c:v>77.23</c:v>
                </c:pt>
                <c:pt idx="7724">
                  <c:v>77.239999999999995</c:v>
                </c:pt>
                <c:pt idx="7725">
                  <c:v>77.25</c:v>
                </c:pt>
                <c:pt idx="7726">
                  <c:v>77.260000000000005</c:v>
                </c:pt>
                <c:pt idx="7727">
                  <c:v>77.27</c:v>
                </c:pt>
                <c:pt idx="7728">
                  <c:v>77.28</c:v>
                </c:pt>
                <c:pt idx="7729">
                  <c:v>77.290000000000006</c:v>
                </c:pt>
                <c:pt idx="7730">
                  <c:v>77.3</c:v>
                </c:pt>
                <c:pt idx="7731">
                  <c:v>77.31</c:v>
                </c:pt>
                <c:pt idx="7732">
                  <c:v>77.319999999999993</c:v>
                </c:pt>
                <c:pt idx="7733">
                  <c:v>77.33</c:v>
                </c:pt>
                <c:pt idx="7734">
                  <c:v>77.34</c:v>
                </c:pt>
                <c:pt idx="7735">
                  <c:v>77.349999999999994</c:v>
                </c:pt>
                <c:pt idx="7736">
                  <c:v>77.36</c:v>
                </c:pt>
                <c:pt idx="7737">
                  <c:v>77.37</c:v>
                </c:pt>
                <c:pt idx="7738">
                  <c:v>77.38</c:v>
                </c:pt>
                <c:pt idx="7739">
                  <c:v>77.39</c:v>
                </c:pt>
                <c:pt idx="7740">
                  <c:v>77.400000000000006</c:v>
                </c:pt>
                <c:pt idx="7741">
                  <c:v>77.41</c:v>
                </c:pt>
                <c:pt idx="7742">
                  <c:v>77.42</c:v>
                </c:pt>
                <c:pt idx="7743">
                  <c:v>77.430000000000007</c:v>
                </c:pt>
                <c:pt idx="7744">
                  <c:v>77.44</c:v>
                </c:pt>
                <c:pt idx="7745">
                  <c:v>77.45</c:v>
                </c:pt>
                <c:pt idx="7746">
                  <c:v>77.459999999999994</c:v>
                </c:pt>
                <c:pt idx="7747">
                  <c:v>77.47</c:v>
                </c:pt>
                <c:pt idx="7748">
                  <c:v>77.48</c:v>
                </c:pt>
                <c:pt idx="7749">
                  <c:v>77.489999999999995</c:v>
                </c:pt>
                <c:pt idx="7750">
                  <c:v>77.5</c:v>
                </c:pt>
                <c:pt idx="7751">
                  <c:v>77.510000000000005</c:v>
                </c:pt>
                <c:pt idx="7752">
                  <c:v>77.52</c:v>
                </c:pt>
                <c:pt idx="7753">
                  <c:v>77.53</c:v>
                </c:pt>
                <c:pt idx="7754">
                  <c:v>77.540000000000006</c:v>
                </c:pt>
                <c:pt idx="7755">
                  <c:v>77.55</c:v>
                </c:pt>
                <c:pt idx="7756">
                  <c:v>77.56</c:v>
                </c:pt>
                <c:pt idx="7757">
                  <c:v>77.569999999999993</c:v>
                </c:pt>
                <c:pt idx="7758">
                  <c:v>77.58</c:v>
                </c:pt>
                <c:pt idx="7759">
                  <c:v>77.59</c:v>
                </c:pt>
                <c:pt idx="7760">
                  <c:v>77.599999999999994</c:v>
                </c:pt>
                <c:pt idx="7761">
                  <c:v>77.61</c:v>
                </c:pt>
                <c:pt idx="7762">
                  <c:v>77.62</c:v>
                </c:pt>
                <c:pt idx="7763">
                  <c:v>77.63</c:v>
                </c:pt>
                <c:pt idx="7764">
                  <c:v>77.64</c:v>
                </c:pt>
                <c:pt idx="7765">
                  <c:v>77.650000000000006</c:v>
                </c:pt>
                <c:pt idx="7766">
                  <c:v>77.66</c:v>
                </c:pt>
                <c:pt idx="7767">
                  <c:v>77.67</c:v>
                </c:pt>
                <c:pt idx="7768">
                  <c:v>77.680000000000007</c:v>
                </c:pt>
                <c:pt idx="7769">
                  <c:v>77.69</c:v>
                </c:pt>
                <c:pt idx="7770">
                  <c:v>77.7</c:v>
                </c:pt>
                <c:pt idx="7771">
                  <c:v>77.709999999999994</c:v>
                </c:pt>
                <c:pt idx="7772">
                  <c:v>77.72</c:v>
                </c:pt>
                <c:pt idx="7773">
                  <c:v>77.73</c:v>
                </c:pt>
                <c:pt idx="7774">
                  <c:v>77.739999999999995</c:v>
                </c:pt>
                <c:pt idx="7775">
                  <c:v>77.75</c:v>
                </c:pt>
                <c:pt idx="7776">
                  <c:v>77.760000000000005</c:v>
                </c:pt>
                <c:pt idx="7777">
                  <c:v>77.77</c:v>
                </c:pt>
                <c:pt idx="7778">
                  <c:v>77.78</c:v>
                </c:pt>
                <c:pt idx="7779">
                  <c:v>77.790000000000006</c:v>
                </c:pt>
                <c:pt idx="7780">
                  <c:v>77.8</c:v>
                </c:pt>
                <c:pt idx="7781">
                  <c:v>77.81</c:v>
                </c:pt>
                <c:pt idx="7782">
                  <c:v>77.819999999999993</c:v>
                </c:pt>
                <c:pt idx="7783">
                  <c:v>77.83</c:v>
                </c:pt>
                <c:pt idx="7784">
                  <c:v>77.84</c:v>
                </c:pt>
                <c:pt idx="7785">
                  <c:v>77.849999999999994</c:v>
                </c:pt>
                <c:pt idx="7786">
                  <c:v>77.86</c:v>
                </c:pt>
                <c:pt idx="7787">
                  <c:v>77.87</c:v>
                </c:pt>
                <c:pt idx="7788">
                  <c:v>77.88</c:v>
                </c:pt>
                <c:pt idx="7789">
                  <c:v>77.89</c:v>
                </c:pt>
                <c:pt idx="7790">
                  <c:v>77.900000000000006</c:v>
                </c:pt>
                <c:pt idx="7791">
                  <c:v>77.91</c:v>
                </c:pt>
                <c:pt idx="7792">
                  <c:v>77.92</c:v>
                </c:pt>
                <c:pt idx="7793">
                  <c:v>77.930000000000007</c:v>
                </c:pt>
                <c:pt idx="7794">
                  <c:v>77.94</c:v>
                </c:pt>
                <c:pt idx="7795">
                  <c:v>77.95</c:v>
                </c:pt>
                <c:pt idx="7796">
                  <c:v>77.959999999999994</c:v>
                </c:pt>
                <c:pt idx="7797">
                  <c:v>77.97</c:v>
                </c:pt>
                <c:pt idx="7798">
                  <c:v>77.98</c:v>
                </c:pt>
                <c:pt idx="7799">
                  <c:v>77.989999999999995</c:v>
                </c:pt>
                <c:pt idx="7800">
                  <c:v>78</c:v>
                </c:pt>
                <c:pt idx="7801">
                  <c:v>78.010000000000005</c:v>
                </c:pt>
                <c:pt idx="7802">
                  <c:v>78.02</c:v>
                </c:pt>
                <c:pt idx="7803">
                  <c:v>78.03</c:v>
                </c:pt>
                <c:pt idx="7804">
                  <c:v>78.040000000000006</c:v>
                </c:pt>
                <c:pt idx="7805">
                  <c:v>78.05</c:v>
                </c:pt>
                <c:pt idx="7806">
                  <c:v>78.06</c:v>
                </c:pt>
                <c:pt idx="7807">
                  <c:v>78.069999999999993</c:v>
                </c:pt>
                <c:pt idx="7808">
                  <c:v>78.08</c:v>
                </c:pt>
                <c:pt idx="7809">
                  <c:v>78.09</c:v>
                </c:pt>
                <c:pt idx="7810">
                  <c:v>78.099999999999994</c:v>
                </c:pt>
                <c:pt idx="7811">
                  <c:v>78.11</c:v>
                </c:pt>
                <c:pt idx="7812">
                  <c:v>78.12</c:v>
                </c:pt>
                <c:pt idx="7813">
                  <c:v>78.13</c:v>
                </c:pt>
                <c:pt idx="7814">
                  <c:v>78.14</c:v>
                </c:pt>
                <c:pt idx="7815">
                  <c:v>78.150000000000006</c:v>
                </c:pt>
                <c:pt idx="7816">
                  <c:v>78.16</c:v>
                </c:pt>
                <c:pt idx="7817">
                  <c:v>78.17</c:v>
                </c:pt>
                <c:pt idx="7818">
                  <c:v>78.180000000000007</c:v>
                </c:pt>
                <c:pt idx="7819">
                  <c:v>78.19</c:v>
                </c:pt>
                <c:pt idx="7820">
                  <c:v>78.2</c:v>
                </c:pt>
                <c:pt idx="7821">
                  <c:v>78.209999999999994</c:v>
                </c:pt>
                <c:pt idx="7822">
                  <c:v>78.22</c:v>
                </c:pt>
                <c:pt idx="7823">
                  <c:v>78.23</c:v>
                </c:pt>
                <c:pt idx="7824">
                  <c:v>78.239999999999995</c:v>
                </c:pt>
                <c:pt idx="7825">
                  <c:v>78.25</c:v>
                </c:pt>
                <c:pt idx="7826">
                  <c:v>78.260000000000005</c:v>
                </c:pt>
                <c:pt idx="7827">
                  <c:v>78.27</c:v>
                </c:pt>
                <c:pt idx="7828">
                  <c:v>78.28</c:v>
                </c:pt>
                <c:pt idx="7829">
                  <c:v>78.290000000000006</c:v>
                </c:pt>
                <c:pt idx="7830">
                  <c:v>78.3</c:v>
                </c:pt>
                <c:pt idx="7831">
                  <c:v>78.31</c:v>
                </c:pt>
                <c:pt idx="7832">
                  <c:v>78.319999999999993</c:v>
                </c:pt>
                <c:pt idx="7833">
                  <c:v>78.33</c:v>
                </c:pt>
                <c:pt idx="7834">
                  <c:v>78.34</c:v>
                </c:pt>
                <c:pt idx="7835">
                  <c:v>78.349999999999994</c:v>
                </c:pt>
                <c:pt idx="7836">
                  <c:v>78.36</c:v>
                </c:pt>
                <c:pt idx="7837">
                  <c:v>78.37</c:v>
                </c:pt>
                <c:pt idx="7838">
                  <c:v>78.38</c:v>
                </c:pt>
                <c:pt idx="7839">
                  <c:v>78.39</c:v>
                </c:pt>
                <c:pt idx="7840">
                  <c:v>78.400000000000006</c:v>
                </c:pt>
                <c:pt idx="7841">
                  <c:v>78.41</c:v>
                </c:pt>
                <c:pt idx="7842">
                  <c:v>78.42</c:v>
                </c:pt>
                <c:pt idx="7843">
                  <c:v>78.430000000000007</c:v>
                </c:pt>
                <c:pt idx="7844">
                  <c:v>78.44</c:v>
                </c:pt>
                <c:pt idx="7845">
                  <c:v>78.45</c:v>
                </c:pt>
                <c:pt idx="7846">
                  <c:v>78.459999999999994</c:v>
                </c:pt>
                <c:pt idx="7847">
                  <c:v>78.47</c:v>
                </c:pt>
                <c:pt idx="7848">
                  <c:v>78.48</c:v>
                </c:pt>
                <c:pt idx="7849">
                  <c:v>78.489999999999995</c:v>
                </c:pt>
                <c:pt idx="7850">
                  <c:v>78.5</c:v>
                </c:pt>
                <c:pt idx="7851">
                  <c:v>78.510000000000005</c:v>
                </c:pt>
                <c:pt idx="7852">
                  <c:v>78.52</c:v>
                </c:pt>
                <c:pt idx="7853">
                  <c:v>78.53</c:v>
                </c:pt>
                <c:pt idx="7854">
                  <c:v>78.540000000000006</c:v>
                </c:pt>
                <c:pt idx="7855">
                  <c:v>78.55</c:v>
                </c:pt>
                <c:pt idx="7856">
                  <c:v>78.56</c:v>
                </c:pt>
                <c:pt idx="7857">
                  <c:v>78.569999999999993</c:v>
                </c:pt>
                <c:pt idx="7858">
                  <c:v>78.58</c:v>
                </c:pt>
                <c:pt idx="7859">
                  <c:v>78.59</c:v>
                </c:pt>
                <c:pt idx="7860">
                  <c:v>78.599999999999994</c:v>
                </c:pt>
                <c:pt idx="7861">
                  <c:v>78.61</c:v>
                </c:pt>
                <c:pt idx="7862">
                  <c:v>78.62</c:v>
                </c:pt>
                <c:pt idx="7863">
                  <c:v>78.63</c:v>
                </c:pt>
                <c:pt idx="7864">
                  <c:v>78.64</c:v>
                </c:pt>
                <c:pt idx="7865">
                  <c:v>78.650000000000006</c:v>
                </c:pt>
                <c:pt idx="7866">
                  <c:v>78.66</c:v>
                </c:pt>
                <c:pt idx="7867">
                  <c:v>78.67</c:v>
                </c:pt>
                <c:pt idx="7868">
                  <c:v>78.680000000000007</c:v>
                </c:pt>
                <c:pt idx="7869">
                  <c:v>78.69</c:v>
                </c:pt>
                <c:pt idx="7870">
                  <c:v>78.7</c:v>
                </c:pt>
                <c:pt idx="7871">
                  <c:v>78.709999999999994</c:v>
                </c:pt>
                <c:pt idx="7872">
                  <c:v>78.72</c:v>
                </c:pt>
                <c:pt idx="7873">
                  <c:v>78.73</c:v>
                </c:pt>
                <c:pt idx="7874">
                  <c:v>78.739999999999995</c:v>
                </c:pt>
                <c:pt idx="7875">
                  <c:v>78.75</c:v>
                </c:pt>
                <c:pt idx="7876">
                  <c:v>78.760000000000005</c:v>
                </c:pt>
                <c:pt idx="7877">
                  <c:v>78.77</c:v>
                </c:pt>
                <c:pt idx="7878">
                  <c:v>78.78</c:v>
                </c:pt>
                <c:pt idx="7879">
                  <c:v>78.790000000000006</c:v>
                </c:pt>
                <c:pt idx="7880">
                  <c:v>78.8</c:v>
                </c:pt>
                <c:pt idx="7881">
                  <c:v>78.81</c:v>
                </c:pt>
                <c:pt idx="7882">
                  <c:v>78.819999999999993</c:v>
                </c:pt>
                <c:pt idx="7883">
                  <c:v>78.83</c:v>
                </c:pt>
                <c:pt idx="7884">
                  <c:v>78.84</c:v>
                </c:pt>
                <c:pt idx="7885">
                  <c:v>78.849999999999994</c:v>
                </c:pt>
                <c:pt idx="7886">
                  <c:v>78.86</c:v>
                </c:pt>
                <c:pt idx="7887">
                  <c:v>78.87</c:v>
                </c:pt>
                <c:pt idx="7888">
                  <c:v>78.88</c:v>
                </c:pt>
                <c:pt idx="7889">
                  <c:v>78.89</c:v>
                </c:pt>
                <c:pt idx="7890">
                  <c:v>78.900000000000006</c:v>
                </c:pt>
                <c:pt idx="7891">
                  <c:v>78.91</c:v>
                </c:pt>
                <c:pt idx="7892">
                  <c:v>78.92</c:v>
                </c:pt>
                <c:pt idx="7893">
                  <c:v>78.930000000000007</c:v>
                </c:pt>
                <c:pt idx="7894">
                  <c:v>78.94</c:v>
                </c:pt>
                <c:pt idx="7895">
                  <c:v>78.95</c:v>
                </c:pt>
                <c:pt idx="7896">
                  <c:v>78.959999999999994</c:v>
                </c:pt>
                <c:pt idx="7897">
                  <c:v>78.97</c:v>
                </c:pt>
                <c:pt idx="7898">
                  <c:v>78.98</c:v>
                </c:pt>
                <c:pt idx="7899">
                  <c:v>78.989999999999995</c:v>
                </c:pt>
                <c:pt idx="7900">
                  <c:v>79</c:v>
                </c:pt>
                <c:pt idx="7901">
                  <c:v>79.010000000000005</c:v>
                </c:pt>
                <c:pt idx="7902">
                  <c:v>79.02</c:v>
                </c:pt>
                <c:pt idx="7903">
                  <c:v>79.03</c:v>
                </c:pt>
                <c:pt idx="7904">
                  <c:v>79.040000000000006</c:v>
                </c:pt>
                <c:pt idx="7905">
                  <c:v>79.05</c:v>
                </c:pt>
                <c:pt idx="7906">
                  <c:v>79.06</c:v>
                </c:pt>
                <c:pt idx="7907">
                  <c:v>79.069999999999993</c:v>
                </c:pt>
                <c:pt idx="7908">
                  <c:v>79.08</c:v>
                </c:pt>
                <c:pt idx="7909">
                  <c:v>79.09</c:v>
                </c:pt>
                <c:pt idx="7910">
                  <c:v>79.099999999999994</c:v>
                </c:pt>
                <c:pt idx="7911">
                  <c:v>79.11</c:v>
                </c:pt>
                <c:pt idx="7912">
                  <c:v>79.12</c:v>
                </c:pt>
                <c:pt idx="7913">
                  <c:v>79.13</c:v>
                </c:pt>
                <c:pt idx="7914">
                  <c:v>79.14</c:v>
                </c:pt>
                <c:pt idx="7915">
                  <c:v>79.150000000000006</c:v>
                </c:pt>
                <c:pt idx="7916">
                  <c:v>79.16</c:v>
                </c:pt>
                <c:pt idx="7917">
                  <c:v>79.17</c:v>
                </c:pt>
                <c:pt idx="7918">
                  <c:v>79.180000000000007</c:v>
                </c:pt>
                <c:pt idx="7919">
                  <c:v>79.19</c:v>
                </c:pt>
                <c:pt idx="7920">
                  <c:v>79.2</c:v>
                </c:pt>
                <c:pt idx="7921">
                  <c:v>79.209999999999994</c:v>
                </c:pt>
                <c:pt idx="7922">
                  <c:v>79.22</c:v>
                </c:pt>
                <c:pt idx="7923">
                  <c:v>79.23</c:v>
                </c:pt>
                <c:pt idx="7924">
                  <c:v>79.239999999999995</c:v>
                </c:pt>
                <c:pt idx="7925">
                  <c:v>79.25</c:v>
                </c:pt>
                <c:pt idx="7926">
                  <c:v>79.260000000000005</c:v>
                </c:pt>
                <c:pt idx="7927">
                  <c:v>79.27</c:v>
                </c:pt>
                <c:pt idx="7928">
                  <c:v>79.28</c:v>
                </c:pt>
                <c:pt idx="7929">
                  <c:v>79.290000000000006</c:v>
                </c:pt>
                <c:pt idx="7930">
                  <c:v>79.3</c:v>
                </c:pt>
                <c:pt idx="7931">
                  <c:v>79.31</c:v>
                </c:pt>
                <c:pt idx="7932">
                  <c:v>79.319999999999993</c:v>
                </c:pt>
                <c:pt idx="7933">
                  <c:v>79.33</c:v>
                </c:pt>
                <c:pt idx="7934">
                  <c:v>79.34</c:v>
                </c:pt>
                <c:pt idx="7935">
                  <c:v>79.349999999999994</c:v>
                </c:pt>
                <c:pt idx="7936">
                  <c:v>79.36</c:v>
                </c:pt>
                <c:pt idx="7937">
                  <c:v>79.37</c:v>
                </c:pt>
                <c:pt idx="7938">
                  <c:v>79.38</c:v>
                </c:pt>
                <c:pt idx="7939">
                  <c:v>79.39</c:v>
                </c:pt>
                <c:pt idx="7940">
                  <c:v>79.400000000000006</c:v>
                </c:pt>
                <c:pt idx="7941">
                  <c:v>79.41</c:v>
                </c:pt>
                <c:pt idx="7942">
                  <c:v>79.42</c:v>
                </c:pt>
                <c:pt idx="7943">
                  <c:v>79.430000000000007</c:v>
                </c:pt>
                <c:pt idx="7944">
                  <c:v>79.44</c:v>
                </c:pt>
                <c:pt idx="7945">
                  <c:v>79.45</c:v>
                </c:pt>
                <c:pt idx="7946">
                  <c:v>79.459999999999994</c:v>
                </c:pt>
                <c:pt idx="7947">
                  <c:v>79.47</c:v>
                </c:pt>
                <c:pt idx="7948">
                  <c:v>79.48</c:v>
                </c:pt>
                <c:pt idx="7949">
                  <c:v>79.489999999999995</c:v>
                </c:pt>
                <c:pt idx="7950">
                  <c:v>79.5</c:v>
                </c:pt>
                <c:pt idx="7951">
                  <c:v>79.510000000000005</c:v>
                </c:pt>
                <c:pt idx="7952">
                  <c:v>79.52</c:v>
                </c:pt>
                <c:pt idx="7953">
                  <c:v>79.53</c:v>
                </c:pt>
                <c:pt idx="7954">
                  <c:v>79.540000000000006</c:v>
                </c:pt>
                <c:pt idx="7955">
                  <c:v>79.55</c:v>
                </c:pt>
                <c:pt idx="7956">
                  <c:v>79.56</c:v>
                </c:pt>
                <c:pt idx="7957">
                  <c:v>79.569999999999993</c:v>
                </c:pt>
                <c:pt idx="7958">
                  <c:v>79.58</c:v>
                </c:pt>
                <c:pt idx="7959">
                  <c:v>79.59</c:v>
                </c:pt>
                <c:pt idx="7960">
                  <c:v>79.599999999999994</c:v>
                </c:pt>
                <c:pt idx="7961">
                  <c:v>79.61</c:v>
                </c:pt>
                <c:pt idx="7962">
                  <c:v>79.62</c:v>
                </c:pt>
                <c:pt idx="7963">
                  <c:v>79.63</c:v>
                </c:pt>
                <c:pt idx="7964">
                  <c:v>79.64</c:v>
                </c:pt>
                <c:pt idx="7965">
                  <c:v>79.650000000000006</c:v>
                </c:pt>
                <c:pt idx="7966">
                  <c:v>79.66</c:v>
                </c:pt>
                <c:pt idx="7967">
                  <c:v>79.67</c:v>
                </c:pt>
                <c:pt idx="7968">
                  <c:v>79.680000000000007</c:v>
                </c:pt>
                <c:pt idx="7969">
                  <c:v>79.69</c:v>
                </c:pt>
                <c:pt idx="7970">
                  <c:v>79.7</c:v>
                </c:pt>
                <c:pt idx="7971">
                  <c:v>79.709999999999994</c:v>
                </c:pt>
                <c:pt idx="7972">
                  <c:v>79.72</c:v>
                </c:pt>
                <c:pt idx="7973">
                  <c:v>79.73</c:v>
                </c:pt>
                <c:pt idx="7974">
                  <c:v>79.739999999999995</c:v>
                </c:pt>
                <c:pt idx="7975">
                  <c:v>79.75</c:v>
                </c:pt>
                <c:pt idx="7976">
                  <c:v>79.760000000000005</c:v>
                </c:pt>
                <c:pt idx="7977">
                  <c:v>79.77</c:v>
                </c:pt>
                <c:pt idx="7978">
                  <c:v>79.78</c:v>
                </c:pt>
                <c:pt idx="7979">
                  <c:v>79.790000000000006</c:v>
                </c:pt>
                <c:pt idx="7980">
                  <c:v>79.8</c:v>
                </c:pt>
                <c:pt idx="7981">
                  <c:v>79.81</c:v>
                </c:pt>
                <c:pt idx="7982">
                  <c:v>79.819999999999993</c:v>
                </c:pt>
                <c:pt idx="7983">
                  <c:v>79.83</c:v>
                </c:pt>
                <c:pt idx="7984">
                  <c:v>79.84</c:v>
                </c:pt>
                <c:pt idx="7985">
                  <c:v>79.849999999999994</c:v>
                </c:pt>
                <c:pt idx="7986">
                  <c:v>79.86</c:v>
                </c:pt>
                <c:pt idx="7987">
                  <c:v>79.87</c:v>
                </c:pt>
                <c:pt idx="7988">
                  <c:v>79.88</c:v>
                </c:pt>
                <c:pt idx="7989">
                  <c:v>79.89</c:v>
                </c:pt>
                <c:pt idx="7990">
                  <c:v>79.900000000000006</c:v>
                </c:pt>
                <c:pt idx="7991">
                  <c:v>79.91</c:v>
                </c:pt>
                <c:pt idx="7992">
                  <c:v>79.92</c:v>
                </c:pt>
                <c:pt idx="7993">
                  <c:v>79.930000000000007</c:v>
                </c:pt>
                <c:pt idx="7994">
                  <c:v>79.94</c:v>
                </c:pt>
                <c:pt idx="7995">
                  <c:v>79.95</c:v>
                </c:pt>
                <c:pt idx="7996">
                  <c:v>79.959999999999994</c:v>
                </c:pt>
                <c:pt idx="7997">
                  <c:v>79.97</c:v>
                </c:pt>
                <c:pt idx="7998">
                  <c:v>79.98</c:v>
                </c:pt>
                <c:pt idx="7999">
                  <c:v>79.989999999999995</c:v>
                </c:pt>
                <c:pt idx="8000">
                  <c:v>80</c:v>
                </c:pt>
                <c:pt idx="8001">
                  <c:v>80.010000000000005</c:v>
                </c:pt>
                <c:pt idx="8002">
                  <c:v>80.02</c:v>
                </c:pt>
                <c:pt idx="8003">
                  <c:v>80.03</c:v>
                </c:pt>
                <c:pt idx="8004">
                  <c:v>80.040000000000006</c:v>
                </c:pt>
                <c:pt idx="8005">
                  <c:v>80.05</c:v>
                </c:pt>
                <c:pt idx="8006">
                  <c:v>80.06</c:v>
                </c:pt>
                <c:pt idx="8007">
                  <c:v>80.069999999999993</c:v>
                </c:pt>
                <c:pt idx="8008">
                  <c:v>80.08</c:v>
                </c:pt>
                <c:pt idx="8009">
                  <c:v>80.09</c:v>
                </c:pt>
                <c:pt idx="8010">
                  <c:v>80.099999999999994</c:v>
                </c:pt>
                <c:pt idx="8011">
                  <c:v>80.11</c:v>
                </c:pt>
                <c:pt idx="8012">
                  <c:v>80.12</c:v>
                </c:pt>
                <c:pt idx="8013">
                  <c:v>80.13</c:v>
                </c:pt>
                <c:pt idx="8014">
                  <c:v>80.14</c:v>
                </c:pt>
                <c:pt idx="8015">
                  <c:v>80.150000000000006</c:v>
                </c:pt>
                <c:pt idx="8016">
                  <c:v>80.16</c:v>
                </c:pt>
                <c:pt idx="8017">
                  <c:v>80.17</c:v>
                </c:pt>
                <c:pt idx="8018">
                  <c:v>80.180000000000007</c:v>
                </c:pt>
                <c:pt idx="8019">
                  <c:v>80.19</c:v>
                </c:pt>
                <c:pt idx="8020">
                  <c:v>80.2</c:v>
                </c:pt>
                <c:pt idx="8021">
                  <c:v>80.209999999999994</c:v>
                </c:pt>
                <c:pt idx="8022">
                  <c:v>80.22</c:v>
                </c:pt>
                <c:pt idx="8023">
                  <c:v>80.23</c:v>
                </c:pt>
                <c:pt idx="8024">
                  <c:v>80.239999999999995</c:v>
                </c:pt>
                <c:pt idx="8025">
                  <c:v>80.25</c:v>
                </c:pt>
                <c:pt idx="8026">
                  <c:v>80.260000000000005</c:v>
                </c:pt>
                <c:pt idx="8027">
                  <c:v>80.27</c:v>
                </c:pt>
                <c:pt idx="8028">
                  <c:v>80.28</c:v>
                </c:pt>
                <c:pt idx="8029">
                  <c:v>80.290000000000006</c:v>
                </c:pt>
                <c:pt idx="8030">
                  <c:v>80.3</c:v>
                </c:pt>
                <c:pt idx="8031">
                  <c:v>80.31</c:v>
                </c:pt>
                <c:pt idx="8032">
                  <c:v>80.319999999999993</c:v>
                </c:pt>
                <c:pt idx="8033">
                  <c:v>80.33</c:v>
                </c:pt>
                <c:pt idx="8034">
                  <c:v>80.34</c:v>
                </c:pt>
                <c:pt idx="8035">
                  <c:v>80.349999999999994</c:v>
                </c:pt>
                <c:pt idx="8036">
                  <c:v>80.36</c:v>
                </c:pt>
                <c:pt idx="8037">
                  <c:v>80.37</c:v>
                </c:pt>
                <c:pt idx="8038">
                  <c:v>80.38</c:v>
                </c:pt>
                <c:pt idx="8039">
                  <c:v>80.39</c:v>
                </c:pt>
                <c:pt idx="8040">
                  <c:v>80.400000000000006</c:v>
                </c:pt>
                <c:pt idx="8041">
                  <c:v>80.41</c:v>
                </c:pt>
                <c:pt idx="8042">
                  <c:v>80.42</c:v>
                </c:pt>
                <c:pt idx="8043">
                  <c:v>80.430000000000007</c:v>
                </c:pt>
                <c:pt idx="8044">
                  <c:v>80.44</c:v>
                </c:pt>
                <c:pt idx="8045">
                  <c:v>80.45</c:v>
                </c:pt>
                <c:pt idx="8046">
                  <c:v>80.459999999999994</c:v>
                </c:pt>
                <c:pt idx="8047">
                  <c:v>80.47</c:v>
                </c:pt>
                <c:pt idx="8048">
                  <c:v>80.48</c:v>
                </c:pt>
                <c:pt idx="8049">
                  <c:v>80.489999999999995</c:v>
                </c:pt>
                <c:pt idx="8050">
                  <c:v>80.5</c:v>
                </c:pt>
                <c:pt idx="8051">
                  <c:v>80.510000000000005</c:v>
                </c:pt>
                <c:pt idx="8052">
                  <c:v>80.52</c:v>
                </c:pt>
                <c:pt idx="8053">
                  <c:v>80.53</c:v>
                </c:pt>
                <c:pt idx="8054">
                  <c:v>80.540000000000006</c:v>
                </c:pt>
                <c:pt idx="8055">
                  <c:v>80.55</c:v>
                </c:pt>
                <c:pt idx="8056">
                  <c:v>80.56</c:v>
                </c:pt>
                <c:pt idx="8057">
                  <c:v>80.569999999999993</c:v>
                </c:pt>
                <c:pt idx="8058">
                  <c:v>80.58</c:v>
                </c:pt>
                <c:pt idx="8059">
                  <c:v>80.59</c:v>
                </c:pt>
                <c:pt idx="8060">
                  <c:v>80.599999999999994</c:v>
                </c:pt>
                <c:pt idx="8061">
                  <c:v>80.61</c:v>
                </c:pt>
                <c:pt idx="8062">
                  <c:v>80.62</c:v>
                </c:pt>
                <c:pt idx="8063">
                  <c:v>80.63</c:v>
                </c:pt>
                <c:pt idx="8064">
                  <c:v>80.64</c:v>
                </c:pt>
                <c:pt idx="8065">
                  <c:v>80.650000000000006</c:v>
                </c:pt>
                <c:pt idx="8066">
                  <c:v>80.66</c:v>
                </c:pt>
                <c:pt idx="8067">
                  <c:v>80.67</c:v>
                </c:pt>
                <c:pt idx="8068">
                  <c:v>80.680000000000007</c:v>
                </c:pt>
                <c:pt idx="8069">
                  <c:v>80.69</c:v>
                </c:pt>
                <c:pt idx="8070">
                  <c:v>80.7</c:v>
                </c:pt>
                <c:pt idx="8071">
                  <c:v>80.709999999999994</c:v>
                </c:pt>
                <c:pt idx="8072">
                  <c:v>80.72</c:v>
                </c:pt>
                <c:pt idx="8073">
                  <c:v>80.73</c:v>
                </c:pt>
                <c:pt idx="8074">
                  <c:v>80.739999999999995</c:v>
                </c:pt>
                <c:pt idx="8075">
                  <c:v>80.75</c:v>
                </c:pt>
                <c:pt idx="8076">
                  <c:v>80.760000000000005</c:v>
                </c:pt>
                <c:pt idx="8077">
                  <c:v>80.77</c:v>
                </c:pt>
                <c:pt idx="8078">
                  <c:v>80.78</c:v>
                </c:pt>
                <c:pt idx="8079">
                  <c:v>80.790000000000006</c:v>
                </c:pt>
                <c:pt idx="8080">
                  <c:v>80.8</c:v>
                </c:pt>
                <c:pt idx="8081">
                  <c:v>80.81</c:v>
                </c:pt>
                <c:pt idx="8082">
                  <c:v>80.819999999999993</c:v>
                </c:pt>
                <c:pt idx="8083">
                  <c:v>80.83</c:v>
                </c:pt>
                <c:pt idx="8084">
                  <c:v>80.84</c:v>
                </c:pt>
                <c:pt idx="8085">
                  <c:v>80.849999999999994</c:v>
                </c:pt>
                <c:pt idx="8086">
                  <c:v>80.86</c:v>
                </c:pt>
                <c:pt idx="8087">
                  <c:v>80.87</c:v>
                </c:pt>
                <c:pt idx="8088">
                  <c:v>80.88</c:v>
                </c:pt>
                <c:pt idx="8089">
                  <c:v>80.89</c:v>
                </c:pt>
                <c:pt idx="8090">
                  <c:v>80.900000000000006</c:v>
                </c:pt>
                <c:pt idx="8091">
                  <c:v>80.91</c:v>
                </c:pt>
                <c:pt idx="8092">
                  <c:v>80.92</c:v>
                </c:pt>
                <c:pt idx="8093">
                  <c:v>80.930000000000007</c:v>
                </c:pt>
                <c:pt idx="8094">
                  <c:v>80.94</c:v>
                </c:pt>
                <c:pt idx="8095">
                  <c:v>80.95</c:v>
                </c:pt>
                <c:pt idx="8096">
                  <c:v>80.959999999999994</c:v>
                </c:pt>
                <c:pt idx="8097">
                  <c:v>80.97</c:v>
                </c:pt>
                <c:pt idx="8098">
                  <c:v>80.98</c:v>
                </c:pt>
                <c:pt idx="8099">
                  <c:v>80.989999999999995</c:v>
                </c:pt>
                <c:pt idx="8100">
                  <c:v>81</c:v>
                </c:pt>
                <c:pt idx="8101">
                  <c:v>81.010000000000005</c:v>
                </c:pt>
                <c:pt idx="8102">
                  <c:v>81.02</c:v>
                </c:pt>
                <c:pt idx="8103">
                  <c:v>81.03</c:v>
                </c:pt>
                <c:pt idx="8104">
                  <c:v>81.040000000000006</c:v>
                </c:pt>
                <c:pt idx="8105">
                  <c:v>81.05</c:v>
                </c:pt>
                <c:pt idx="8106">
                  <c:v>81.06</c:v>
                </c:pt>
                <c:pt idx="8107">
                  <c:v>81.069999999999993</c:v>
                </c:pt>
                <c:pt idx="8108">
                  <c:v>81.08</c:v>
                </c:pt>
                <c:pt idx="8109">
                  <c:v>81.09</c:v>
                </c:pt>
                <c:pt idx="8110">
                  <c:v>81.099999999999994</c:v>
                </c:pt>
                <c:pt idx="8111">
                  <c:v>81.11</c:v>
                </c:pt>
                <c:pt idx="8112">
                  <c:v>81.12</c:v>
                </c:pt>
                <c:pt idx="8113">
                  <c:v>81.13</c:v>
                </c:pt>
                <c:pt idx="8114">
                  <c:v>81.14</c:v>
                </c:pt>
                <c:pt idx="8115">
                  <c:v>81.150000000000006</c:v>
                </c:pt>
                <c:pt idx="8116">
                  <c:v>81.16</c:v>
                </c:pt>
                <c:pt idx="8117">
                  <c:v>81.17</c:v>
                </c:pt>
                <c:pt idx="8118">
                  <c:v>81.180000000000007</c:v>
                </c:pt>
                <c:pt idx="8119">
                  <c:v>81.19</c:v>
                </c:pt>
                <c:pt idx="8120">
                  <c:v>81.2</c:v>
                </c:pt>
                <c:pt idx="8121">
                  <c:v>81.209999999999994</c:v>
                </c:pt>
                <c:pt idx="8122">
                  <c:v>81.22</c:v>
                </c:pt>
                <c:pt idx="8123">
                  <c:v>81.23</c:v>
                </c:pt>
                <c:pt idx="8124">
                  <c:v>81.239999999999995</c:v>
                </c:pt>
                <c:pt idx="8125">
                  <c:v>81.25</c:v>
                </c:pt>
                <c:pt idx="8126">
                  <c:v>81.260000000000005</c:v>
                </c:pt>
                <c:pt idx="8127">
                  <c:v>81.27</c:v>
                </c:pt>
                <c:pt idx="8128">
                  <c:v>81.28</c:v>
                </c:pt>
                <c:pt idx="8129">
                  <c:v>81.290000000000006</c:v>
                </c:pt>
                <c:pt idx="8130">
                  <c:v>81.3</c:v>
                </c:pt>
                <c:pt idx="8131">
                  <c:v>81.31</c:v>
                </c:pt>
                <c:pt idx="8132">
                  <c:v>81.319999999999993</c:v>
                </c:pt>
                <c:pt idx="8133">
                  <c:v>81.33</c:v>
                </c:pt>
                <c:pt idx="8134">
                  <c:v>81.34</c:v>
                </c:pt>
                <c:pt idx="8135">
                  <c:v>81.349999999999994</c:v>
                </c:pt>
                <c:pt idx="8136">
                  <c:v>81.36</c:v>
                </c:pt>
                <c:pt idx="8137">
                  <c:v>81.37</c:v>
                </c:pt>
                <c:pt idx="8138">
                  <c:v>81.38</c:v>
                </c:pt>
                <c:pt idx="8139">
                  <c:v>81.39</c:v>
                </c:pt>
                <c:pt idx="8140">
                  <c:v>81.400000000000006</c:v>
                </c:pt>
                <c:pt idx="8141">
                  <c:v>81.41</c:v>
                </c:pt>
                <c:pt idx="8142">
                  <c:v>81.42</c:v>
                </c:pt>
                <c:pt idx="8143">
                  <c:v>81.430000000000007</c:v>
                </c:pt>
                <c:pt idx="8144">
                  <c:v>81.44</c:v>
                </c:pt>
                <c:pt idx="8145">
                  <c:v>81.45</c:v>
                </c:pt>
                <c:pt idx="8146">
                  <c:v>81.459999999999994</c:v>
                </c:pt>
                <c:pt idx="8147">
                  <c:v>81.47</c:v>
                </c:pt>
                <c:pt idx="8148">
                  <c:v>81.48</c:v>
                </c:pt>
                <c:pt idx="8149">
                  <c:v>81.489999999999995</c:v>
                </c:pt>
                <c:pt idx="8150">
                  <c:v>81.5</c:v>
                </c:pt>
                <c:pt idx="8151">
                  <c:v>81.510000000000005</c:v>
                </c:pt>
                <c:pt idx="8152">
                  <c:v>81.52</c:v>
                </c:pt>
                <c:pt idx="8153">
                  <c:v>81.53</c:v>
                </c:pt>
                <c:pt idx="8154">
                  <c:v>81.540000000000006</c:v>
                </c:pt>
                <c:pt idx="8155">
                  <c:v>81.55</c:v>
                </c:pt>
                <c:pt idx="8156">
                  <c:v>81.56</c:v>
                </c:pt>
                <c:pt idx="8157">
                  <c:v>81.569999999999993</c:v>
                </c:pt>
                <c:pt idx="8158">
                  <c:v>81.58</c:v>
                </c:pt>
                <c:pt idx="8159">
                  <c:v>81.59</c:v>
                </c:pt>
                <c:pt idx="8160">
                  <c:v>81.599999999999994</c:v>
                </c:pt>
                <c:pt idx="8161">
                  <c:v>81.61</c:v>
                </c:pt>
                <c:pt idx="8162">
                  <c:v>81.62</c:v>
                </c:pt>
                <c:pt idx="8163">
                  <c:v>81.63</c:v>
                </c:pt>
                <c:pt idx="8164">
                  <c:v>81.64</c:v>
                </c:pt>
                <c:pt idx="8165">
                  <c:v>81.650000000000006</c:v>
                </c:pt>
                <c:pt idx="8166">
                  <c:v>81.66</c:v>
                </c:pt>
                <c:pt idx="8167">
                  <c:v>81.67</c:v>
                </c:pt>
                <c:pt idx="8168">
                  <c:v>81.680000000000007</c:v>
                </c:pt>
                <c:pt idx="8169">
                  <c:v>81.69</c:v>
                </c:pt>
                <c:pt idx="8170">
                  <c:v>81.7</c:v>
                </c:pt>
                <c:pt idx="8171">
                  <c:v>81.709999999999994</c:v>
                </c:pt>
                <c:pt idx="8172">
                  <c:v>81.72</c:v>
                </c:pt>
                <c:pt idx="8173">
                  <c:v>81.73</c:v>
                </c:pt>
                <c:pt idx="8174">
                  <c:v>81.739999999999995</c:v>
                </c:pt>
                <c:pt idx="8175">
                  <c:v>81.75</c:v>
                </c:pt>
                <c:pt idx="8176">
                  <c:v>81.760000000000005</c:v>
                </c:pt>
                <c:pt idx="8177">
                  <c:v>81.77</c:v>
                </c:pt>
                <c:pt idx="8178">
                  <c:v>81.78</c:v>
                </c:pt>
                <c:pt idx="8179">
                  <c:v>81.790000000000006</c:v>
                </c:pt>
                <c:pt idx="8180">
                  <c:v>81.8</c:v>
                </c:pt>
                <c:pt idx="8181">
                  <c:v>81.81</c:v>
                </c:pt>
                <c:pt idx="8182">
                  <c:v>81.819999999999993</c:v>
                </c:pt>
                <c:pt idx="8183">
                  <c:v>81.83</c:v>
                </c:pt>
                <c:pt idx="8184">
                  <c:v>81.84</c:v>
                </c:pt>
                <c:pt idx="8185">
                  <c:v>81.849999999999994</c:v>
                </c:pt>
                <c:pt idx="8186">
                  <c:v>81.86</c:v>
                </c:pt>
                <c:pt idx="8187">
                  <c:v>81.87</c:v>
                </c:pt>
                <c:pt idx="8188">
                  <c:v>81.88</c:v>
                </c:pt>
                <c:pt idx="8189">
                  <c:v>81.89</c:v>
                </c:pt>
                <c:pt idx="8190">
                  <c:v>81.900000000000006</c:v>
                </c:pt>
                <c:pt idx="8191">
                  <c:v>81.91</c:v>
                </c:pt>
                <c:pt idx="8192">
                  <c:v>81.92</c:v>
                </c:pt>
                <c:pt idx="8193">
                  <c:v>81.93</c:v>
                </c:pt>
                <c:pt idx="8194">
                  <c:v>81.94</c:v>
                </c:pt>
                <c:pt idx="8195">
                  <c:v>81.95</c:v>
                </c:pt>
                <c:pt idx="8196">
                  <c:v>81.96</c:v>
                </c:pt>
                <c:pt idx="8197">
                  <c:v>81.97</c:v>
                </c:pt>
                <c:pt idx="8198">
                  <c:v>81.98</c:v>
                </c:pt>
                <c:pt idx="8199">
                  <c:v>81.99</c:v>
                </c:pt>
                <c:pt idx="8200">
                  <c:v>82</c:v>
                </c:pt>
                <c:pt idx="8201">
                  <c:v>82.01</c:v>
                </c:pt>
                <c:pt idx="8202">
                  <c:v>82.02</c:v>
                </c:pt>
                <c:pt idx="8203">
                  <c:v>82.03</c:v>
                </c:pt>
                <c:pt idx="8204">
                  <c:v>82.04</c:v>
                </c:pt>
                <c:pt idx="8205">
                  <c:v>82.05</c:v>
                </c:pt>
                <c:pt idx="8206">
                  <c:v>82.06</c:v>
                </c:pt>
                <c:pt idx="8207">
                  <c:v>82.07</c:v>
                </c:pt>
                <c:pt idx="8208">
                  <c:v>82.08</c:v>
                </c:pt>
                <c:pt idx="8209">
                  <c:v>82.09</c:v>
                </c:pt>
                <c:pt idx="8210">
                  <c:v>82.1</c:v>
                </c:pt>
                <c:pt idx="8211">
                  <c:v>82.11</c:v>
                </c:pt>
                <c:pt idx="8212">
                  <c:v>82.12</c:v>
                </c:pt>
                <c:pt idx="8213">
                  <c:v>82.13</c:v>
                </c:pt>
                <c:pt idx="8214">
                  <c:v>82.14</c:v>
                </c:pt>
                <c:pt idx="8215">
                  <c:v>82.15</c:v>
                </c:pt>
                <c:pt idx="8216">
                  <c:v>82.16</c:v>
                </c:pt>
                <c:pt idx="8217">
                  <c:v>82.17</c:v>
                </c:pt>
                <c:pt idx="8218">
                  <c:v>82.18</c:v>
                </c:pt>
                <c:pt idx="8219">
                  <c:v>82.19</c:v>
                </c:pt>
                <c:pt idx="8220">
                  <c:v>82.2</c:v>
                </c:pt>
                <c:pt idx="8221">
                  <c:v>82.21</c:v>
                </c:pt>
                <c:pt idx="8222">
                  <c:v>82.22</c:v>
                </c:pt>
                <c:pt idx="8223">
                  <c:v>82.23</c:v>
                </c:pt>
                <c:pt idx="8224">
                  <c:v>82.24</c:v>
                </c:pt>
                <c:pt idx="8225">
                  <c:v>82.25</c:v>
                </c:pt>
                <c:pt idx="8226">
                  <c:v>82.26</c:v>
                </c:pt>
                <c:pt idx="8227">
                  <c:v>82.27</c:v>
                </c:pt>
                <c:pt idx="8228">
                  <c:v>82.28</c:v>
                </c:pt>
                <c:pt idx="8229">
                  <c:v>82.29</c:v>
                </c:pt>
                <c:pt idx="8230">
                  <c:v>82.3</c:v>
                </c:pt>
                <c:pt idx="8231">
                  <c:v>82.31</c:v>
                </c:pt>
                <c:pt idx="8232">
                  <c:v>82.32</c:v>
                </c:pt>
                <c:pt idx="8233">
                  <c:v>82.33</c:v>
                </c:pt>
                <c:pt idx="8234">
                  <c:v>82.34</c:v>
                </c:pt>
                <c:pt idx="8235">
                  <c:v>82.35</c:v>
                </c:pt>
                <c:pt idx="8236">
                  <c:v>82.36</c:v>
                </c:pt>
                <c:pt idx="8237">
                  <c:v>82.37</c:v>
                </c:pt>
                <c:pt idx="8238">
                  <c:v>82.38</c:v>
                </c:pt>
                <c:pt idx="8239">
                  <c:v>82.39</c:v>
                </c:pt>
                <c:pt idx="8240">
                  <c:v>82.4</c:v>
                </c:pt>
                <c:pt idx="8241">
                  <c:v>82.41</c:v>
                </c:pt>
                <c:pt idx="8242">
                  <c:v>82.42</c:v>
                </c:pt>
                <c:pt idx="8243">
                  <c:v>82.43</c:v>
                </c:pt>
                <c:pt idx="8244">
                  <c:v>82.44</c:v>
                </c:pt>
                <c:pt idx="8245">
                  <c:v>82.45</c:v>
                </c:pt>
                <c:pt idx="8246">
                  <c:v>82.46</c:v>
                </c:pt>
                <c:pt idx="8247">
                  <c:v>82.47</c:v>
                </c:pt>
                <c:pt idx="8248">
                  <c:v>82.48</c:v>
                </c:pt>
                <c:pt idx="8249">
                  <c:v>82.49</c:v>
                </c:pt>
                <c:pt idx="8250">
                  <c:v>82.5</c:v>
                </c:pt>
                <c:pt idx="8251">
                  <c:v>82.51</c:v>
                </c:pt>
                <c:pt idx="8252">
                  <c:v>82.52</c:v>
                </c:pt>
                <c:pt idx="8253">
                  <c:v>82.53</c:v>
                </c:pt>
                <c:pt idx="8254">
                  <c:v>82.54</c:v>
                </c:pt>
                <c:pt idx="8255">
                  <c:v>82.55</c:v>
                </c:pt>
                <c:pt idx="8256">
                  <c:v>82.56</c:v>
                </c:pt>
                <c:pt idx="8257">
                  <c:v>82.57</c:v>
                </c:pt>
                <c:pt idx="8258">
                  <c:v>82.58</c:v>
                </c:pt>
                <c:pt idx="8259">
                  <c:v>82.59</c:v>
                </c:pt>
                <c:pt idx="8260">
                  <c:v>82.6</c:v>
                </c:pt>
                <c:pt idx="8261">
                  <c:v>82.61</c:v>
                </c:pt>
                <c:pt idx="8262">
                  <c:v>82.62</c:v>
                </c:pt>
                <c:pt idx="8263">
                  <c:v>82.63</c:v>
                </c:pt>
                <c:pt idx="8264">
                  <c:v>82.64</c:v>
                </c:pt>
                <c:pt idx="8265">
                  <c:v>82.65</c:v>
                </c:pt>
                <c:pt idx="8266">
                  <c:v>82.66</c:v>
                </c:pt>
                <c:pt idx="8267">
                  <c:v>82.67</c:v>
                </c:pt>
                <c:pt idx="8268">
                  <c:v>82.68</c:v>
                </c:pt>
                <c:pt idx="8269">
                  <c:v>82.69</c:v>
                </c:pt>
                <c:pt idx="8270">
                  <c:v>82.7</c:v>
                </c:pt>
                <c:pt idx="8271">
                  <c:v>82.71</c:v>
                </c:pt>
                <c:pt idx="8272">
                  <c:v>82.72</c:v>
                </c:pt>
                <c:pt idx="8273">
                  <c:v>82.73</c:v>
                </c:pt>
                <c:pt idx="8274">
                  <c:v>82.74</c:v>
                </c:pt>
                <c:pt idx="8275">
                  <c:v>82.75</c:v>
                </c:pt>
                <c:pt idx="8276">
                  <c:v>82.76</c:v>
                </c:pt>
                <c:pt idx="8277">
                  <c:v>82.77</c:v>
                </c:pt>
                <c:pt idx="8278">
                  <c:v>82.78</c:v>
                </c:pt>
                <c:pt idx="8279">
                  <c:v>82.79</c:v>
                </c:pt>
                <c:pt idx="8280">
                  <c:v>82.8</c:v>
                </c:pt>
                <c:pt idx="8281">
                  <c:v>82.81</c:v>
                </c:pt>
                <c:pt idx="8282">
                  <c:v>82.82</c:v>
                </c:pt>
                <c:pt idx="8283">
                  <c:v>82.83</c:v>
                </c:pt>
                <c:pt idx="8284">
                  <c:v>82.84</c:v>
                </c:pt>
                <c:pt idx="8285">
                  <c:v>82.85</c:v>
                </c:pt>
                <c:pt idx="8286">
                  <c:v>82.86</c:v>
                </c:pt>
                <c:pt idx="8287">
                  <c:v>82.87</c:v>
                </c:pt>
                <c:pt idx="8288">
                  <c:v>82.88</c:v>
                </c:pt>
                <c:pt idx="8289">
                  <c:v>82.89</c:v>
                </c:pt>
                <c:pt idx="8290">
                  <c:v>82.9</c:v>
                </c:pt>
                <c:pt idx="8291">
                  <c:v>82.91</c:v>
                </c:pt>
                <c:pt idx="8292">
                  <c:v>82.92</c:v>
                </c:pt>
                <c:pt idx="8293">
                  <c:v>82.93</c:v>
                </c:pt>
                <c:pt idx="8294">
                  <c:v>82.94</c:v>
                </c:pt>
                <c:pt idx="8295">
                  <c:v>82.95</c:v>
                </c:pt>
                <c:pt idx="8296">
                  <c:v>82.96</c:v>
                </c:pt>
                <c:pt idx="8297">
                  <c:v>82.97</c:v>
                </c:pt>
                <c:pt idx="8298">
                  <c:v>82.98</c:v>
                </c:pt>
                <c:pt idx="8299">
                  <c:v>82.99</c:v>
                </c:pt>
                <c:pt idx="8300">
                  <c:v>83</c:v>
                </c:pt>
                <c:pt idx="8301">
                  <c:v>83.01</c:v>
                </c:pt>
                <c:pt idx="8302">
                  <c:v>83.02</c:v>
                </c:pt>
                <c:pt idx="8303">
                  <c:v>83.03</c:v>
                </c:pt>
                <c:pt idx="8304">
                  <c:v>83.04</c:v>
                </c:pt>
                <c:pt idx="8305">
                  <c:v>83.05</c:v>
                </c:pt>
                <c:pt idx="8306">
                  <c:v>83.06</c:v>
                </c:pt>
                <c:pt idx="8307">
                  <c:v>83.07</c:v>
                </c:pt>
                <c:pt idx="8308">
                  <c:v>83.08</c:v>
                </c:pt>
                <c:pt idx="8309">
                  <c:v>83.09</c:v>
                </c:pt>
                <c:pt idx="8310">
                  <c:v>83.1</c:v>
                </c:pt>
                <c:pt idx="8311">
                  <c:v>83.11</c:v>
                </c:pt>
                <c:pt idx="8312">
                  <c:v>83.12</c:v>
                </c:pt>
                <c:pt idx="8313">
                  <c:v>83.13</c:v>
                </c:pt>
                <c:pt idx="8314">
                  <c:v>83.14</c:v>
                </c:pt>
                <c:pt idx="8315">
                  <c:v>83.15</c:v>
                </c:pt>
                <c:pt idx="8316">
                  <c:v>83.16</c:v>
                </c:pt>
                <c:pt idx="8317">
                  <c:v>83.17</c:v>
                </c:pt>
                <c:pt idx="8318">
                  <c:v>83.18</c:v>
                </c:pt>
                <c:pt idx="8319">
                  <c:v>83.19</c:v>
                </c:pt>
                <c:pt idx="8320">
                  <c:v>83.2</c:v>
                </c:pt>
                <c:pt idx="8321">
                  <c:v>83.21</c:v>
                </c:pt>
                <c:pt idx="8322">
                  <c:v>83.22</c:v>
                </c:pt>
                <c:pt idx="8323">
                  <c:v>83.23</c:v>
                </c:pt>
                <c:pt idx="8324">
                  <c:v>83.24</c:v>
                </c:pt>
                <c:pt idx="8325">
                  <c:v>83.25</c:v>
                </c:pt>
                <c:pt idx="8326">
                  <c:v>83.26</c:v>
                </c:pt>
                <c:pt idx="8327">
                  <c:v>83.27</c:v>
                </c:pt>
                <c:pt idx="8328">
                  <c:v>83.28</c:v>
                </c:pt>
                <c:pt idx="8329">
                  <c:v>83.29</c:v>
                </c:pt>
                <c:pt idx="8330">
                  <c:v>83.3</c:v>
                </c:pt>
                <c:pt idx="8331">
                  <c:v>83.31</c:v>
                </c:pt>
                <c:pt idx="8332">
                  <c:v>83.32</c:v>
                </c:pt>
                <c:pt idx="8333">
                  <c:v>83.33</c:v>
                </c:pt>
                <c:pt idx="8334">
                  <c:v>83.34</c:v>
                </c:pt>
                <c:pt idx="8335">
                  <c:v>83.35</c:v>
                </c:pt>
                <c:pt idx="8336">
                  <c:v>83.36</c:v>
                </c:pt>
                <c:pt idx="8337">
                  <c:v>83.37</c:v>
                </c:pt>
                <c:pt idx="8338">
                  <c:v>83.38</c:v>
                </c:pt>
                <c:pt idx="8339">
                  <c:v>83.39</c:v>
                </c:pt>
                <c:pt idx="8340">
                  <c:v>83.4</c:v>
                </c:pt>
                <c:pt idx="8341">
                  <c:v>83.41</c:v>
                </c:pt>
                <c:pt idx="8342">
                  <c:v>83.42</c:v>
                </c:pt>
                <c:pt idx="8343">
                  <c:v>83.43</c:v>
                </c:pt>
                <c:pt idx="8344">
                  <c:v>83.44</c:v>
                </c:pt>
                <c:pt idx="8345">
                  <c:v>83.45</c:v>
                </c:pt>
                <c:pt idx="8346">
                  <c:v>83.46</c:v>
                </c:pt>
                <c:pt idx="8347">
                  <c:v>83.47</c:v>
                </c:pt>
                <c:pt idx="8348">
                  <c:v>83.48</c:v>
                </c:pt>
                <c:pt idx="8349">
                  <c:v>83.49</c:v>
                </c:pt>
                <c:pt idx="8350">
                  <c:v>83.5</c:v>
                </c:pt>
                <c:pt idx="8351">
                  <c:v>83.51</c:v>
                </c:pt>
                <c:pt idx="8352">
                  <c:v>83.52</c:v>
                </c:pt>
                <c:pt idx="8353">
                  <c:v>83.53</c:v>
                </c:pt>
                <c:pt idx="8354">
                  <c:v>83.54</c:v>
                </c:pt>
                <c:pt idx="8355">
                  <c:v>83.55</c:v>
                </c:pt>
                <c:pt idx="8356">
                  <c:v>83.56</c:v>
                </c:pt>
                <c:pt idx="8357">
                  <c:v>83.57</c:v>
                </c:pt>
                <c:pt idx="8358">
                  <c:v>83.58</c:v>
                </c:pt>
                <c:pt idx="8359">
                  <c:v>83.59</c:v>
                </c:pt>
                <c:pt idx="8360">
                  <c:v>83.6</c:v>
                </c:pt>
                <c:pt idx="8361">
                  <c:v>83.61</c:v>
                </c:pt>
                <c:pt idx="8362">
                  <c:v>83.62</c:v>
                </c:pt>
                <c:pt idx="8363">
                  <c:v>83.63</c:v>
                </c:pt>
                <c:pt idx="8364">
                  <c:v>83.64</c:v>
                </c:pt>
                <c:pt idx="8365">
                  <c:v>83.65</c:v>
                </c:pt>
                <c:pt idx="8366">
                  <c:v>83.66</c:v>
                </c:pt>
                <c:pt idx="8367">
                  <c:v>83.67</c:v>
                </c:pt>
                <c:pt idx="8368">
                  <c:v>83.68</c:v>
                </c:pt>
                <c:pt idx="8369">
                  <c:v>83.69</c:v>
                </c:pt>
                <c:pt idx="8370">
                  <c:v>83.7</c:v>
                </c:pt>
                <c:pt idx="8371">
                  <c:v>83.71</c:v>
                </c:pt>
                <c:pt idx="8372">
                  <c:v>83.72</c:v>
                </c:pt>
                <c:pt idx="8373">
                  <c:v>83.73</c:v>
                </c:pt>
                <c:pt idx="8374">
                  <c:v>83.74</c:v>
                </c:pt>
                <c:pt idx="8375">
                  <c:v>83.75</c:v>
                </c:pt>
                <c:pt idx="8376">
                  <c:v>83.76</c:v>
                </c:pt>
                <c:pt idx="8377">
                  <c:v>83.77</c:v>
                </c:pt>
                <c:pt idx="8378">
                  <c:v>83.78</c:v>
                </c:pt>
                <c:pt idx="8379">
                  <c:v>83.79</c:v>
                </c:pt>
                <c:pt idx="8380">
                  <c:v>83.8</c:v>
                </c:pt>
                <c:pt idx="8381">
                  <c:v>83.81</c:v>
                </c:pt>
                <c:pt idx="8382">
                  <c:v>83.82</c:v>
                </c:pt>
                <c:pt idx="8383">
                  <c:v>83.83</c:v>
                </c:pt>
                <c:pt idx="8384">
                  <c:v>83.84</c:v>
                </c:pt>
                <c:pt idx="8385">
                  <c:v>83.85</c:v>
                </c:pt>
                <c:pt idx="8386">
                  <c:v>83.86</c:v>
                </c:pt>
                <c:pt idx="8387">
                  <c:v>83.87</c:v>
                </c:pt>
                <c:pt idx="8388">
                  <c:v>83.88</c:v>
                </c:pt>
                <c:pt idx="8389">
                  <c:v>83.89</c:v>
                </c:pt>
                <c:pt idx="8390">
                  <c:v>83.9</c:v>
                </c:pt>
                <c:pt idx="8391">
                  <c:v>83.91</c:v>
                </c:pt>
                <c:pt idx="8392">
                  <c:v>83.92</c:v>
                </c:pt>
                <c:pt idx="8393">
                  <c:v>83.93</c:v>
                </c:pt>
                <c:pt idx="8394">
                  <c:v>83.94</c:v>
                </c:pt>
                <c:pt idx="8395">
                  <c:v>83.95</c:v>
                </c:pt>
                <c:pt idx="8396">
                  <c:v>83.96</c:v>
                </c:pt>
                <c:pt idx="8397">
                  <c:v>83.97</c:v>
                </c:pt>
                <c:pt idx="8398">
                  <c:v>83.98</c:v>
                </c:pt>
                <c:pt idx="8399">
                  <c:v>83.99</c:v>
                </c:pt>
                <c:pt idx="8400">
                  <c:v>84</c:v>
                </c:pt>
                <c:pt idx="8401">
                  <c:v>84.01</c:v>
                </c:pt>
                <c:pt idx="8402">
                  <c:v>84.02</c:v>
                </c:pt>
                <c:pt idx="8403">
                  <c:v>84.03</c:v>
                </c:pt>
                <c:pt idx="8404">
                  <c:v>84.04</c:v>
                </c:pt>
                <c:pt idx="8405">
                  <c:v>84.05</c:v>
                </c:pt>
                <c:pt idx="8406">
                  <c:v>84.06</c:v>
                </c:pt>
                <c:pt idx="8407">
                  <c:v>84.07</c:v>
                </c:pt>
                <c:pt idx="8408">
                  <c:v>84.08</c:v>
                </c:pt>
                <c:pt idx="8409">
                  <c:v>84.09</c:v>
                </c:pt>
                <c:pt idx="8410">
                  <c:v>84.1</c:v>
                </c:pt>
                <c:pt idx="8411">
                  <c:v>84.11</c:v>
                </c:pt>
                <c:pt idx="8412">
                  <c:v>84.12</c:v>
                </c:pt>
                <c:pt idx="8413">
                  <c:v>84.13</c:v>
                </c:pt>
                <c:pt idx="8414">
                  <c:v>84.14</c:v>
                </c:pt>
                <c:pt idx="8415">
                  <c:v>84.15</c:v>
                </c:pt>
                <c:pt idx="8416">
                  <c:v>84.16</c:v>
                </c:pt>
                <c:pt idx="8417">
                  <c:v>84.17</c:v>
                </c:pt>
                <c:pt idx="8418">
                  <c:v>84.18</c:v>
                </c:pt>
                <c:pt idx="8419">
                  <c:v>84.19</c:v>
                </c:pt>
                <c:pt idx="8420">
                  <c:v>84.2</c:v>
                </c:pt>
                <c:pt idx="8421">
                  <c:v>84.21</c:v>
                </c:pt>
                <c:pt idx="8422">
                  <c:v>84.22</c:v>
                </c:pt>
                <c:pt idx="8423">
                  <c:v>84.23</c:v>
                </c:pt>
                <c:pt idx="8424">
                  <c:v>84.24</c:v>
                </c:pt>
                <c:pt idx="8425">
                  <c:v>84.25</c:v>
                </c:pt>
                <c:pt idx="8426">
                  <c:v>84.26</c:v>
                </c:pt>
                <c:pt idx="8427">
                  <c:v>84.27</c:v>
                </c:pt>
                <c:pt idx="8428">
                  <c:v>84.28</c:v>
                </c:pt>
                <c:pt idx="8429">
                  <c:v>84.29</c:v>
                </c:pt>
                <c:pt idx="8430">
                  <c:v>84.3</c:v>
                </c:pt>
                <c:pt idx="8431">
                  <c:v>84.31</c:v>
                </c:pt>
                <c:pt idx="8432">
                  <c:v>84.32</c:v>
                </c:pt>
                <c:pt idx="8433">
                  <c:v>84.33</c:v>
                </c:pt>
                <c:pt idx="8434">
                  <c:v>84.34</c:v>
                </c:pt>
                <c:pt idx="8435">
                  <c:v>84.35</c:v>
                </c:pt>
                <c:pt idx="8436">
                  <c:v>84.36</c:v>
                </c:pt>
                <c:pt idx="8437">
                  <c:v>84.37</c:v>
                </c:pt>
                <c:pt idx="8438">
                  <c:v>84.38</c:v>
                </c:pt>
                <c:pt idx="8439">
                  <c:v>84.39</c:v>
                </c:pt>
                <c:pt idx="8440">
                  <c:v>84.4</c:v>
                </c:pt>
                <c:pt idx="8441">
                  <c:v>84.41</c:v>
                </c:pt>
                <c:pt idx="8442">
                  <c:v>84.42</c:v>
                </c:pt>
                <c:pt idx="8443">
                  <c:v>84.43</c:v>
                </c:pt>
                <c:pt idx="8444">
                  <c:v>84.44</c:v>
                </c:pt>
                <c:pt idx="8445">
                  <c:v>84.45</c:v>
                </c:pt>
                <c:pt idx="8446">
                  <c:v>84.46</c:v>
                </c:pt>
                <c:pt idx="8447">
                  <c:v>84.47</c:v>
                </c:pt>
                <c:pt idx="8448">
                  <c:v>84.48</c:v>
                </c:pt>
                <c:pt idx="8449">
                  <c:v>84.49</c:v>
                </c:pt>
                <c:pt idx="8450">
                  <c:v>84.5</c:v>
                </c:pt>
                <c:pt idx="8451">
                  <c:v>84.51</c:v>
                </c:pt>
                <c:pt idx="8452">
                  <c:v>84.52</c:v>
                </c:pt>
                <c:pt idx="8453">
                  <c:v>84.53</c:v>
                </c:pt>
                <c:pt idx="8454">
                  <c:v>84.54</c:v>
                </c:pt>
                <c:pt idx="8455">
                  <c:v>84.55</c:v>
                </c:pt>
                <c:pt idx="8456">
                  <c:v>84.56</c:v>
                </c:pt>
                <c:pt idx="8457">
                  <c:v>84.57</c:v>
                </c:pt>
                <c:pt idx="8458">
                  <c:v>84.58</c:v>
                </c:pt>
                <c:pt idx="8459">
                  <c:v>84.59</c:v>
                </c:pt>
                <c:pt idx="8460">
                  <c:v>84.6</c:v>
                </c:pt>
                <c:pt idx="8461">
                  <c:v>84.61</c:v>
                </c:pt>
                <c:pt idx="8462">
                  <c:v>84.62</c:v>
                </c:pt>
                <c:pt idx="8463">
                  <c:v>84.63</c:v>
                </c:pt>
                <c:pt idx="8464">
                  <c:v>84.64</c:v>
                </c:pt>
                <c:pt idx="8465">
                  <c:v>84.65</c:v>
                </c:pt>
                <c:pt idx="8466">
                  <c:v>84.66</c:v>
                </c:pt>
                <c:pt idx="8467">
                  <c:v>84.67</c:v>
                </c:pt>
                <c:pt idx="8468">
                  <c:v>84.68</c:v>
                </c:pt>
                <c:pt idx="8469">
                  <c:v>84.69</c:v>
                </c:pt>
                <c:pt idx="8470">
                  <c:v>84.7</c:v>
                </c:pt>
                <c:pt idx="8471">
                  <c:v>84.71</c:v>
                </c:pt>
                <c:pt idx="8472">
                  <c:v>84.72</c:v>
                </c:pt>
                <c:pt idx="8473">
                  <c:v>84.73</c:v>
                </c:pt>
                <c:pt idx="8474">
                  <c:v>84.74</c:v>
                </c:pt>
                <c:pt idx="8475">
                  <c:v>84.75</c:v>
                </c:pt>
                <c:pt idx="8476">
                  <c:v>84.76</c:v>
                </c:pt>
                <c:pt idx="8477">
                  <c:v>84.77</c:v>
                </c:pt>
                <c:pt idx="8478">
                  <c:v>84.78</c:v>
                </c:pt>
                <c:pt idx="8479">
                  <c:v>84.79</c:v>
                </c:pt>
                <c:pt idx="8480">
                  <c:v>84.8</c:v>
                </c:pt>
                <c:pt idx="8481">
                  <c:v>84.81</c:v>
                </c:pt>
                <c:pt idx="8482">
                  <c:v>84.82</c:v>
                </c:pt>
                <c:pt idx="8483">
                  <c:v>84.83</c:v>
                </c:pt>
                <c:pt idx="8484">
                  <c:v>84.84</c:v>
                </c:pt>
                <c:pt idx="8485">
                  <c:v>84.85</c:v>
                </c:pt>
                <c:pt idx="8486">
                  <c:v>84.86</c:v>
                </c:pt>
                <c:pt idx="8487">
                  <c:v>84.87</c:v>
                </c:pt>
                <c:pt idx="8488">
                  <c:v>84.88</c:v>
                </c:pt>
                <c:pt idx="8489">
                  <c:v>84.89</c:v>
                </c:pt>
                <c:pt idx="8490">
                  <c:v>84.9</c:v>
                </c:pt>
                <c:pt idx="8491">
                  <c:v>84.91</c:v>
                </c:pt>
                <c:pt idx="8492">
                  <c:v>84.92</c:v>
                </c:pt>
                <c:pt idx="8493">
                  <c:v>84.93</c:v>
                </c:pt>
                <c:pt idx="8494">
                  <c:v>84.94</c:v>
                </c:pt>
                <c:pt idx="8495">
                  <c:v>84.95</c:v>
                </c:pt>
                <c:pt idx="8496">
                  <c:v>84.96</c:v>
                </c:pt>
                <c:pt idx="8497">
                  <c:v>84.97</c:v>
                </c:pt>
                <c:pt idx="8498">
                  <c:v>84.98</c:v>
                </c:pt>
                <c:pt idx="8499">
                  <c:v>84.99</c:v>
                </c:pt>
                <c:pt idx="8500">
                  <c:v>85</c:v>
                </c:pt>
                <c:pt idx="8501">
                  <c:v>85.01</c:v>
                </c:pt>
                <c:pt idx="8502">
                  <c:v>85.02</c:v>
                </c:pt>
                <c:pt idx="8503">
                  <c:v>85.03</c:v>
                </c:pt>
                <c:pt idx="8504">
                  <c:v>85.04</c:v>
                </c:pt>
                <c:pt idx="8505">
                  <c:v>85.05</c:v>
                </c:pt>
                <c:pt idx="8506">
                  <c:v>85.06</c:v>
                </c:pt>
                <c:pt idx="8507">
                  <c:v>85.07</c:v>
                </c:pt>
                <c:pt idx="8508">
                  <c:v>85.08</c:v>
                </c:pt>
                <c:pt idx="8509">
                  <c:v>85.09</c:v>
                </c:pt>
                <c:pt idx="8510">
                  <c:v>85.1</c:v>
                </c:pt>
                <c:pt idx="8511">
                  <c:v>85.11</c:v>
                </c:pt>
                <c:pt idx="8512">
                  <c:v>85.12</c:v>
                </c:pt>
                <c:pt idx="8513">
                  <c:v>85.13</c:v>
                </c:pt>
                <c:pt idx="8514">
                  <c:v>85.14</c:v>
                </c:pt>
                <c:pt idx="8515">
                  <c:v>85.15</c:v>
                </c:pt>
                <c:pt idx="8516">
                  <c:v>85.16</c:v>
                </c:pt>
                <c:pt idx="8517">
                  <c:v>85.17</c:v>
                </c:pt>
                <c:pt idx="8518">
                  <c:v>85.18</c:v>
                </c:pt>
                <c:pt idx="8519">
                  <c:v>85.19</c:v>
                </c:pt>
                <c:pt idx="8520">
                  <c:v>85.2</c:v>
                </c:pt>
                <c:pt idx="8521">
                  <c:v>85.21</c:v>
                </c:pt>
                <c:pt idx="8522">
                  <c:v>85.22</c:v>
                </c:pt>
                <c:pt idx="8523">
                  <c:v>85.23</c:v>
                </c:pt>
                <c:pt idx="8524">
                  <c:v>85.24</c:v>
                </c:pt>
                <c:pt idx="8525">
                  <c:v>85.25</c:v>
                </c:pt>
                <c:pt idx="8526">
                  <c:v>85.26</c:v>
                </c:pt>
                <c:pt idx="8527">
                  <c:v>85.27</c:v>
                </c:pt>
                <c:pt idx="8528">
                  <c:v>85.28</c:v>
                </c:pt>
                <c:pt idx="8529">
                  <c:v>85.29</c:v>
                </c:pt>
                <c:pt idx="8530">
                  <c:v>85.3</c:v>
                </c:pt>
                <c:pt idx="8531">
                  <c:v>85.31</c:v>
                </c:pt>
                <c:pt idx="8532">
                  <c:v>85.32</c:v>
                </c:pt>
                <c:pt idx="8533">
                  <c:v>85.33</c:v>
                </c:pt>
                <c:pt idx="8534">
                  <c:v>85.34</c:v>
                </c:pt>
                <c:pt idx="8535">
                  <c:v>85.35</c:v>
                </c:pt>
                <c:pt idx="8536">
                  <c:v>85.36</c:v>
                </c:pt>
                <c:pt idx="8537">
                  <c:v>85.37</c:v>
                </c:pt>
                <c:pt idx="8538">
                  <c:v>85.38</c:v>
                </c:pt>
                <c:pt idx="8539">
                  <c:v>85.39</c:v>
                </c:pt>
                <c:pt idx="8540">
                  <c:v>85.4</c:v>
                </c:pt>
                <c:pt idx="8541">
                  <c:v>85.41</c:v>
                </c:pt>
                <c:pt idx="8542">
                  <c:v>85.42</c:v>
                </c:pt>
                <c:pt idx="8543">
                  <c:v>85.43</c:v>
                </c:pt>
                <c:pt idx="8544">
                  <c:v>85.44</c:v>
                </c:pt>
                <c:pt idx="8545">
                  <c:v>85.45</c:v>
                </c:pt>
                <c:pt idx="8546">
                  <c:v>85.46</c:v>
                </c:pt>
                <c:pt idx="8547">
                  <c:v>85.47</c:v>
                </c:pt>
                <c:pt idx="8548">
                  <c:v>85.48</c:v>
                </c:pt>
                <c:pt idx="8549">
                  <c:v>85.49</c:v>
                </c:pt>
                <c:pt idx="8550">
                  <c:v>85.5</c:v>
                </c:pt>
                <c:pt idx="8551">
                  <c:v>85.51</c:v>
                </c:pt>
                <c:pt idx="8552">
                  <c:v>85.52</c:v>
                </c:pt>
                <c:pt idx="8553">
                  <c:v>85.53</c:v>
                </c:pt>
                <c:pt idx="8554">
                  <c:v>85.54</c:v>
                </c:pt>
                <c:pt idx="8555">
                  <c:v>85.55</c:v>
                </c:pt>
                <c:pt idx="8556">
                  <c:v>85.56</c:v>
                </c:pt>
                <c:pt idx="8557">
                  <c:v>85.57</c:v>
                </c:pt>
                <c:pt idx="8558">
                  <c:v>85.58</c:v>
                </c:pt>
                <c:pt idx="8559">
                  <c:v>85.59</c:v>
                </c:pt>
                <c:pt idx="8560">
                  <c:v>85.6</c:v>
                </c:pt>
                <c:pt idx="8561">
                  <c:v>85.61</c:v>
                </c:pt>
                <c:pt idx="8562">
                  <c:v>85.62</c:v>
                </c:pt>
                <c:pt idx="8563">
                  <c:v>85.63</c:v>
                </c:pt>
                <c:pt idx="8564">
                  <c:v>85.64</c:v>
                </c:pt>
                <c:pt idx="8565">
                  <c:v>85.65</c:v>
                </c:pt>
                <c:pt idx="8566">
                  <c:v>85.66</c:v>
                </c:pt>
                <c:pt idx="8567">
                  <c:v>85.67</c:v>
                </c:pt>
                <c:pt idx="8568">
                  <c:v>85.68</c:v>
                </c:pt>
                <c:pt idx="8569">
                  <c:v>85.69</c:v>
                </c:pt>
                <c:pt idx="8570">
                  <c:v>85.7</c:v>
                </c:pt>
                <c:pt idx="8571">
                  <c:v>85.71</c:v>
                </c:pt>
                <c:pt idx="8572">
                  <c:v>85.72</c:v>
                </c:pt>
                <c:pt idx="8573">
                  <c:v>85.73</c:v>
                </c:pt>
                <c:pt idx="8574">
                  <c:v>85.74</c:v>
                </c:pt>
                <c:pt idx="8575">
                  <c:v>85.75</c:v>
                </c:pt>
                <c:pt idx="8576">
                  <c:v>85.76</c:v>
                </c:pt>
                <c:pt idx="8577">
                  <c:v>85.77</c:v>
                </c:pt>
                <c:pt idx="8578">
                  <c:v>85.78</c:v>
                </c:pt>
                <c:pt idx="8579">
                  <c:v>85.79</c:v>
                </c:pt>
                <c:pt idx="8580">
                  <c:v>85.8</c:v>
                </c:pt>
                <c:pt idx="8581">
                  <c:v>85.81</c:v>
                </c:pt>
                <c:pt idx="8582">
                  <c:v>85.82</c:v>
                </c:pt>
                <c:pt idx="8583">
                  <c:v>85.83</c:v>
                </c:pt>
                <c:pt idx="8584">
                  <c:v>85.84</c:v>
                </c:pt>
                <c:pt idx="8585">
                  <c:v>85.85</c:v>
                </c:pt>
                <c:pt idx="8586">
                  <c:v>85.86</c:v>
                </c:pt>
                <c:pt idx="8587">
                  <c:v>85.87</c:v>
                </c:pt>
                <c:pt idx="8588">
                  <c:v>85.88</c:v>
                </c:pt>
                <c:pt idx="8589">
                  <c:v>85.89</c:v>
                </c:pt>
                <c:pt idx="8590">
                  <c:v>85.9</c:v>
                </c:pt>
                <c:pt idx="8591">
                  <c:v>85.91</c:v>
                </c:pt>
                <c:pt idx="8592">
                  <c:v>85.92</c:v>
                </c:pt>
                <c:pt idx="8593">
                  <c:v>85.93</c:v>
                </c:pt>
                <c:pt idx="8594">
                  <c:v>85.94</c:v>
                </c:pt>
                <c:pt idx="8595">
                  <c:v>85.95</c:v>
                </c:pt>
                <c:pt idx="8596">
                  <c:v>85.96</c:v>
                </c:pt>
                <c:pt idx="8597">
                  <c:v>85.97</c:v>
                </c:pt>
                <c:pt idx="8598">
                  <c:v>85.98</c:v>
                </c:pt>
                <c:pt idx="8599">
                  <c:v>85.99</c:v>
                </c:pt>
                <c:pt idx="8600">
                  <c:v>86</c:v>
                </c:pt>
                <c:pt idx="8601">
                  <c:v>86.01</c:v>
                </c:pt>
                <c:pt idx="8602">
                  <c:v>86.02</c:v>
                </c:pt>
                <c:pt idx="8603">
                  <c:v>86.03</c:v>
                </c:pt>
                <c:pt idx="8604">
                  <c:v>86.04</c:v>
                </c:pt>
                <c:pt idx="8605">
                  <c:v>86.05</c:v>
                </c:pt>
                <c:pt idx="8606">
                  <c:v>86.06</c:v>
                </c:pt>
                <c:pt idx="8607">
                  <c:v>86.07</c:v>
                </c:pt>
                <c:pt idx="8608">
                  <c:v>86.08</c:v>
                </c:pt>
                <c:pt idx="8609">
                  <c:v>86.09</c:v>
                </c:pt>
                <c:pt idx="8610">
                  <c:v>86.1</c:v>
                </c:pt>
                <c:pt idx="8611">
                  <c:v>86.11</c:v>
                </c:pt>
                <c:pt idx="8612">
                  <c:v>86.12</c:v>
                </c:pt>
                <c:pt idx="8613">
                  <c:v>86.13</c:v>
                </c:pt>
                <c:pt idx="8614">
                  <c:v>86.14</c:v>
                </c:pt>
                <c:pt idx="8615">
                  <c:v>86.15</c:v>
                </c:pt>
                <c:pt idx="8616">
                  <c:v>86.16</c:v>
                </c:pt>
                <c:pt idx="8617">
                  <c:v>86.17</c:v>
                </c:pt>
                <c:pt idx="8618">
                  <c:v>86.18</c:v>
                </c:pt>
                <c:pt idx="8619">
                  <c:v>86.19</c:v>
                </c:pt>
                <c:pt idx="8620">
                  <c:v>86.2</c:v>
                </c:pt>
                <c:pt idx="8621">
                  <c:v>86.21</c:v>
                </c:pt>
                <c:pt idx="8622">
                  <c:v>86.22</c:v>
                </c:pt>
                <c:pt idx="8623">
                  <c:v>86.23</c:v>
                </c:pt>
                <c:pt idx="8624">
                  <c:v>86.24</c:v>
                </c:pt>
                <c:pt idx="8625">
                  <c:v>86.25</c:v>
                </c:pt>
                <c:pt idx="8626">
                  <c:v>86.26</c:v>
                </c:pt>
                <c:pt idx="8627">
                  <c:v>86.27</c:v>
                </c:pt>
                <c:pt idx="8628">
                  <c:v>86.28</c:v>
                </c:pt>
                <c:pt idx="8629">
                  <c:v>86.29</c:v>
                </c:pt>
                <c:pt idx="8630">
                  <c:v>86.3</c:v>
                </c:pt>
                <c:pt idx="8631">
                  <c:v>86.31</c:v>
                </c:pt>
                <c:pt idx="8632">
                  <c:v>86.32</c:v>
                </c:pt>
                <c:pt idx="8633">
                  <c:v>86.33</c:v>
                </c:pt>
                <c:pt idx="8634">
                  <c:v>86.34</c:v>
                </c:pt>
                <c:pt idx="8635">
                  <c:v>86.35</c:v>
                </c:pt>
                <c:pt idx="8636">
                  <c:v>86.36</c:v>
                </c:pt>
                <c:pt idx="8637">
                  <c:v>86.37</c:v>
                </c:pt>
                <c:pt idx="8638">
                  <c:v>86.38</c:v>
                </c:pt>
                <c:pt idx="8639">
                  <c:v>86.39</c:v>
                </c:pt>
                <c:pt idx="8640">
                  <c:v>86.4</c:v>
                </c:pt>
                <c:pt idx="8641">
                  <c:v>86.41</c:v>
                </c:pt>
                <c:pt idx="8642">
                  <c:v>86.42</c:v>
                </c:pt>
                <c:pt idx="8643">
                  <c:v>86.43</c:v>
                </c:pt>
                <c:pt idx="8644">
                  <c:v>86.44</c:v>
                </c:pt>
                <c:pt idx="8645">
                  <c:v>86.45</c:v>
                </c:pt>
                <c:pt idx="8646">
                  <c:v>86.46</c:v>
                </c:pt>
                <c:pt idx="8647">
                  <c:v>86.47</c:v>
                </c:pt>
                <c:pt idx="8648">
                  <c:v>86.48</c:v>
                </c:pt>
                <c:pt idx="8649">
                  <c:v>86.49</c:v>
                </c:pt>
                <c:pt idx="8650">
                  <c:v>86.5</c:v>
                </c:pt>
                <c:pt idx="8651">
                  <c:v>86.51</c:v>
                </c:pt>
                <c:pt idx="8652">
                  <c:v>86.52</c:v>
                </c:pt>
                <c:pt idx="8653">
                  <c:v>86.53</c:v>
                </c:pt>
                <c:pt idx="8654">
                  <c:v>86.54</c:v>
                </c:pt>
                <c:pt idx="8655">
                  <c:v>86.55</c:v>
                </c:pt>
                <c:pt idx="8656">
                  <c:v>86.56</c:v>
                </c:pt>
                <c:pt idx="8657">
                  <c:v>86.57</c:v>
                </c:pt>
                <c:pt idx="8658">
                  <c:v>86.58</c:v>
                </c:pt>
                <c:pt idx="8659">
                  <c:v>86.59</c:v>
                </c:pt>
                <c:pt idx="8660">
                  <c:v>86.6</c:v>
                </c:pt>
                <c:pt idx="8661">
                  <c:v>86.61</c:v>
                </c:pt>
                <c:pt idx="8662">
                  <c:v>86.62</c:v>
                </c:pt>
                <c:pt idx="8663">
                  <c:v>86.63</c:v>
                </c:pt>
                <c:pt idx="8664">
                  <c:v>86.64</c:v>
                </c:pt>
                <c:pt idx="8665">
                  <c:v>86.65</c:v>
                </c:pt>
                <c:pt idx="8666">
                  <c:v>86.66</c:v>
                </c:pt>
                <c:pt idx="8667">
                  <c:v>86.67</c:v>
                </c:pt>
                <c:pt idx="8668">
                  <c:v>86.68</c:v>
                </c:pt>
                <c:pt idx="8669">
                  <c:v>86.69</c:v>
                </c:pt>
                <c:pt idx="8670">
                  <c:v>86.7</c:v>
                </c:pt>
                <c:pt idx="8671">
                  <c:v>86.71</c:v>
                </c:pt>
                <c:pt idx="8672">
                  <c:v>86.72</c:v>
                </c:pt>
                <c:pt idx="8673">
                  <c:v>86.73</c:v>
                </c:pt>
                <c:pt idx="8674">
                  <c:v>86.74</c:v>
                </c:pt>
                <c:pt idx="8675">
                  <c:v>86.75</c:v>
                </c:pt>
                <c:pt idx="8676">
                  <c:v>86.76</c:v>
                </c:pt>
                <c:pt idx="8677">
                  <c:v>86.77</c:v>
                </c:pt>
                <c:pt idx="8678">
                  <c:v>86.78</c:v>
                </c:pt>
                <c:pt idx="8679">
                  <c:v>86.79</c:v>
                </c:pt>
                <c:pt idx="8680">
                  <c:v>86.8</c:v>
                </c:pt>
                <c:pt idx="8681">
                  <c:v>86.81</c:v>
                </c:pt>
                <c:pt idx="8682">
                  <c:v>86.82</c:v>
                </c:pt>
                <c:pt idx="8683">
                  <c:v>86.83</c:v>
                </c:pt>
                <c:pt idx="8684">
                  <c:v>86.84</c:v>
                </c:pt>
                <c:pt idx="8685">
                  <c:v>86.85</c:v>
                </c:pt>
                <c:pt idx="8686">
                  <c:v>86.86</c:v>
                </c:pt>
                <c:pt idx="8687">
                  <c:v>86.87</c:v>
                </c:pt>
                <c:pt idx="8688">
                  <c:v>86.88</c:v>
                </c:pt>
                <c:pt idx="8689">
                  <c:v>86.89</c:v>
                </c:pt>
                <c:pt idx="8690">
                  <c:v>86.9</c:v>
                </c:pt>
                <c:pt idx="8691">
                  <c:v>86.91</c:v>
                </c:pt>
                <c:pt idx="8692">
                  <c:v>86.92</c:v>
                </c:pt>
                <c:pt idx="8693">
                  <c:v>86.93</c:v>
                </c:pt>
                <c:pt idx="8694">
                  <c:v>86.94</c:v>
                </c:pt>
                <c:pt idx="8695">
                  <c:v>86.95</c:v>
                </c:pt>
                <c:pt idx="8696">
                  <c:v>86.96</c:v>
                </c:pt>
                <c:pt idx="8697">
                  <c:v>86.97</c:v>
                </c:pt>
                <c:pt idx="8698">
                  <c:v>86.98</c:v>
                </c:pt>
                <c:pt idx="8699">
                  <c:v>86.99</c:v>
                </c:pt>
                <c:pt idx="8700">
                  <c:v>87</c:v>
                </c:pt>
                <c:pt idx="8701">
                  <c:v>87.01</c:v>
                </c:pt>
                <c:pt idx="8702">
                  <c:v>87.02</c:v>
                </c:pt>
                <c:pt idx="8703">
                  <c:v>87.03</c:v>
                </c:pt>
                <c:pt idx="8704">
                  <c:v>87.04</c:v>
                </c:pt>
                <c:pt idx="8705">
                  <c:v>87.05</c:v>
                </c:pt>
                <c:pt idx="8706">
                  <c:v>87.06</c:v>
                </c:pt>
                <c:pt idx="8707">
                  <c:v>87.07</c:v>
                </c:pt>
                <c:pt idx="8708">
                  <c:v>87.08</c:v>
                </c:pt>
                <c:pt idx="8709">
                  <c:v>87.09</c:v>
                </c:pt>
                <c:pt idx="8710">
                  <c:v>87.1</c:v>
                </c:pt>
                <c:pt idx="8711">
                  <c:v>87.11</c:v>
                </c:pt>
                <c:pt idx="8712">
                  <c:v>87.12</c:v>
                </c:pt>
                <c:pt idx="8713">
                  <c:v>87.13</c:v>
                </c:pt>
                <c:pt idx="8714">
                  <c:v>87.14</c:v>
                </c:pt>
                <c:pt idx="8715">
                  <c:v>87.15</c:v>
                </c:pt>
                <c:pt idx="8716">
                  <c:v>87.16</c:v>
                </c:pt>
                <c:pt idx="8717">
                  <c:v>87.17</c:v>
                </c:pt>
                <c:pt idx="8718">
                  <c:v>87.18</c:v>
                </c:pt>
                <c:pt idx="8719">
                  <c:v>87.19</c:v>
                </c:pt>
                <c:pt idx="8720">
                  <c:v>87.2</c:v>
                </c:pt>
                <c:pt idx="8721">
                  <c:v>87.21</c:v>
                </c:pt>
                <c:pt idx="8722">
                  <c:v>87.22</c:v>
                </c:pt>
                <c:pt idx="8723">
                  <c:v>87.23</c:v>
                </c:pt>
                <c:pt idx="8724">
                  <c:v>87.24</c:v>
                </c:pt>
                <c:pt idx="8725">
                  <c:v>87.25</c:v>
                </c:pt>
                <c:pt idx="8726">
                  <c:v>87.26</c:v>
                </c:pt>
                <c:pt idx="8727">
                  <c:v>87.27</c:v>
                </c:pt>
                <c:pt idx="8728">
                  <c:v>87.28</c:v>
                </c:pt>
                <c:pt idx="8729">
                  <c:v>87.29</c:v>
                </c:pt>
                <c:pt idx="8730">
                  <c:v>87.3</c:v>
                </c:pt>
                <c:pt idx="8731">
                  <c:v>87.31</c:v>
                </c:pt>
                <c:pt idx="8732">
                  <c:v>87.32</c:v>
                </c:pt>
                <c:pt idx="8733">
                  <c:v>87.33</c:v>
                </c:pt>
                <c:pt idx="8734">
                  <c:v>87.34</c:v>
                </c:pt>
                <c:pt idx="8735">
                  <c:v>87.35</c:v>
                </c:pt>
                <c:pt idx="8736">
                  <c:v>87.36</c:v>
                </c:pt>
                <c:pt idx="8737">
                  <c:v>87.37</c:v>
                </c:pt>
                <c:pt idx="8738">
                  <c:v>87.38</c:v>
                </c:pt>
                <c:pt idx="8739">
                  <c:v>87.39</c:v>
                </c:pt>
                <c:pt idx="8740">
                  <c:v>87.4</c:v>
                </c:pt>
                <c:pt idx="8741">
                  <c:v>87.41</c:v>
                </c:pt>
                <c:pt idx="8742">
                  <c:v>87.42</c:v>
                </c:pt>
                <c:pt idx="8743">
                  <c:v>87.43</c:v>
                </c:pt>
                <c:pt idx="8744">
                  <c:v>87.44</c:v>
                </c:pt>
                <c:pt idx="8745">
                  <c:v>87.45</c:v>
                </c:pt>
                <c:pt idx="8746">
                  <c:v>87.46</c:v>
                </c:pt>
                <c:pt idx="8747">
                  <c:v>87.47</c:v>
                </c:pt>
                <c:pt idx="8748">
                  <c:v>87.48</c:v>
                </c:pt>
                <c:pt idx="8749">
                  <c:v>87.49</c:v>
                </c:pt>
                <c:pt idx="8750">
                  <c:v>87.5</c:v>
                </c:pt>
                <c:pt idx="8751">
                  <c:v>87.51</c:v>
                </c:pt>
                <c:pt idx="8752">
                  <c:v>87.52</c:v>
                </c:pt>
                <c:pt idx="8753">
                  <c:v>87.53</c:v>
                </c:pt>
                <c:pt idx="8754">
                  <c:v>87.54</c:v>
                </c:pt>
                <c:pt idx="8755">
                  <c:v>87.55</c:v>
                </c:pt>
                <c:pt idx="8756">
                  <c:v>87.56</c:v>
                </c:pt>
                <c:pt idx="8757">
                  <c:v>87.57</c:v>
                </c:pt>
                <c:pt idx="8758">
                  <c:v>87.58</c:v>
                </c:pt>
                <c:pt idx="8759">
                  <c:v>87.59</c:v>
                </c:pt>
                <c:pt idx="8760">
                  <c:v>87.6</c:v>
                </c:pt>
                <c:pt idx="8761">
                  <c:v>87.61</c:v>
                </c:pt>
                <c:pt idx="8762">
                  <c:v>87.62</c:v>
                </c:pt>
                <c:pt idx="8763">
                  <c:v>87.63</c:v>
                </c:pt>
                <c:pt idx="8764">
                  <c:v>87.64</c:v>
                </c:pt>
                <c:pt idx="8765">
                  <c:v>87.65</c:v>
                </c:pt>
                <c:pt idx="8766">
                  <c:v>87.66</c:v>
                </c:pt>
                <c:pt idx="8767">
                  <c:v>87.67</c:v>
                </c:pt>
                <c:pt idx="8768">
                  <c:v>87.68</c:v>
                </c:pt>
                <c:pt idx="8769">
                  <c:v>87.69</c:v>
                </c:pt>
                <c:pt idx="8770">
                  <c:v>87.7</c:v>
                </c:pt>
                <c:pt idx="8771">
                  <c:v>87.71</c:v>
                </c:pt>
                <c:pt idx="8772">
                  <c:v>87.72</c:v>
                </c:pt>
                <c:pt idx="8773">
                  <c:v>87.73</c:v>
                </c:pt>
                <c:pt idx="8774">
                  <c:v>87.74</c:v>
                </c:pt>
                <c:pt idx="8775">
                  <c:v>87.75</c:v>
                </c:pt>
                <c:pt idx="8776">
                  <c:v>87.76</c:v>
                </c:pt>
                <c:pt idx="8777">
                  <c:v>87.77</c:v>
                </c:pt>
                <c:pt idx="8778">
                  <c:v>87.78</c:v>
                </c:pt>
                <c:pt idx="8779">
                  <c:v>87.79</c:v>
                </c:pt>
                <c:pt idx="8780">
                  <c:v>87.8</c:v>
                </c:pt>
                <c:pt idx="8781">
                  <c:v>87.81</c:v>
                </c:pt>
                <c:pt idx="8782">
                  <c:v>87.82</c:v>
                </c:pt>
                <c:pt idx="8783">
                  <c:v>87.83</c:v>
                </c:pt>
                <c:pt idx="8784">
                  <c:v>87.84</c:v>
                </c:pt>
                <c:pt idx="8785">
                  <c:v>87.85</c:v>
                </c:pt>
                <c:pt idx="8786">
                  <c:v>87.86</c:v>
                </c:pt>
                <c:pt idx="8787">
                  <c:v>87.87</c:v>
                </c:pt>
                <c:pt idx="8788">
                  <c:v>87.88</c:v>
                </c:pt>
                <c:pt idx="8789">
                  <c:v>87.89</c:v>
                </c:pt>
                <c:pt idx="8790">
                  <c:v>87.9</c:v>
                </c:pt>
                <c:pt idx="8791">
                  <c:v>87.91</c:v>
                </c:pt>
                <c:pt idx="8792">
                  <c:v>87.92</c:v>
                </c:pt>
                <c:pt idx="8793">
                  <c:v>87.93</c:v>
                </c:pt>
                <c:pt idx="8794">
                  <c:v>87.94</c:v>
                </c:pt>
                <c:pt idx="8795">
                  <c:v>87.95</c:v>
                </c:pt>
                <c:pt idx="8796">
                  <c:v>87.96</c:v>
                </c:pt>
                <c:pt idx="8797">
                  <c:v>87.97</c:v>
                </c:pt>
                <c:pt idx="8798">
                  <c:v>87.98</c:v>
                </c:pt>
                <c:pt idx="8799">
                  <c:v>87.99</c:v>
                </c:pt>
                <c:pt idx="8800">
                  <c:v>88</c:v>
                </c:pt>
                <c:pt idx="8801">
                  <c:v>88.01</c:v>
                </c:pt>
                <c:pt idx="8802">
                  <c:v>88.02</c:v>
                </c:pt>
                <c:pt idx="8803">
                  <c:v>88.03</c:v>
                </c:pt>
                <c:pt idx="8804">
                  <c:v>88.04</c:v>
                </c:pt>
                <c:pt idx="8805">
                  <c:v>88.05</c:v>
                </c:pt>
                <c:pt idx="8806">
                  <c:v>88.06</c:v>
                </c:pt>
                <c:pt idx="8807">
                  <c:v>88.07</c:v>
                </c:pt>
                <c:pt idx="8808">
                  <c:v>88.08</c:v>
                </c:pt>
                <c:pt idx="8809">
                  <c:v>88.09</c:v>
                </c:pt>
                <c:pt idx="8810">
                  <c:v>88.1</c:v>
                </c:pt>
                <c:pt idx="8811">
                  <c:v>88.11</c:v>
                </c:pt>
                <c:pt idx="8812">
                  <c:v>88.12</c:v>
                </c:pt>
                <c:pt idx="8813">
                  <c:v>88.13</c:v>
                </c:pt>
                <c:pt idx="8814">
                  <c:v>88.14</c:v>
                </c:pt>
                <c:pt idx="8815">
                  <c:v>88.15</c:v>
                </c:pt>
                <c:pt idx="8816">
                  <c:v>88.16</c:v>
                </c:pt>
                <c:pt idx="8817">
                  <c:v>88.17</c:v>
                </c:pt>
                <c:pt idx="8818">
                  <c:v>88.18</c:v>
                </c:pt>
                <c:pt idx="8819">
                  <c:v>88.19</c:v>
                </c:pt>
                <c:pt idx="8820">
                  <c:v>88.2</c:v>
                </c:pt>
                <c:pt idx="8821">
                  <c:v>88.21</c:v>
                </c:pt>
                <c:pt idx="8822">
                  <c:v>88.22</c:v>
                </c:pt>
                <c:pt idx="8823">
                  <c:v>88.23</c:v>
                </c:pt>
                <c:pt idx="8824">
                  <c:v>88.24</c:v>
                </c:pt>
                <c:pt idx="8825">
                  <c:v>88.25</c:v>
                </c:pt>
                <c:pt idx="8826">
                  <c:v>88.26</c:v>
                </c:pt>
                <c:pt idx="8827">
                  <c:v>88.27</c:v>
                </c:pt>
                <c:pt idx="8828">
                  <c:v>88.28</c:v>
                </c:pt>
                <c:pt idx="8829">
                  <c:v>88.29</c:v>
                </c:pt>
                <c:pt idx="8830">
                  <c:v>88.3</c:v>
                </c:pt>
                <c:pt idx="8831">
                  <c:v>88.31</c:v>
                </c:pt>
                <c:pt idx="8832">
                  <c:v>88.32</c:v>
                </c:pt>
                <c:pt idx="8833">
                  <c:v>88.33</c:v>
                </c:pt>
                <c:pt idx="8834">
                  <c:v>88.34</c:v>
                </c:pt>
                <c:pt idx="8835">
                  <c:v>88.35</c:v>
                </c:pt>
                <c:pt idx="8836">
                  <c:v>88.36</c:v>
                </c:pt>
                <c:pt idx="8837">
                  <c:v>88.37</c:v>
                </c:pt>
                <c:pt idx="8838">
                  <c:v>88.38</c:v>
                </c:pt>
                <c:pt idx="8839">
                  <c:v>88.39</c:v>
                </c:pt>
                <c:pt idx="8840">
                  <c:v>88.4</c:v>
                </c:pt>
                <c:pt idx="8841">
                  <c:v>88.41</c:v>
                </c:pt>
                <c:pt idx="8842">
                  <c:v>88.42</c:v>
                </c:pt>
                <c:pt idx="8843">
                  <c:v>88.43</c:v>
                </c:pt>
                <c:pt idx="8844">
                  <c:v>88.44</c:v>
                </c:pt>
                <c:pt idx="8845">
                  <c:v>88.45</c:v>
                </c:pt>
                <c:pt idx="8846">
                  <c:v>88.46</c:v>
                </c:pt>
                <c:pt idx="8847">
                  <c:v>88.47</c:v>
                </c:pt>
                <c:pt idx="8848">
                  <c:v>88.48</c:v>
                </c:pt>
                <c:pt idx="8849">
                  <c:v>88.49</c:v>
                </c:pt>
                <c:pt idx="8850">
                  <c:v>88.5</c:v>
                </c:pt>
                <c:pt idx="8851">
                  <c:v>88.51</c:v>
                </c:pt>
                <c:pt idx="8852">
                  <c:v>88.52</c:v>
                </c:pt>
                <c:pt idx="8853">
                  <c:v>88.53</c:v>
                </c:pt>
                <c:pt idx="8854">
                  <c:v>88.54</c:v>
                </c:pt>
                <c:pt idx="8855">
                  <c:v>88.55</c:v>
                </c:pt>
                <c:pt idx="8856">
                  <c:v>88.56</c:v>
                </c:pt>
                <c:pt idx="8857">
                  <c:v>88.57</c:v>
                </c:pt>
                <c:pt idx="8858">
                  <c:v>88.58</c:v>
                </c:pt>
                <c:pt idx="8859">
                  <c:v>88.59</c:v>
                </c:pt>
                <c:pt idx="8860">
                  <c:v>88.6</c:v>
                </c:pt>
                <c:pt idx="8861">
                  <c:v>88.61</c:v>
                </c:pt>
                <c:pt idx="8862">
                  <c:v>88.62</c:v>
                </c:pt>
                <c:pt idx="8863">
                  <c:v>88.63</c:v>
                </c:pt>
                <c:pt idx="8864">
                  <c:v>88.64</c:v>
                </c:pt>
                <c:pt idx="8865">
                  <c:v>88.65</c:v>
                </c:pt>
                <c:pt idx="8866">
                  <c:v>88.66</c:v>
                </c:pt>
                <c:pt idx="8867">
                  <c:v>88.67</c:v>
                </c:pt>
                <c:pt idx="8868">
                  <c:v>88.68</c:v>
                </c:pt>
                <c:pt idx="8869">
                  <c:v>88.69</c:v>
                </c:pt>
                <c:pt idx="8870">
                  <c:v>88.7</c:v>
                </c:pt>
                <c:pt idx="8871">
                  <c:v>88.71</c:v>
                </c:pt>
                <c:pt idx="8872">
                  <c:v>88.72</c:v>
                </c:pt>
                <c:pt idx="8873">
                  <c:v>88.73</c:v>
                </c:pt>
                <c:pt idx="8874">
                  <c:v>88.74</c:v>
                </c:pt>
                <c:pt idx="8875">
                  <c:v>88.75</c:v>
                </c:pt>
                <c:pt idx="8876">
                  <c:v>88.76</c:v>
                </c:pt>
                <c:pt idx="8877">
                  <c:v>88.77</c:v>
                </c:pt>
                <c:pt idx="8878">
                  <c:v>88.78</c:v>
                </c:pt>
                <c:pt idx="8879">
                  <c:v>88.79</c:v>
                </c:pt>
                <c:pt idx="8880">
                  <c:v>88.8</c:v>
                </c:pt>
                <c:pt idx="8881">
                  <c:v>88.81</c:v>
                </c:pt>
                <c:pt idx="8882">
                  <c:v>88.82</c:v>
                </c:pt>
                <c:pt idx="8883">
                  <c:v>88.83</c:v>
                </c:pt>
                <c:pt idx="8884">
                  <c:v>88.84</c:v>
                </c:pt>
                <c:pt idx="8885">
                  <c:v>88.85</c:v>
                </c:pt>
                <c:pt idx="8886">
                  <c:v>88.86</c:v>
                </c:pt>
                <c:pt idx="8887">
                  <c:v>88.87</c:v>
                </c:pt>
                <c:pt idx="8888">
                  <c:v>88.88</c:v>
                </c:pt>
                <c:pt idx="8889">
                  <c:v>88.89</c:v>
                </c:pt>
                <c:pt idx="8890">
                  <c:v>88.9</c:v>
                </c:pt>
                <c:pt idx="8891">
                  <c:v>88.91</c:v>
                </c:pt>
                <c:pt idx="8892">
                  <c:v>88.92</c:v>
                </c:pt>
                <c:pt idx="8893">
                  <c:v>88.93</c:v>
                </c:pt>
                <c:pt idx="8894">
                  <c:v>88.94</c:v>
                </c:pt>
                <c:pt idx="8895">
                  <c:v>88.95</c:v>
                </c:pt>
                <c:pt idx="8896">
                  <c:v>88.96</c:v>
                </c:pt>
                <c:pt idx="8897">
                  <c:v>88.97</c:v>
                </c:pt>
                <c:pt idx="8898">
                  <c:v>88.98</c:v>
                </c:pt>
                <c:pt idx="8899">
                  <c:v>88.99</c:v>
                </c:pt>
                <c:pt idx="8900">
                  <c:v>89</c:v>
                </c:pt>
                <c:pt idx="8901">
                  <c:v>89.01</c:v>
                </c:pt>
                <c:pt idx="8902">
                  <c:v>89.02</c:v>
                </c:pt>
                <c:pt idx="8903">
                  <c:v>89.03</c:v>
                </c:pt>
                <c:pt idx="8904">
                  <c:v>89.04</c:v>
                </c:pt>
                <c:pt idx="8905">
                  <c:v>89.05</c:v>
                </c:pt>
                <c:pt idx="8906">
                  <c:v>89.06</c:v>
                </c:pt>
                <c:pt idx="8907">
                  <c:v>89.07</c:v>
                </c:pt>
                <c:pt idx="8908">
                  <c:v>89.08</c:v>
                </c:pt>
                <c:pt idx="8909">
                  <c:v>89.09</c:v>
                </c:pt>
                <c:pt idx="8910">
                  <c:v>89.1</c:v>
                </c:pt>
                <c:pt idx="8911">
                  <c:v>89.11</c:v>
                </c:pt>
                <c:pt idx="8912">
                  <c:v>89.12</c:v>
                </c:pt>
                <c:pt idx="8913">
                  <c:v>89.13</c:v>
                </c:pt>
                <c:pt idx="8914">
                  <c:v>89.14</c:v>
                </c:pt>
                <c:pt idx="8915">
                  <c:v>89.15</c:v>
                </c:pt>
                <c:pt idx="8916">
                  <c:v>89.16</c:v>
                </c:pt>
                <c:pt idx="8917">
                  <c:v>89.17</c:v>
                </c:pt>
                <c:pt idx="8918">
                  <c:v>89.18</c:v>
                </c:pt>
                <c:pt idx="8919">
                  <c:v>89.19</c:v>
                </c:pt>
                <c:pt idx="8920">
                  <c:v>89.2</c:v>
                </c:pt>
                <c:pt idx="8921">
                  <c:v>89.21</c:v>
                </c:pt>
                <c:pt idx="8922">
                  <c:v>89.22</c:v>
                </c:pt>
                <c:pt idx="8923">
                  <c:v>89.23</c:v>
                </c:pt>
                <c:pt idx="8924">
                  <c:v>89.24</c:v>
                </c:pt>
                <c:pt idx="8925">
                  <c:v>89.25</c:v>
                </c:pt>
                <c:pt idx="8926">
                  <c:v>89.26</c:v>
                </c:pt>
                <c:pt idx="8927">
                  <c:v>89.27</c:v>
                </c:pt>
                <c:pt idx="8928">
                  <c:v>89.28</c:v>
                </c:pt>
                <c:pt idx="8929">
                  <c:v>89.29</c:v>
                </c:pt>
                <c:pt idx="8930">
                  <c:v>89.3</c:v>
                </c:pt>
                <c:pt idx="8931">
                  <c:v>89.31</c:v>
                </c:pt>
                <c:pt idx="8932">
                  <c:v>89.32</c:v>
                </c:pt>
                <c:pt idx="8933">
                  <c:v>89.33</c:v>
                </c:pt>
                <c:pt idx="8934">
                  <c:v>89.34</c:v>
                </c:pt>
                <c:pt idx="8935">
                  <c:v>89.35</c:v>
                </c:pt>
                <c:pt idx="8936">
                  <c:v>89.36</c:v>
                </c:pt>
                <c:pt idx="8937">
                  <c:v>89.37</c:v>
                </c:pt>
                <c:pt idx="8938">
                  <c:v>89.38</c:v>
                </c:pt>
                <c:pt idx="8939">
                  <c:v>89.39</c:v>
                </c:pt>
                <c:pt idx="8940">
                  <c:v>89.4</c:v>
                </c:pt>
                <c:pt idx="8941">
                  <c:v>89.41</c:v>
                </c:pt>
                <c:pt idx="8942">
                  <c:v>89.42</c:v>
                </c:pt>
                <c:pt idx="8943">
                  <c:v>89.43</c:v>
                </c:pt>
                <c:pt idx="8944">
                  <c:v>89.44</c:v>
                </c:pt>
                <c:pt idx="8945">
                  <c:v>89.45</c:v>
                </c:pt>
                <c:pt idx="8946">
                  <c:v>89.46</c:v>
                </c:pt>
                <c:pt idx="8947">
                  <c:v>89.47</c:v>
                </c:pt>
                <c:pt idx="8948">
                  <c:v>89.48</c:v>
                </c:pt>
                <c:pt idx="8949">
                  <c:v>89.49</c:v>
                </c:pt>
                <c:pt idx="8950">
                  <c:v>89.5</c:v>
                </c:pt>
                <c:pt idx="8951">
                  <c:v>89.51</c:v>
                </c:pt>
                <c:pt idx="8952">
                  <c:v>89.52</c:v>
                </c:pt>
                <c:pt idx="8953">
                  <c:v>89.53</c:v>
                </c:pt>
                <c:pt idx="8954">
                  <c:v>89.54</c:v>
                </c:pt>
                <c:pt idx="8955">
                  <c:v>89.55</c:v>
                </c:pt>
                <c:pt idx="8956">
                  <c:v>89.56</c:v>
                </c:pt>
                <c:pt idx="8957">
                  <c:v>89.57</c:v>
                </c:pt>
                <c:pt idx="8958">
                  <c:v>89.58</c:v>
                </c:pt>
                <c:pt idx="8959">
                  <c:v>89.59</c:v>
                </c:pt>
                <c:pt idx="8960">
                  <c:v>89.6</c:v>
                </c:pt>
                <c:pt idx="8961">
                  <c:v>89.61</c:v>
                </c:pt>
                <c:pt idx="8962">
                  <c:v>89.62</c:v>
                </c:pt>
                <c:pt idx="8963">
                  <c:v>89.63</c:v>
                </c:pt>
                <c:pt idx="8964">
                  <c:v>89.64</c:v>
                </c:pt>
                <c:pt idx="8965">
                  <c:v>89.65</c:v>
                </c:pt>
                <c:pt idx="8966">
                  <c:v>89.66</c:v>
                </c:pt>
                <c:pt idx="8967">
                  <c:v>89.67</c:v>
                </c:pt>
                <c:pt idx="8968">
                  <c:v>89.68</c:v>
                </c:pt>
                <c:pt idx="8969">
                  <c:v>89.69</c:v>
                </c:pt>
                <c:pt idx="8970">
                  <c:v>89.7</c:v>
                </c:pt>
                <c:pt idx="8971">
                  <c:v>89.71</c:v>
                </c:pt>
                <c:pt idx="8972">
                  <c:v>89.72</c:v>
                </c:pt>
                <c:pt idx="8973">
                  <c:v>89.73</c:v>
                </c:pt>
                <c:pt idx="8974">
                  <c:v>89.74</c:v>
                </c:pt>
                <c:pt idx="8975">
                  <c:v>89.75</c:v>
                </c:pt>
                <c:pt idx="8976">
                  <c:v>89.76</c:v>
                </c:pt>
                <c:pt idx="8977">
                  <c:v>89.77</c:v>
                </c:pt>
                <c:pt idx="8978">
                  <c:v>89.78</c:v>
                </c:pt>
                <c:pt idx="8979">
                  <c:v>89.79</c:v>
                </c:pt>
                <c:pt idx="8980">
                  <c:v>89.8</c:v>
                </c:pt>
                <c:pt idx="8981">
                  <c:v>89.81</c:v>
                </c:pt>
                <c:pt idx="8982">
                  <c:v>89.82</c:v>
                </c:pt>
                <c:pt idx="8983">
                  <c:v>89.83</c:v>
                </c:pt>
                <c:pt idx="8984">
                  <c:v>89.84</c:v>
                </c:pt>
                <c:pt idx="8985">
                  <c:v>89.85</c:v>
                </c:pt>
                <c:pt idx="8986">
                  <c:v>89.86</c:v>
                </c:pt>
                <c:pt idx="8987">
                  <c:v>89.87</c:v>
                </c:pt>
                <c:pt idx="8988">
                  <c:v>89.88</c:v>
                </c:pt>
                <c:pt idx="8989">
                  <c:v>89.89</c:v>
                </c:pt>
                <c:pt idx="8990">
                  <c:v>89.9</c:v>
                </c:pt>
                <c:pt idx="8991">
                  <c:v>89.91</c:v>
                </c:pt>
                <c:pt idx="8992">
                  <c:v>89.92</c:v>
                </c:pt>
                <c:pt idx="8993">
                  <c:v>89.93</c:v>
                </c:pt>
                <c:pt idx="8994">
                  <c:v>89.94</c:v>
                </c:pt>
                <c:pt idx="8995">
                  <c:v>89.95</c:v>
                </c:pt>
                <c:pt idx="8996">
                  <c:v>89.96</c:v>
                </c:pt>
                <c:pt idx="8997">
                  <c:v>89.97</c:v>
                </c:pt>
                <c:pt idx="8998">
                  <c:v>89.98</c:v>
                </c:pt>
                <c:pt idx="8999">
                  <c:v>89.99</c:v>
                </c:pt>
                <c:pt idx="9000">
                  <c:v>90</c:v>
                </c:pt>
                <c:pt idx="9001">
                  <c:v>90.01</c:v>
                </c:pt>
                <c:pt idx="9002">
                  <c:v>90.02</c:v>
                </c:pt>
                <c:pt idx="9003">
                  <c:v>90.03</c:v>
                </c:pt>
                <c:pt idx="9004">
                  <c:v>90.04</c:v>
                </c:pt>
                <c:pt idx="9005">
                  <c:v>90.05</c:v>
                </c:pt>
                <c:pt idx="9006">
                  <c:v>90.06</c:v>
                </c:pt>
                <c:pt idx="9007">
                  <c:v>90.07</c:v>
                </c:pt>
                <c:pt idx="9008">
                  <c:v>90.08</c:v>
                </c:pt>
                <c:pt idx="9009">
                  <c:v>90.09</c:v>
                </c:pt>
                <c:pt idx="9010">
                  <c:v>90.1</c:v>
                </c:pt>
                <c:pt idx="9011">
                  <c:v>90.11</c:v>
                </c:pt>
                <c:pt idx="9012">
                  <c:v>90.12</c:v>
                </c:pt>
                <c:pt idx="9013">
                  <c:v>90.13</c:v>
                </c:pt>
                <c:pt idx="9014">
                  <c:v>90.14</c:v>
                </c:pt>
                <c:pt idx="9015">
                  <c:v>90.15</c:v>
                </c:pt>
                <c:pt idx="9016">
                  <c:v>90.16</c:v>
                </c:pt>
                <c:pt idx="9017">
                  <c:v>90.17</c:v>
                </c:pt>
                <c:pt idx="9018">
                  <c:v>90.18</c:v>
                </c:pt>
                <c:pt idx="9019">
                  <c:v>90.19</c:v>
                </c:pt>
                <c:pt idx="9020">
                  <c:v>90.2</c:v>
                </c:pt>
                <c:pt idx="9021">
                  <c:v>90.21</c:v>
                </c:pt>
                <c:pt idx="9022">
                  <c:v>90.22</c:v>
                </c:pt>
                <c:pt idx="9023">
                  <c:v>90.23</c:v>
                </c:pt>
                <c:pt idx="9024">
                  <c:v>90.24</c:v>
                </c:pt>
                <c:pt idx="9025">
                  <c:v>90.25</c:v>
                </c:pt>
                <c:pt idx="9026">
                  <c:v>90.26</c:v>
                </c:pt>
                <c:pt idx="9027">
                  <c:v>90.27</c:v>
                </c:pt>
                <c:pt idx="9028">
                  <c:v>90.28</c:v>
                </c:pt>
                <c:pt idx="9029">
                  <c:v>90.29</c:v>
                </c:pt>
                <c:pt idx="9030">
                  <c:v>90.3</c:v>
                </c:pt>
                <c:pt idx="9031">
                  <c:v>90.31</c:v>
                </c:pt>
                <c:pt idx="9032">
                  <c:v>90.32</c:v>
                </c:pt>
                <c:pt idx="9033">
                  <c:v>90.33</c:v>
                </c:pt>
                <c:pt idx="9034">
                  <c:v>90.34</c:v>
                </c:pt>
                <c:pt idx="9035">
                  <c:v>90.35</c:v>
                </c:pt>
                <c:pt idx="9036">
                  <c:v>90.36</c:v>
                </c:pt>
                <c:pt idx="9037">
                  <c:v>90.37</c:v>
                </c:pt>
                <c:pt idx="9038">
                  <c:v>90.38</c:v>
                </c:pt>
                <c:pt idx="9039">
                  <c:v>90.39</c:v>
                </c:pt>
                <c:pt idx="9040">
                  <c:v>90.4</c:v>
                </c:pt>
                <c:pt idx="9041">
                  <c:v>90.41</c:v>
                </c:pt>
                <c:pt idx="9042">
                  <c:v>90.42</c:v>
                </c:pt>
                <c:pt idx="9043">
                  <c:v>90.43</c:v>
                </c:pt>
                <c:pt idx="9044">
                  <c:v>90.44</c:v>
                </c:pt>
                <c:pt idx="9045">
                  <c:v>90.45</c:v>
                </c:pt>
                <c:pt idx="9046">
                  <c:v>90.46</c:v>
                </c:pt>
                <c:pt idx="9047">
                  <c:v>90.47</c:v>
                </c:pt>
                <c:pt idx="9048">
                  <c:v>90.48</c:v>
                </c:pt>
                <c:pt idx="9049">
                  <c:v>90.49</c:v>
                </c:pt>
                <c:pt idx="9050">
                  <c:v>90.5</c:v>
                </c:pt>
                <c:pt idx="9051">
                  <c:v>90.51</c:v>
                </c:pt>
                <c:pt idx="9052">
                  <c:v>90.52</c:v>
                </c:pt>
                <c:pt idx="9053">
                  <c:v>90.53</c:v>
                </c:pt>
                <c:pt idx="9054">
                  <c:v>90.54</c:v>
                </c:pt>
                <c:pt idx="9055">
                  <c:v>90.55</c:v>
                </c:pt>
                <c:pt idx="9056">
                  <c:v>90.56</c:v>
                </c:pt>
                <c:pt idx="9057">
                  <c:v>90.57</c:v>
                </c:pt>
                <c:pt idx="9058">
                  <c:v>90.58</c:v>
                </c:pt>
                <c:pt idx="9059">
                  <c:v>90.59</c:v>
                </c:pt>
                <c:pt idx="9060">
                  <c:v>90.6</c:v>
                </c:pt>
                <c:pt idx="9061">
                  <c:v>90.61</c:v>
                </c:pt>
                <c:pt idx="9062">
                  <c:v>90.62</c:v>
                </c:pt>
                <c:pt idx="9063">
                  <c:v>90.63</c:v>
                </c:pt>
                <c:pt idx="9064">
                  <c:v>90.64</c:v>
                </c:pt>
                <c:pt idx="9065">
                  <c:v>90.65</c:v>
                </c:pt>
                <c:pt idx="9066">
                  <c:v>90.66</c:v>
                </c:pt>
                <c:pt idx="9067">
                  <c:v>90.67</c:v>
                </c:pt>
                <c:pt idx="9068">
                  <c:v>90.68</c:v>
                </c:pt>
                <c:pt idx="9069">
                  <c:v>90.69</c:v>
                </c:pt>
                <c:pt idx="9070">
                  <c:v>90.7</c:v>
                </c:pt>
                <c:pt idx="9071">
                  <c:v>90.71</c:v>
                </c:pt>
                <c:pt idx="9072">
                  <c:v>90.72</c:v>
                </c:pt>
                <c:pt idx="9073">
                  <c:v>90.73</c:v>
                </c:pt>
                <c:pt idx="9074">
                  <c:v>90.74</c:v>
                </c:pt>
                <c:pt idx="9075">
                  <c:v>90.75</c:v>
                </c:pt>
                <c:pt idx="9076">
                  <c:v>90.76</c:v>
                </c:pt>
                <c:pt idx="9077">
                  <c:v>90.77</c:v>
                </c:pt>
                <c:pt idx="9078">
                  <c:v>90.78</c:v>
                </c:pt>
                <c:pt idx="9079">
                  <c:v>90.79</c:v>
                </c:pt>
                <c:pt idx="9080">
                  <c:v>90.8</c:v>
                </c:pt>
                <c:pt idx="9081">
                  <c:v>90.81</c:v>
                </c:pt>
                <c:pt idx="9082">
                  <c:v>90.82</c:v>
                </c:pt>
                <c:pt idx="9083">
                  <c:v>90.83</c:v>
                </c:pt>
                <c:pt idx="9084">
                  <c:v>90.84</c:v>
                </c:pt>
                <c:pt idx="9085">
                  <c:v>90.85</c:v>
                </c:pt>
                <c:pt idx="9086">
                  <c:v>90.86</c:v>
                </c:pt>
                <c:pt idx="9087">
                  <c:v>90.87</c:v>
                </c:pt>
                <c:pt idx="9088">
                  <c:v>90.88</c:v>
                </c:pt>
                <c:pt idx="9089">
                  <c:v>90.89</c:v>
                </c:pt>
                <c:pt idx="9090">
                  <c:v>90.9</c:v>
                </c:pt>
                <c:pt idx="9091">
                  <c:v>90.91</c:v>
                </c:pt>
                <c:pt idx="9092">
                  <c:v>90.92</c:v>
                </c:pt>
                <c:pt idx="9093">
                  <c:v>90.93</c:v>
                </c:pt>
                <c:pt idx="9094">
                  <c:v>90.94</c:v>
                </c:pt>
                <c:pt idx="9095">
                  <c:v>90.95</c:v>
                </c:pt>
                <c:pt idx="9096">
                  <c:v>90.96</c:v>
                </c:pt>
                <c:pt idx="9097">
                  <c:v>90.97</c:v>
                </c:pt>
                <c:pt idx="9098">
                  <c:v>90.98</c:v>
                </c:pt>
                <c:pt idx="9099">
                  <c:v>90.99</c:v>
                </c:pt>
                <c:pt idx="9100">
                  <c:v>91</c:v>
                </c:pt>
                <c:pt idx="9101">
                  <c:v>91.01</c:v>
                </c:pt>
                <c:pt idx="9102">
                  <c:v>91.02</c:v>
                </c:pt>
                <c:pt idx="9103">
                  <c:v>91.03</c:v>
                </c:pt>
                <c:pt idx="9104">
                  <c:v>91.04</c:v>
                </c:pt>
                <c:pt idx="9105">
                  <c:v>91.05</c:v>
                </c:pt>
                <c:pt idx="9106">
                  <c:v>91.06</c:v>
                </c:pt>
                <c:pt idx="9107">
                  <c:v>91.07</c:v>
                </c:pt>
                <c:pt idx="9108">
                  <c:v>91.08</c:v>
                </c:pt>
                <c:pt idx="9109">
                  <c:v>91.09</c:v>
                </c:pt>
                <c:pt idx="9110">
                  <c:v>91.1</c:v>
                </c:pt>
                <c:pt idx="9111">
                  <c:v>91.11</c:v>
                </c:pt>
                <c:pt idx="9112">
                  <c:v>91.12</c:v>
                </c:pt>
                <c:pt idx="9113">
                  <c:v>91.13</c:v>
                </c:pt>
                <c:pt idx="9114">
                  <c:v>91.14</c:v>
                </c:pt>
                <c:pt idx="9115">
                  <c:v>91.15</c:v>
                </c:pt>
                <c:pt idx="9116">
                  <c:v>91.16</c:v>
                </c:pt>
                <c:pt idx="9117">
                  <c:v>91.17</c:v>
                </c:pt>
                <c:pt idx="9118">
                  <c:v>91.18</c:v>
                </c:pt>
                <c:pt idx="9119">
                  <c:v>91.19</c:v>
                </c:pt>
                <c:pt idx="9120">
                  <c:v>91.2</c:v>
                </c:pt>
                <c:pt idx="9121">
                  <c:v>91.21</c:v>
                </c:pt>
                <c:pt idx="9122">
                  <c:v>91.22</c:v>
                </c:pt>
                <c:pt idx="9123">
                  <c:v>91.23</c:v>
                </c:pt>
                <c:pt idx="9124">
                  <c:v>91.24</c:v>
                </c:pt>
                <c:pt idx="9125">
                  <c:v>91.25</c:v>
                </c:pt>
                <c:pt idx="9126">
                  <c:v>91.26</c:v>
                </c:pt>
                <c:pt idx="9127">
                  <c:v>91.27</c:v>
                </c:pt>
                <c:pt idx="9128">
                  <c:v>91.28</c:v>
                </c:pt>
                <c:pt idx="9129">
                  <c:v>91.29</c:v>
                </c:pt>
                <c:pt idx="9130">
                  <c:v>91.3</c:v>
                </c:pt>
                <c:pt idx="9131">
                  <c:v>91.31</c:v>
                </c:pt>
                <c:pt idx="9132">
                  <c:v>91.32</c:v>
                </c:pt>
                <c:pt idx="9133">
                  <c:v>91.33</c:v>
                </c:pt>
                <c:pt idx="9134">
                  <c:v>91.34</c:v>
                </c:pt>
                <c:pt idx="9135">
                  <c:v>91.35</c:v>
                </c:pt>
                <c:pt idx="9136">
                  <c:v>91.36</c:v>
                </c:pt>
                <c:pt idx="9137">
                  <c:v>91.37</c:v>
                </c:pt>
                <c:pt idx="9138">
                  <c:v>91.38</c:v>
                </c:pt>
                <c:pt idx="9139">
                  <c:v>91.39</c:v>
                </c:pt>
                <c:pt idx="9140">
                  <c:v>91.4</c:v>
                </c:pt>
                <c:pt idx="9141">
                  <c:v>91.41</c:v>
                </c:pt>
                <c:pt idx="9142">
                  <c:v>91.42</c:v>
                </c:pt>
                <c:pt idx="9143">
                  <c:v>91.43</c:v>
                </c:pt>
                <c:pt idx="9144">
                  <c:v>91.44</c:v>
                </c:pt>
                <c:pt idx="9145">
                  <c:v>91.45</c:v>
                </c:pt>
                <c:pt idx="9146">
                  <c:v>91.46</c:v>
                </c:pt>
                <c:pt idx="9147">
                  <c:v>91.47</c:v>
                </c:pt>
                <c:pt idx="9148">
                  <c:v>91.48</c:v>
                </c:pt>
                <c:pt idx="9149">
                  <c:v>91.49</c:v>
                </c:pt>
                <c:pt idx="9150">
                  <c:v>91.5</c:v>
                </c:pt>
                <c:pt idx="9151">
                  <c:v>91.51</c:v>
                </c:pt>
                <c:pt idx="9152">
                  <c:v>91.52</c:v>
                </c:pt>
                <c:pt idx="9153">
                  <c:v>91.53</c:v>
                </c:pt>
                <c:pt idx="9154">
                  <c:v>91.54</c:v>
                </c:pt>
                <c:pt idx="9155">
                  <c:v>91.55</c:v>
                </c:pt>
                <c:pt idx="9156">
                  <c:v>91.56</c:v>
                </c:pt>
                <c:pt idx="9157">
                  <c:v>91.57</c:v>
                </c:pt>
                <c:pt idx="9158">
                  <c:v>91.58</c:v>
                </c:pt>
                <c:pt idx="9159">
                  <c:v>91.59</c:v>
                </c:pt>
                <c:pt idx="9160">
                  <c:v>91.6</c:v>
                </c:pt>
                <c:pt idx="9161">
                  <c:v>91.61</c:v>
                </c:pt>
                <c:pt idx="9162">
                  <c:v>91.62</c:v>
                </c:pt>
                <c:pt idx="9163">
                  <c:v>91.63</c:v>
                </c:pt>
                <c:pt idx="9164">
                  <c:v>91.64</c:v>
                </c:pt>
                <c:pt idx="9165">
                  <c:v>91.65</c:v>
                </c:pt>
                <c:pt idx="9166">
                  <c:v>91.66</c:v>
                </c:pt>
                <c:pt idx="9167">
                  <c:v>91.67</c:v>
                </c:pt>
                <c:pt idx="9168">
                  <c:v>91.68</c:v>
                </c:pt>
                <c:pt idx="9169">
                  <c:v>91.69</c:v>
                </c:pt>
                <c:pt idx="9170">
                  <c:v>91.7</c:v>
                </c:pt>
                <c:pt idx="9171">
                  <c:v>91.71</c:v>
                </c:pt>
                <c:pt idx="9172">
                  <c:v>91.72</c:v>
                </c:pt>
                <c:pt idx="9173">
                  <c:v>91.73</c:v>
                </c:pt>
                <c:pt idx="9174">
                  <c:v>91.74</c:v>
                </c:pt>
                <c:pt idx="9175">
                  <c:v>91.75</c:v>
                </c:pt>
                <c:pt idx="9176">
                  <c:v>91.76</c:v>
                </c:pt>
                <c:pt idx="9177">
                  <c:v>91.77</c:v>
                </c:pt>
                <c:pt idx="9178">
                  <c:v>91.78</c:v>
                </c:pt>
                <c:pt idx="9179">
                  <c:v>91.79</c:v>
                </c:pt>
                <c:pt idx="9180">
                  <c:v>91.8</c:v>
                </c:pt>
                <c:pt idx="9181">
                  <c:v>91.81</c:v>
                </c:pt>
                <c:pt idx="9182">
                  <c:v>91.82</c:v>
                </c:pt>
                <c:pt idx="9183">
                  <c:v>91.83</c:v>
                </c:pt>
                <c:pt idx="9184">
                  <c:v>91.84</c:v>
                </c:pt>
                <c:pt idx="9185">
                  <c:v>91.85</c:v>
                </c:pt>
                <c:pt idx="9186">
                  <c:v>91.86</c:v>
                </c:pt>
                <c:pt idx="9187">
                  <c:v>91.87</c:v>
                </c:pt>
                <c:pt idx="9188">
                  <c:v>91.88</c:v>
                </c:pt>
                <c:pt idx="9189">
                  <c:v>91.89</c:v>
                </c:pt>
                <c:pt idx="9190">
                  <c:v>91.9</c:v>
                </c:pt>
                <c:pt idx="9191">
                  <c:v>91.91</c:v>
                </c:pt>
                <c:pt idx="9192">
                  <c:v>91.92</c:v>
                </c:pt>
                <c:pt idx="9193">
                  <c:v>91.93</c:v>
                </c:pt>
                <c:pt idx="9194">
                  <c:v>91.94</c:v>
                </c:pt>
                <c:pt idx="9195">
                  <c:v>91.95</c:v>
                </c:pt>
                <c:pt idx="9196">
                  <c:v>91.96</c:v>
                </c:pt>
                <c:pt idx="9197">
                  <c:v>91.97</c:v>
                </c:pt>
                <c:pt idx="9198">
                  <c:v>91.98</c:v>
                </c:pt>
                <c:pt idx="9199">
                  <c:v>91.99</c:v>
                </c:pt>
                <c:pt idx="9200">
                  <c:v>92</c:v>
                </c:pt>
                <c:pt idx="9201">
                  <c:v>92.01</c:v>
                </c:pt>
                <c:pt idx="9202">
                  <c:v>92.02</c:v>
                </c:pt>
                <c:pt idx="9203">
                  <c:v>92.03</c:v>
                </c:pt>
                <c:pt idx="9204">
                  <c:v>92.04</c:v>
                </c:pt>
                <c:pt idx="9205">
                  <c:v>92.05</c:v>
                </c:pt>
                <c:pt idx="9206">
                  <c:v>92.06</c:v>
                </c:pt>
                <c:pt idx="9207">
                  <c:v>92.07</c:v>
                </c:pt>
                <c:pt idx="9208">
                  <c:v>92.08</c:v>
                </c:pt>
                <c:pt idx="9209">
                  <c:v>92.09</c:v>
                </c:pt>
                <c:pt idx="9210">
                  <c:v>92.1</c:v>
                </c:pt>
                <c:pt idx="9211">
                  <c:v>92.11</c:v>
                </c:pt>
                <c:pt idx="9212">
                  <c:v>92.12</c:v>
                </c:pt>
                <c:pt idx="9213">
                  <c:v>92.13</c:v>
                </c:pt>
                <c:pt idx="9214">
                  <c:v>92.14</c:v>
                </c:pt>
                <c:pt idx="9215">
                  <c:v>92.15</c:v>
                </c:pt>
                <c:pt idx="9216">
                  <c:v>92.16</c:v>
                </c:pt>
                <c:pt idx="9217">
                  <c:v>92.17</c:v>
                </c:pt>
                <c:pt idx="9218">
                  <c:v>92.18</c:v>
                </c:pt>
                <c:pt idx="9219">
                  <c:v>92.19</c:v>
                </c:pt>
                <c:pt idx="9220">
                  <c:v>92.2</c:v>
                </c:pt>
                <c:pt idx="9221">
                  <c:v>92.21</c:v>
                </c:pt>
                <c:pt idx="9222">
                  <c:v>92.22</c:v>
                </c:pt>
                <c:pt idx="9223">
                  <c:v>92.23</c:v>
                </c:pt>
                <c:pt idx="9224">
                  <c:v>92.24</c:v>
                </c:pt>
                <c:pt idx="9225">
                  <c:v>92.25</c:v>
                </c:pt>
                <c:pt idx="9226">
                  <c:v>92.26</c:v>
                </c:pt>
                <c:pt idx="9227">
                  <c:v>92.27</c:v>
                </c:pt>
                <c:pt idx="9228">
                  <c:v>92.28</c:v>
                </c:pt>
                <c:pt idx="9229">
                  <c:v>92.29</c:v>
                </c:pt>
                <c:pt idx="9230">
                  <c:v>92.3</c:v>
                </c:pt>
                <c:pt idx="9231">
                  <c:v>92.31</c:v>
                </c:pt>
                <c:pt idx="9232">
                  <c:v>92.32</c:v>
                </c:pt>
                <c:pt idx="9233">
                  <c:v>92.33</c:v>
                </c:pt>
                <c:pt idx="9234">
                  <c:v>92.34</c:v>
                </c:pt>
                <c:pt idx="9235">
                  <c:v>92.35</c:v>
                </c:pt>
                <c:pt idx="9236">
                  <c:v>92.36</c:v>
                </c:pt>
                <c:pt idx="9237">
                  <c:v>92.37</c:v>
                </c:pt>
                <c:pt idx="9238">
                  <c:v>92.38</c:v>
                </c:pt>
                <c:pt idx="9239">
                  <c:v>92.39</c:v>
                </c:pt>
                <c:pt idx="9240">
                  <c:v>92.4</c:v>
                </c:pt>
                <c:pt idx="9241">
                  <c:v>92.41</c:v>
                </c:pt>
                <c:pt idx="9242">
                  <c:v>92.42</c:v>
                </c:pt>
                <c:pt idx="9243">
                  <c:v>92.43</c:v>
                </c:pt>
                <c:pt idx="9244">
                  <c:v>92.44</c:v>
                </c:pt>
                <c:pt idx="9245">
                  <c:v>92.45</c:v>
                </c:pt>
                <c:pt idx="9246">
                  <c:v>92.46</c:v>
                </c:pt>
                <c:pt idx="9247">
                  <c:v>92.47</c:v>
                </c:pt>
                <c:pt idx="9248">
                  <c:v>92.48</c:v>
                </c:pt>
                <c:pt idx="9249">
                  <c:v>92.49</c:v>
                </c:pt>
                <c:pt idx="9250">
                  <c:v>92.5</c:v>
                </c:pt>
                <c:pt idx="9251">
                  <c:v>92.51</c:v>
                </c:pt>
                <c:pt idx="9252">
                  <c:v>92.52</c:v>
                </c:pt>
                <c:pt idx="9253">
                  <c:v>92.53</c:v>
                </c:pt>
                <c:pt idx="9254">
                  <c:v>92.54</c:v>
                </c:pt>
                <c:pt idx="9255">
                  <c:v>92.55</c:v>
                </c:pt>
                <c:pt idx="9256">
                  <c:v>92.56</c:v>
                </c:pt>
                <c:pt idx="9257">
                  <c:v>92.57</c:v>
                </c:pt>
                <c:pt idx="9258">
                  <c:v>92.58</c:v>
                </c:pt>
                <c:pt idx="9259">
                  <c:v>92.59</c:v>
                </c:pt>
                <c:pt idx="9260">
                  <c:v>92.6</c:v>
                </c:pt>
                <c:pt idx="9261">
                  <c:v>92.61</c:v>
                </c:pt>
                <c:pt idx="9262">
                  <c:v>92.62</c:v>
                </c:pt>
                <c:pt idx="9263">
                  <c:v>92.63</c:v>
                </c:pt>
                <c:pt idx="9264">
                  <c:v>92.64</c:v>
                </c:pt>
                <c:pt idx="9265">
                  <c:v>92.65</c:v>
                </c:pt>
                <c:pt idx="9266">
                  <c:v>92.66</c:v>
                </c:pt>
                <c:pt idx="9267">
                  <c:v>92.67</c:v>
                </c:pt>
                <c:pt idx="9268">
                  <c:v>92.68</c:v>
                </c:pt>
                <c:pt idx="9269">
                  <c:v>92.69</c:v>
                </c:pt>
                <c:pt idx="9270">
                  <c:v>92.7</c:v>
                </c:pt>
                <c:pt idx="9271">
                  <c:v>92.71</c:v>
                </c:pt>
                <c:pt idx="9272">
                  <c:v>92.72</c:v>
                </c:pt>
                <c:pt idx="9273">
                  <c:v>92.73</c:v>
                </c:pt>
                <c:pt idx="9274">
                  <c:v>92.74</c:v>
                </c:pt>
                <c:pt idx="9275">
                  <c:v>92.75</c:v>
                </c:pt>
                <c:pt idx="9276">
                  <c:v>92.76</c:v>
                </c:pt>
                <c:pt idx="9277">
                  <c:v>92.77</c:v>
                </c:pt>
                <c:pt idx="9278">
                  <c:v>92.78</c:v>
                </c:pt>
                <c:pt idx="9279">
                  <c:v>92.79</c:v>
                </c:pt>
                <c:pt idx="9280">
                  <c:v>92.8</c:v>
                </c:pt>
                <c:pt idx="9281">
                  <c:v>92.81</c:v>
                </c:pt>
                <c:pt idx="9282">
                  <c:v>92.82</c:v>
                </c:pt>
                <c:pt idx="9283">
                  <c:v>92.83</c:v>
                </c:pt>
                <c:pt idx="9284">
                  <c:v>92.84</c:v>
                </c:pt>
                <c:pt idx="9285">
                  <c:v>92.85</c:v>
                </c:pt>
                <c:pt idx="9286">
                  <c:v>92.86</c:v>
                </c:pt>
                <c:pt idx="9287">
                  <c:v>92.87</c:v>
                </c:pt>
                <c:pt idx="9288">
                  <c:v>92.88</c:v>
                </c:pt>
                <c:pt idx="9289">
                  <c:v>92.89</c:v>
                </c:pt>
                <c:pt idx="9290">
                  <c:v>92.9</c:v>
                </c:pt>
                <c:pt idx="9291">
                  <c:v>92.91</c:v>
                </c:pt>
                <c:pt idx="9292">
                  <c:v>92.92</c:v>
                </c:pt>
                <c:pt idx="9293">
                  <c:v>92.93</c:v>
                </c:pt>
                <c:pt idx="9294">
                  <c:v>92.94</c:v>
                </c:pt>
                <c:pt idx="9295">
                  <c:v>92.95</c:v>
                </c:pt>
                <c:pt idx="9296">
                  <c:v>92.96</c:v>
                </c:pt>
                <c:pt idx="9297">
                  <c:v>92.97</c:v>
                </c:pt>
                <c:pt idx="9298">
                  <c:v>92.98</c:v>
                </c:pt>
                <c:pt idx="9299">
                  <c:v>92.99</c:v>
                </c:pt>
                <c:pt idx="9300">
                  <c:v>93</c:v>
                </c:pt>
                <c:pt idx="9301">
                  <c:v>93.01</c:v>
                </c:pt>
                <c:pt idx="9302">
                  <c:v>93.02</c:v>
                </c:pt>
                <c:pt idx="9303">
                  <c:v>93.03</c:v>
                </c:pt>
                <c:pt idx="9304">
                  <c:v>93.04</c:v>
                </c:pt>
                <c:pt idx="9305">
                  <c:v>93.05</c:v>
                </c:pt>
                <c:pt idx="9306">
                  <c:v>93.06</c:v>
                </c:pt>
                <c:pt idx="9307">
                  <c:v>93.07</c:v>
                </c:pt>
                <c:pt idx="9308">
                  <c:v>93.08</c:v>
                </c:pt>
                <c:pt idx="9309">
                  <c:v>93.09</c:v>
                </c:pt>
                <c:pt idx="9310">
                  <c:v>93.1</c:v>
                </c:pt>
                <c:pt idx="9311">
                  <c:v>93.11</c:v>
                </c:pt>
                <c:pt idx="9312">
                  <c:v>93.12</c:v>
                </c:pt>
                <c:pt idx="9313">
                  <c:v>93.13</c:v>
                </c:pt>
                <c:pt idx="9314">
                  <c:v>93.14</c:v>
                </c:pt>
                <c:pt idx="9315">
                  <c:v>93.15</c:v>
                </c:pt>
                <c:pt idx="9316">
                  <c:v>93.16</c:v>
                </c:pt>
                <c:pt idx="9317">
                  <c:v>93.17</c:v>
                </c:pt>
                <c:pt idx="9318">
                  <c:v>93.18</c:v>
                </c:pt>
                <c:pt idx="9319">
                  <c:v>93.19</c:v>
                </c:pt>
                <c:pt idx="9320">
                  <c:v>93.2</c:v>
                </c:pt>
                <c:pt idx="9321">
                  <c:v>93.21</c:v>
                </c:pt>
                <c:pt idx="9322">
                  <c:v>93.22</c:v>
                </c:pt>
                <c:pt idx="9323">
                  <c:v>93.23</c:v>
                </c:pt>
                <c:pt idx="9324">
                  <c:v>93.24</c:v>
                </c:pt>
                <c:pt idx="9325">
                  <c:v>93.25</c:v>
                </c:pt>
                <c:pt idx="9326">
                  <c:v>93.26</c:v>
                </c:pt>
                <c:pt idx="9327">
                  <c:v>93.27</c:v>
                </c:pt>
                <c:pt idx="9328">
                  <c:v>93.28</c:v>
                </c:pt>
                <c:pt idx="9329">
                  <c:v>93.29</c:v>
                </c:pt>
                <c:pt idx="9330">
                  <c:v>93.3</c:v>
                </c:pt>
                <c:pt idx="9331">
                  <c:v>93.31</c:v>
                </c:pt>
                <c:pt idx="9332">
                  <c:v>93.32</c:v>
                </c:pt>
                <c:pt idx="9333">
                  <c:v>93.33</c:v>
                </c:pt>
                <c:pt idx="9334">
                  <c:v>93.34</c:v>
                </c:pt>
                <c:pt idx="9335">
                  <c:v>93.35</c:v>
                </c:pt>
                <c:pt idx="9336">
                  <c:v>93.36</c:v>
                </c:pt>
                <c:pt idx="9337">
                  <c:v>93.37</c:v>
                </c:pt>
                <c:pt idx="9338">
                  <c:v>93.38</c:v>
                </c:pt>
                <c:pt idx="9339">
                  <c:v>93.39</c:v>
                </c:pt>
                <c:pt idx="9340">
                  <c:v>93.4</c:v>
                </c:pt>
                <c:pt idx="9341">
                  <c:v>93.41</c:v>
                </c:pt>
                <c:pt idx="9342">
                  <c:v>93.42</c:v>
                </c:pt>
                <c:pt idx="9343">
                  <c:v>93.43</c:v>
                </c:pt>
                <c:pt idx="9344">
                  <c:v>93.44</c:v>
                </c:pt>
                <c:pt idx="9345">
                  <c:v>93.45</c:v>
                </c:pt>
                <c:pt idx="9346">
                  <c:v>93.46</c:v>
                </c:pt>
                <c:pt idx="9347">
                  <c:v>93.47</c:v>
                </c:pt>
                <c:pt idx="9348">
                  <c:v>93.48</c:v>
                </c:pt>
                <c:pt idx="9349">
                  <c:v>93.49</c:v>
                </c:pt>
                <c:pt idx="9350">
                  <c:v>93.5</c:v>
                </c:pt>
                <c:pt idx="9351">
                  <c:v>93.51</c:v>
                </c:pt>
                <c:pt idx="9352">
                  <c:v>93.52</c:v>
                </c:pt>
                <c:pt idx="9353">
                  <c:v>93.53</c:v>
                </c:pt>
                <c:pt idx="9354">
                  <c:v>93.54</c:v>
                </c:pt>
                <c:pt idx="9355">
                  <c:v>93.55</c:v>
                </c:pt>
                <c:pt idx="9356">
                  <c:v>93.56</c:v>
                </c:pt>
                <c:pt idx="9357">
                  <c:v>93.57</c:v>
                </c:pt>
                <c:pt idx="9358">
                  <c:v>93.58</c:v>
                </c:pt>
                <c:pt idx="9359">
                  <c:v>93.59</c:v>
                </c:pt>
                <c:pt idx="9360">
                  <c:v>93.6</c:v>
                </c:pt>
                <c:pt idx="9361">
                  <c:v>93.61</c:v>
                </c:pt>
                <c:pt idx="9362">
                  <c:v>93.62</c:v>
                </c:pt>
                <c:pt idx="9363">
                  <c:v>93.63</c:v>
                </c:pt>
                <c:pt idx="9364">
                  <c:v>93.64</c:v>
                </c:pt>
                <c:pt idx="9365">
                  <c:v>93.65</c:v>
                </c:pt>
                <c:pt idx="9366">
                  <c:v>93.66</c:v>
                </c:pt>
                <c:pt idx="9367">
                  <c:v>93.67</c:v>
                </c:pt>
                <c:pt idx="9368">
                  <c:v>93.68</c:v>
                </c:pt>
                <c:pt idx="9369">
                  <c:v>93.69</c:v>
                </c:pt>
                <c:pt idx="9370">
                  <c:v>93.7</c:v>
                </c:pt>
                <c:pt idx="9371">
                  <c:v>93.71</c:v>
                </c:pt>
                <c:pt idx="9372">
                  <c:v>93.72</c:v>
                </c:pt>
                <c:pt idx="9373">
                  <c:v>93.73</c:v>
                </c:pt>
                <c:pt idx="9374">
                  <c:v>93.74</c:v>
                </c:pt>
                <c:pt idx="9375">
                  <c:v>93.75</c:v>
                </c:pt>
                <c:pt idx="9376">
                  <c:v>93.76</c:v>
                </c:pt>
                <c:pt idx="9377">
                  <c:v>93.77</c:v>
                </c:pt>
                <c:pt idx="9378">
                  <c:v>93.78</c:v>
                </c:pt>
                <c:pt idx="9379">
                  <c:v>93.79</c:v>
                </c:pt>
                <c:pt idx="9380">
                  <c:v>93.8</c:v>
                </c:pt>
                <c:pt idx="9381">
                  <c:v>93.81</c:v>
                </c:pt>
                <c:pt idx="9382">
                  <c:v>93.82</c:v>
                </c:pt>
                <c:pt idx="9383">
                  <c:v>93.83</c:v>
                </c:pt>
                <c:pt idx="9384">
                  <c:v>93.84</c:v>
                </c:pt>
                <c:pt idx="9385">
                  <c:v>93.85</c:v>
                </c:pt>
                <c:pt idx="9386">
                  <c:v>93.86</c:v>
                </c:pt>
                <c:pt idx="9387">
                  <c:v>93.87</c:v>
                </c:pt>
                <c:pt idx="9388">
                  <c:v>93.88</c:v>
                </c:pt>
                <c:pt idx="9389">
                  <c:v>93.89</c:v>
                </c:pt>
                <c:pt idx="9390">
                  <c:v>93.9</c:v>
                </c:pt>
                <c:pt idx="9391">
                  <c:v>93.91</c:v>
                </c:pt>
                <c:pt idx="9392">
                  <c:v>93.92</c:v>
                </c:pt>
                <c:pt idx="9393">
                  <c:v>93.93</c:v>
                </c:pt>
                <c:pt idx="9394">
                  <c:v>93.94</c:v>
                </c:pt>
                <c:pt idx="9395">
                  <c:v>93.95</c:v>
                </c:pt>
                <c:pt idx="9396">
                  <c:v>93.96</c:v>
                </c:pt>
                <c:pt idx="9397">
                  <c:v>93.97</c:v>
                </c:pt>
                <c:pt idx="9398">
                  <c:v>93.98</c:v>
                </c:pt>
                <c:pt idx="9399">
                  <c:v>93.99</c:v>
                </c:pt>
                <c:pt idx="9400">
                  <c:v>94</c:v>
                </c:pt>
                <c:pt idx="9401">
                  <c:v>94.01</c:v>
                </c:pt>
                <c:pt idx="9402">
                  <c:v>94.02</c:v>
                </c:pt>
                <c:pt idx="9403">
                  <c:v>94.03</c:v>
                </c:pt>
                <c:pt idx="9404">
                  <c:v>94.04</c:v>
                </c:pt>
                <c:pt idx="9405">
                  <c:v>94.05</c:v>
                </c:pt>
                <c:pt idx="9406">
                  <c:v>94.06</c:v>
                </c:pt>
                <c:pt idx="9407">
                  <c:v>94.07</c:v>
                </c:pt>
                <c:pt idx="9408">
                  <c:v>94.08</c:v>
                </c:pt>
                <c:pt idx="9409">
                  <c:v>94.09</c:v>
                </c:pt>
                <c:pt idx="9410">
                  <c:v>94.1</c:v>
                </c:pt>
                <c:pt idx="9411">
                  <c:v>94.11</c:v>
                </c:pt>
                <c:pt idx="9412">
                  <c:v>94.12</c:v>
                </c:pt>
                <c:pt idx="9413">
                  <c:v>94.13</c:v>
                </c:pt>
                <c:pt idx="9414">
                  <c:v>94.14</c:v>
                </c:pt>
                <c:pt idx="9415">
                  <c:v>94.15</c:v>
                </c:pt>
                <c:pt idx="9416">
                  <c:v>94.16</c:v>
                </c:pt>
                <c:pt idx="9417">
                  <c:v>94.17</c:v>
                </c:pt>
                <c:pt idx="9418">
                  <c:v>94.18</c:v>
                </c:pt>
                <c:pt idx="9419">
                  <c:v>94.19</c:v>
                </c:pt>
                <c:pt idx="9420">
                  <c:v>94.2</c:v>
                </c:pt>
                <c:pt idx="9421">
                  <c:v>94.21</c:v>
                </c:pt>
                <c:pt idx="9422">
                  <c:v>94.22</c:v>
                </c:pt>
                <c:pt idx="9423">
                  <c:v>94.23</c:v>
                </c:pt>
                <c:pt idx="9424">
                  <c:v>94.24</c:v>
                </c:pt>
                <c:pt idx="9425">
                  <c:v>94.25</c:v>
                </c:pt>
                <c:pt idx="9426">
                  <c:v>94.26</c:v>
                </c:pt>
                <c:pt idx="9427">
                  <c:v>94.27</c:v>
                </c:pt>
                <c:pt idx="9428">
                  <c:v>94.28</c:v>
                </c:pt>
                <c:pt idx="9429">
                  <c:v>94.29</c:v>
                </c:pt>
                <c:pt idx="9430">
                  <c:v>94.3</c:v>
                </c:pt>
                <c:pt idx="9431">
                  <c:v>94.31</c:v>
                </c:pt>
                <c:pt idx="9432">
                  <c:v>94.32</c:v>
                </c:pt>
                <c:pt idx="9433">
                  <c:v>94.33</c:v>
                </c:pt>
                <c:pt idx="9434">
                  <c:v>94.34</c:v>
                </c:pt>
                <c:pt idx="9435">
                  <c:v>94.35</c:v>
                </c:pt>
                <c:pt idx="9436">
                  <c:v>94.36</c:v>
                </c:pt>
                <c:pt idx="9437">
                  <c:v>94.37</c:v>
                </c:pt>
                <c:pt idx="9438">
                  <c:v>94.38</c:v>
                </c:pt>
                <c:pt idx="9439">
                  <c:v>94.39</c:v>
                </c:pt>
                <c:pt idx="9440">
                  <c:v>94.4</c:v>
                </c:pt>
                <c:pt idx="9441">
                  <c:v>94.41</c:v>
                </c:pt>
                <c:pt idx="9442">
                  <c:v>94.42</c:v>
                </c:pt>
                <c:pt idx="9443">
                  <c:v>94.43</c:v>
                </c:pt>
                <c:pt idx="9444">
                  <c:v>94.44</c:v>
                </c:pt>
                <c:pt idx="9445">
                  <c:v>94.45</c:v>
                </c:pt>
                <c:pt idx="9446">
                  <c:v>94.46</c:v>
                </c:pt>
                <c:pt idx="9447">
                  <c:v>94.47</c:v>
                </c:pt>
                <c:pt idx="9448">
                  <c:v>94.48</c:v>
                </c:pt>
                <c:pt idx="9449">
                  <c:v>94.49</c:v>
                </c:pt>
                <c:pt idx="9450">
                  <c:v>94.5</c:v>
                </c:pt>
                <c:pt idx="9451">
                  <c:v>94.51</c:v>
                </c:pt>
                <c:pt idx="9452">
                  <c:v>94.52</c:v>
                </c:pt>
                <c:pt idx="9453">
                  <c:v>94.53</c:v>
                </c:pt>
                <c:pt idx="9454">
                  <c:v>94.54</c:v>
                </c:pt>
                <c:pt idx="9455">
                  <c:v>94.55</c:v>
                </c:pt>
                <c:pt idx="9456">
                  <c:v>94.56</c:v>
                </c:pt>
                <c:pt idx="9457">
                  <c:v>94.57</c:v>
                </c:pt>
                <c:pt idx="9458">
                  <c:v>94.58</c:v>
                </c:pt>
                <c:pt idx="9459">
                  <c:v>94.59</c:v>
                </c:pt>
                <c:pt idx="9460">
                  <c:v>94.6</c:v>
                </c:pt>
                <c:pt idx="9461">
                  <c:v>94.61</c:v>
                </c:pt>
                <c:pt idx="9462">
                  <c:v>94.62</c:v>
                </c:pt>
                <c:pt idx="9463">
                  <c:v>94.63</c:v>
                </c:pt>
                <c:pt idx="9464">
                  <c:v>94.64</c:v>
                </c:pt>
                <c:pt idx="9465">
                  <c:v>94.65</c:v>
                </c:pt>
                <c:pt idx="9466">
                  <c:v>94.66</c:v>
                </c:pt>
                <c:pt idx="9467">
                  <c:v>94.67</c:v>
                </c:pt>
                <c:pt idx="9468">
                  <c:v>94.68</c:v>
                </c:pt>
                <c:pt idx="9469">
                  <c:v>94.69</c:v>
                </c:pt>
                <c:pt idx="9470">
                  <c:v>94.7</c:v>
                </c:pt>
                <c:pt idx="9471">
                  <c:v>94.71</c:v>
                </c:pt>
                <c:pt idx="9472">
                  <c:v>94.72</c:v>
                </c:pt>
                <c:pt idx="9473">
                  <c:v>94.73</c:v>
                </c:pt>
                <c:pt idx="9474">
                  <c:v>94.74</c:v>
                </c:pt>
                <c:pt idx="9475">
                  <c:v>94.75</c:v>
                </c:pt>
                <c:pt idx="9476">
                  <c:v>94.76</c:v>
                </c:pt>
                <c:pt idx="9477">
                  <c:v>94.77</c:v>
                </c:pt>
                <c:pt idx="9478">
                  <c:v>94.78</c:v>
                </c:pt>
                <c:pt idx="9479">
                  <c:v>94.79</c:v>
                </c:pt>
                <c:pt idx="9480">
                  <c:v>94.8</c:v>
                </c:pt>
                <c:pt idx="9481">
                  <c:v>94.81</c:v>
                </c:pt>
                <c:pt idx="9482">
                  <c:v>94.82</c:v>
                </c:pt>
                <c:pt idx="9483">
                  <c:v>94.83</c:v>
                </c:pt>
                <c:pt idx="9484">
                  <c:v>94.84</c:v>
                </c:pt>
                <c:pt idx="9485">
                  <c:v>94.85</c:v>
                </c:pt>
                <c:pt idx="9486">
                  <c:v>94.86</c:v>
                </c:pt>
                <c:pt idx="9487">
                  <c:v>94.87</c:v>
                </c:pt>
                <c:pt idx="9488">
                  <c:v>94.88</c:v>
                </c:pt>
                <c:pt idx="9489">
                  <c:v>94.89</c:v>
                </c:pt>
                <c:pt idx="9490">
                  <c:v>94.9</c:v>
                </c:pt>
                <c:pt idx="9491">
                  <c:v>94.91</c:v>
                </c:pt>
                <c:pt idx="9492">
                  <c:v>94.92</c:v>
                </c:pt>
                <c:pt idx="9493">
                  <c:v>94.93</c:v>
                </c:pt>
                <c:pt idx="9494">
                  <c:v>94.94</c:v>
                </c:pt>
                <c:pt idx="9495">
                  <c:v>94.95</c:v>
                </c:pt>
                <c:pt idx="9496">
                  <c:v>94.96</c:v>
                </c:pt>
                <c:pt idx="9497">
                  <c:v>94.97</c:v>
                </c:pt>
                <c:pt idx="9498">
                  <c:v>94.98</c:v>
                </c:pt>
                <c:pt idx="9499">
                  <c:v>94.99</c:v>
                </c:pt>
                <c:pt idx="9500">
                  <c:v>95</c:v>
                </c:pt>
                <c:pt idx="9501">
                  <c:v>95.01</c:v>
                </c:pt>
                <c:pt idx="9502">
                  <c:v>95.02</c:v>
                </c:pt>
                <c:pt idx="9503">
                  <c:v>95.03</c:v>
                </c:pt>
                <c:pt idx="9504">
                  <c:v>95.04</c:v>
                </c:pt>
                <c:pt idx="9505">
                  <c:v>95.05</c:v>
                </c:pt>
                <c:pt idx="9506">
                  <c:v>95.06</c:v>
                </c:pt>
                <c:pt idx="9507">
                  <c:v>95.07</c:v>
                </c:pt>
                <c:pt idx="9508">
                  <c:v>95.08</c:v>
                </c:pt>
                <c:pt idx="9509">
                  <c:v>95.09</c:v>
                </c:pt>
                <c:pt idx="9510">
                  <c:v>95.1</c:v>
                </c:pt>
                <c:pt idx="9511">
                  <c:v>95.11</c:v>
                </c:pt>
                <c:pt idx="9512">
                  <c:v>95.12</c:v>
                </c:pt>
                <c:pt idx="9513">
                  <c:v>95.13</c:v>
                </c:pt>
                <c:pt idx="9514">
                  <c:v>95.14</c:v>
                </c:pt>
                <c:pt idx="9515">
                  <c:v>95.15</c:v>
                </c:pt>
                <c:pt idx="9516">
                  <c:v>95.16</c:v>
                </c:pt>
                <c:pt idx="9517">
                  <c:v>95.17</c:v>
                </c:pt>
                <c:pt idx="9518">
                  <c:v>95.18</c:v>
                </c:pt>
                <c:pt idx="9519">
                  <c:v>95.19</c:v>
                </c:pt>
                <c:pt idx="9520">
                  <c:v>95.2</c:v>
                </c:pt>
                <c:pt idx="9521">
                  <c:v>95.21</c:v>
                </c:pt>
                <c:pt idx="9522">
                  <c:v>95.22</c:v>
                </c:pt>
                <c:pt idx="9523">
                  <c:v>95.23</c:v>
                </c:pt>
                <c:pt idx="9524">
                  <c:v>95.24</c:v>
                </c:pt>
                <c:pt idx="9525">
                  <c:v>95.25</c:v>
                </c:pt>
                <c:pt idx="9526">
                  <c:v>95.26</c:v>
                </c:pt>
                <c:pt idx="9527">
                  <c:v>95.27</c:v>
                </c:pt>
                <c:pt idx="9528">
                  <c:v>95.28</c:v>
                </c:pt>
                <c:pt idx="9529">
                  <c:v>95.29</c:v>
                </c:pt>
                <c:pt idx="9530">
                  <c:v>95.3</c:v>
                </c:pt>
                <c:pt idx="9531">
                  <c:v>95.31</c:v>
                </c:pt>
                <c:pt idx="9532">
                  <c:v>95.32</c:v>
                </c:pt>
                <c:pt idx="9533">
                  <c:v>95.33</c:v>
                </c:pt>
                <c:pt idx="9534">
                  <c:v>95.34</c:v>
                </c:pt>
                <c:pt idx="9535">
                  <c:v>95.35</c:v>
                </c:pt>
                <c:pt idx="9536">
                  <c:v>95.36</c:v>
                </c:pt>
                <c:pt idx="9537">
                  <c:v>95.37</c:v>
                </c:pt>
                <c:pt idx="9538">
                  <c:v>95.38</c:v>
                </c:pt>
                <c:pt idx="9539">
                  <c:v>95.39</c:v>
                </c:pt>
                <c:pt idx="9540">
                  <c:v>95.4</c:v>
                </c:pt>
                <c:pt idx="9541">
                  <c:v>95.41</c:v>
                </c:pt>
                <c:pt idx="9542">
                  <c:v>95.42</c:v>
                </c:pt>
                <c:pt idx="9543">
                  <c:v>95.43</c:v>
                </c:pt>
                <c:pt idx="9544">
                  <c:v>95.44</c:v>
                </c:pt>
                <c:pt idx="9545">
                  <c:v>95.45</c:v>
                </c:pt>
                <c:pt idx="9546">
                  <c:v>95.46</c:v>
                </c:pt>
                <c:pt idx="9547">
                  <c:v>95.47</c:v>
                </c:pt>
                <c:pt idx="9548">
                  <c:v>95.48</c:v>
                </c:pt>
                <c:pt idx="9549">
                  <c:v>95.49</c:v>
                </c:pt>
                <c:pt idx="9550">
                  <c:v>95.5</c:v>
                </c:pt>
                <c:pt idx="9551">
                  <c:v>95.51</c:v>
                </c:pt>
                <c:pt idx="9552">
                  <c:v>95.52</c:v>
                </c:pt>
                <c:pt idx="9553">
                  <c:v>95.53</c:v>
                </c:pt>
                <c:pt idx="9554">
                  <c:v>95.54</c:v>
                </c:pt>
                <c:pt idx="9555">
                  <c:v>95.55</c:v>
                </c:pt>
                <c:pt idx="9556">
                  <c:v>95.56</c:v>
                </c:pt>
                <c:pt idx="9557">
                  <c:v>95.57</c:v>
                </c:pt>
                <c:pt idx="9558">
                  <c:v>95.58</c:v>
                </c:pt>
                <c:pt idx="9559">
                  <c:v>95.59</c:v>
                </c:pt>
                <c:pt idx="9560">
                  <c:v>95.6</c:v>
                </c:pt>
                <c:pt idx="9561">
                  <c:v>95.61</c:v>
                </c:pt>
                <c:pt idx="9562">
                  <c:v>95.62</c:v>
                </c:pt>
                <c:pt idx="9563">
                  <c:v>95.63</c:v>
                </c:pt>
                <c:pt idx="9564">
                  <c:v>95.64</c:v>
                </c:pt>
                <c:pt idx="9565">
                  <c:v>95.65</c:v>
                </c:pt>
                <c:pt idx="9566">
                  <c:v>95.66</c:v>
                </c:pt>
                <c:pt idx="9567">
                  <c:v>95.67</c:v>
                </c:pt>
                <c:pt idx="9568">
                  <c:v>95.68</c:v>
                </c:pt>
                <c:pt idx="9569">
                  <c:v>95.69</c:v>
                </c:pt>
                <c:pt idx="9570">
                  <c:v>95.7</c:v>
                </c:pt>
                <c:pt idx="9571">
                  <c:v>95.71</c:v>
                </c:pt>
                <c:pt idx="9572">
                  <c:v>95.72</c:v>
                </c:pt>
                <c:pt idx="9573">
                  <c:v>95.73</c:v>
                </c:pt>
                <c:pt idx="9574">
                  <c:v>95.74</c:v>
                </c:pt>
                <c:pt idx="9575">
                  <c:v>95.75</c:v>
                </c:pt>
                <c:pt idx="9576">
                  <c:v>95.76</c:v>
                </c:pt>
                <c:pt idx="9577">
                  <c:v>95.77</c:v>
                </c:pt>
                <c:pt idx="9578">
                  <c:v>95.78</c:v>
                </c:pt>
                <c:pt idx="9579">
                  <c:v>95.79</c:v>
                </c:pt>
                <c:pt idx="9580">
                  <c:v>95.8</c:v>
                </c:pt>
                <c:pt idx="9581">
                  <c:v>95.81</c:v>
                </c:pt>
                <c:pt idx="9582">
                  <c:v>95.82</c:v>
                </c:pt>
                <c:pt idx="9583">
                  <c:v>95.83</c:v>
                </c:pt>
                <c:pt idx="9584">
                  <c:v>95.84</c:v>
                </c:pt>
                <c:pt idx="9585">
                  <c:v>95.85</c:v>
                </c:pt>
                <c:pt idx="9586">
                  <c:v>95.86</c:v>
                </c:pt>
                <c:pt idx="9587">
                  <c:v>95.87</c:v>
                </c:pt>
                <c:pt idx="9588">
                  <c:v>95.88</c:v>
                </c:pt>
                <c:pt idx="9589">
                  <c:v>95.89</c:v>
                </c:pt>
                <c:pt idx="9590">
                  <c:v>95.9</c:v>
                </c:pt>
                <c:pt idx="9591">
                  <c:v>95.91</c:v>
                </c:pt>
                <c:pt idx="9592">
                  <c:v>95.92</c:v>
                </c:pt>
                <c:pt idx="9593">
                  <c:v>95.93</c:v>
                </c:pt>
                <c:pt idx="9594">
                  <c:v>95.94</c:v>
                </c:pt>
                <c:pt idx="9595">
                  <c:v>95.95</c:v>
                </c:pt>
                <c:pt idx="9596">
                  <c:v>95.96</c:v>
                </c:pt>
                <c:pt idx="9597">
                  <c:v>95.97</c:v>
                </c:pt>
                <c:pt idx="9598">
                  <c:v>95.98</c:v>
                </c:pt>
                <c:pt idx="9599">
                  <c:v>95.99</c:v>
                </c:pt>
                <c:pt idx="9600">
                  <c:v>96</c:v>
                </c:pt>
                <c:pt idx="9601">
                  <c:v>96.01</c:v>
                </c:pt>
                <c:pt idx="9602">
                  <c:v>96.02</c:v>
                </c:pt>
                <c:pt idx="9603">
                  <c:v>96.03</c:v>
                </c:pt>
                <c:pt idx="9604">
                  <c:v>96.04</c:v>
                </c:pt>
                <c:pt idx="9605">
                  <c:v>96.05</c:v>
                </c:pt>
                <c:pt idx="9606">
                  <c:v>96.06</c:v>
                </c:pt>
                <c:pt idx="9607">
                  <c:v>96.07</c:v>
                </c:pt>
                <c:pt idx="9608">
                  <c:v>96.08</c:v>
                </c:pt>
                <c:pt idx="9609">
                  <c:v>96.09</c:v>
                </c:pt>
                <c:pt idx="9610">
                  <c:v>96.1</c:v>
                </c:pt>
                <c:pt idx="9611">
                  <c:v>96.11</c:v>
                </c:pt>
                <c:pt idx="9612">
                  <c:v>96.12</c:v>
                </c:pt>
                <c:pt idx="9613">
                  <c:v>96.13</c:v>
                </c:pt>
                <c:pt idx="9614">
                  <c:v>96.14</c:v>
                </c:pt>
                <c:pt idx="9615">
                  <c:v>96.15</c:v>
                </c:pt>
                <c:pt idx="9616">
                  <c:v>96.16</c:v>
                </c:pt>
                <c:pt idx="9617">
                  <c:v>96.17</c:v>
                </c:pt>
                <c:pt idx="9618">
                  <c:v>96.18</c:v>
                </c:pt>
                <c:pt idx="9619">
                  <c:v>96.19</c:v>
                </c:pt>
                <c:pt idx="9620">
                  <c:v>96.2</c:v>
                </c:pt>
                <c:pt idx="9621">
                  <c:v>96.21</c:v>
                </c:pt>
                <c:pt idx="9622">
                  <c:v>96.22</c:v>
                </c:pt>
                <c:pt idx="9623">
                  <c:v>96.23</c:v>
                </c:pt>
                <c:pt idx="9624">
                  <c:v>96.24</c:v>
                </c:pt>
                <c:pt idx="9625">
                  <c:v>96.25</c:v>
                </c:pt>
                <c:pt idx="9626">
                  <c:v>96.26</c:v>
                </c:pt>
                <c:pt idx="9627">
                  <c:v>96.27</c:v>
                </c:pt>
                <c:pt idx="9628">
                  <c:v>96.28</c:v>
                </c:pt>
                <c:pt idx="9629">
                  <c:v>96.29</c:v>
                </c:pt>
                <c:pt idx="9630">
                  <c:v>96.3</c:v>
                </c:pt>
                <c:pt idx="9631">
                  <c:v>96.31</c:v>
                </c:pt>
                <c:pt idx="9632">
                  <c:v>96.32</c:v>
                </c:pt>
                <c:pt idx="9633">
                  <c:v>96.33</c:v>
                </c:pt>
                <c:pt idx="9634">
                  <c:v>96.34</c:v>
                </c:pt>
                <c:pt idx="9635">
                  <c:v>96.35</c:v>
                </c:pt>
                <c:pt idx="9636">
                  <c:v>96.36</c:v>
                </c:pt>
                <c:pt idx="9637">
                  <c:v>96.37</c:v>
                </c:pt>
                <c:pt idx="9638">
                  <c:v>96.38</c:v>
                </c:pt>
                <c:pt idx="9639">
                  <c:v>96.39</c:v>
                </c:pt>
                <c:pt idx="9640">
                  <c:v>96.4</c:v>
                </c:pt>
                <c:pt idx="9641">
                  <c:v>96.41</c:v>
                </c:pt>
                <c:pt idx="9642">
                  <c:v>96.42</c:v>
                </c:pt>
                <c:pt idx="9643">
                  <c:v>96.43</c:v>
                </c:pt>
                <c:pt idx="9644">
                  <c:v>96.44</c:v>
                </c:pt>
                <c:pt idx="9645">
                  <c:v>96.45</c:v>
                </c:pt>
                <c:pt idx="9646">
                  <c:v>96.46</c:v>
                </c:pt>
                <c:pt idx="9647">
                  <c:v>96.47</c:v>
                </c:pt>
                <c:pt idx="9648">
                  <c:v>96.48</c:v>
                </c:pt>
                <c:pt idx="9649">
                  <c:v>96.49</c:v>
                </c:pt>
                <c:pt idx="9650">
                  <c:v>96.5</c:v>
                </c:pt>
                <c:pt idx="9651">
                  <c:v>96.51</c:v>
                </c:pt>
                <c:pt idx="9652">
                  <c:v>96.52</c:v>
                </c:pt>
                <c:pt idx="9653">
                  <c:v>96.53</c:v>
                </c:pt>
                <c:pt idx="9654">
                  <c:v>96.54</c:v>
                </c:pt>
                <c:pt idx="9655">
                  <c:v>96.55</c:v>
                </c:pt>
                <c:pt idx="9656">
                  <c:v>96.56</c:v>
                </c:pt>
                <c:pt idx="9657">
                  <c:v>96.57</c:v>
                </c:pt>
                <c:pt idx="9658">
                  <c:v>96.58</c:v>
                </c:pt>
                <c:pt idx="9659">
                  <c:v>96.59</c:v>
                </c:pt>
                <c:pt idx="9660">
                  <c:v>96.6</c:v>
                </c:pt>
                <c:pt idx="9661">
                  <c:v>96.61</c:v>
                </c:pt>
                <c:pt idx="9662">
                  <c:v>96.62</c:v>
                </c:pt>
                <c:pt idx="9663">
                  <c:v>96.63</c:v>
                </c:pt>
                <c:pt idx="9664">
                  <c:v>96.64</c:v>
                </c:pt>
                <c:pt idx="9665">
                  <c:v>96.65</c:v>
                </c:pt>
                <c:pt idx="9666">
                  <c:v>96.66</c:v>
                </c:pt>
                <c:pt idx="9667">
                  <c:v>96.67</c:v>
                </c:pt>
                <c:pt idx="9668">
                  <c:v>96.68</c:v>
                </c:pt>
                <c:pt idx="9669">
                  <c:v>96.69</c:v>
                </c:pt>
                <c:pt idx="9670">
                  <c:v>96.7</c:v>
                </c:pt>
                <c:pt idx="9671">
                  <c:v>96.71</c:v>
                </c:pt>
                <c:pt idx="9672">
                  <c:v>96.72</c:v>
                </c:pt>
                <c:pt idx="9673">
                  <c:v>96.73</c:v>
                </c:pt>
                <c:pt idx="9674">
                  <c:v>96.74</c:v>
                </c:pt>
                <c:pt idx="9675">
                  <c:v>96.75</c:v>
                </c:pt>
                <c:pt idx="9676">
                  <c:v>96.76</c:v>
                </c:pt>
                <c:pt idx="9677">
                  <c:v>96.77</c:v>
                </c:pt>
                <c:pt idx="9678">
                  <c:v>96.78</c:v>
                </c:pt>
                <c:pt idx="9679">
                  <c:v>96.79</c:v>
                </c:pt>
                <c:pt idx="9680">
                  <c:v>96.8</c:v>
                </c:pt>
                <c:pt idx="9681">
                  <c:v>96.81</c:v>
                </c:pt>
                <c:pt idx="9682">
                  <c:v>96.82</c:v>
                </c:pt>
                <c:pt idx="9683">
                  <c:v>96.83</c:v>
                </c:pt>
                <c:pt idx="9684">
                  <c:v>96.84</c:v>
                </c:pt>
                <c:pt idx="9685">
                  <c:v>96.85</c:v>
                </c:pt>
                <c:pt idx="9686">
                  <c:v>96.86</c:v>
                </c:pt>
                <c:pt idx="9687">
                  <c:v>96.87</c:v>
                </c:pt>
                <c:pt idx="9688">
                  <c:v>96.88</c:v>
                </c:pt>
                <c:pt idx="9689">
                  <c:v>96.89</c:v>
                </c:pt>
                <c:pt idx="9690">
                  <c:v>96.9</c:v>
                </c:pt>
                <c:pt idx="9691">
                  <c:v>96.91</c:v>
                </c:pt>
                <c:pt idx="9692">
                  <c:v>96.92</c:v>
                </c:pt>
                <c:pt idx="9693">
                  <c:v>96.93</c:v>
                </c:pt>
                <c:pt idx="9694">
                  <c:v>96.94</c:v>
                </c:pt>
                <c:pt idx="9695">
                  <c:v>96.95</c:v>
                </c:pt>
                <c:pt idx="9696">
                  <c:v>96.96</c:v>
                </c:pt>
                <c:pt idx="9697">
                  <c:v>96.97</c:v>
                </c:pt>
                <c:pt idx="9698">
                  <c:v>96.98</c:v>
                </c:pt>
                <c:pt idx="9699">
                  <c:v>96.99</c:v>
                </c:pt>
                <c:pt idx="9700">
                  <c:v>97</c:v>
                </c:pt>
                <c:pt idx="9701">
                  <c:v>97.01</c:v>
                </c:pt>
                <c:pt idx="9702">
                  <c:v>97.02</c:v>
                </c:pt>
                <c:pt idx="9703">
                  <c:v>97.03</c:v>
                </c:pt>
                <c:pt idx="9704">
                  <c:v>97.04</c:v>
                </c:pt>
                <c:pt idx="9705">
                  <c:v>97.05</c:v>
                </c:pt>
                <c:pt idx="9706">
                  <c:v>97.06</c:v>
                </c:pt>
                <c:pt idx="9707">
                  <c:v>97.07</c:v>
                </c:pt>
                <c:pt idx="9708">
                  <c:v>97.08</c:v>
                </c:pt>
                <c:pt idx="9709">
                  <c:v>97.09</c:v>
                </c:pt>
                <c:pt idx="9710">
                  <c:v>97.1</c:v>
                </c:pt>
                <c:pt idx="9711">
                  <c:v>97.11</c:v>
                </c:pt>
                <c:pt idx="9712">
                  <c:v>97.12</c:v>
                </c:pt>
                <c:pt idx="9713">
                  <c:v>97.13</c:v>
                </c:pt>
                <c:pt idx="9714">
                  <c:v>97.14</c:v>
                </c:pt>
                <c:pt idx="9715">
                  <c:v>97.15</c:v>
                </c:pt>
                <c:pt idx="9716">
                  <c:v>97.16</c:v>
                </c:pt>
                <c:pt idx="9717">
                  <c:v>97.17</c:v>
                </c:pt>
                <c:pt idx="9718">
                  <c:v>97.18</c:v>
                </c:pt>
                <c:pt idx="9719">
                  <c:v>97.19</c:v>
                </c:pt>
                <c:pt idx="9720">
                  <c:v>97.2</c:v>
                </c:pt>
                <c:pt idx="9721">
                  <c:v>97.21</c:v>
                </c:pt>
                <c:pt idx="9722">
                  <c:v>97.22</c:v>
                </c:pt>
                <c:pt idx="9723">
                  <c:v>97.23</c:v>
                </c:pt>
                <c:pt idx="9724">
                  <c:v>97.24</c:v>
                </c:pt>
                <c:pt idx="9725">
                  <c:v>97.25</c:v>
                </c:pt>
                <c:pt idx="9726">
                  <c:v>97.26</c:v>
                </c:pt>
                <c:pt idx="9727">
                  <c:v>97.27</c:v>
                </c:pt>
                <c:pt idx="9728">
                  <c:v>97.28</c:v>
                </c:pt>
                <c:pt idx="9729">
                  <c:v>97.29</c:v>
                </c:pt>
                <c:pt idx="9730">
                  <c:v>97.3</c:v>
                </c:pt>
                <c:pt idx="9731">
                  <c:v>97.31</c:v>
                </c:pt>
                <c:pt idx="9732">
                  <c:v>97.32</c:v>
                </c:pt>
                <c:pt idx="9733">
                  <c:v>97.33</c:v>
                </c:pt>
                <c:pt idx="9734">
                  <c:v>97.34</c:v>
                </c:pt>
                <c:pt idx="9735">
                  <c:v>97.35</c:v>
                </c:pt>
                <c:pt idx="9736">
                  <c:v>97.36</c:v>
                </c:pt>
                <c:pt idx="9737">
                  <c:v>97.37</c:v>
                </c:pt>
                <c:pt idx="9738">
                  <c:v>97.38</c:v>
                </c:pt>
                <c:pt idx="9739">
                  <c:v>97.39</c:v>
                </c:pt>
                <c:pt idx="9740">
                  <c:v>97.4</c:v>
                </c:pt>
                <c:pt idx="9741">
                  <c:v>97.41</c:v>
                </c:pt>
                <c:pt idx="9742">
                  <c:v>97.42</c:v>
                </c:pt>
                <c:pt idx="9743">
                  <c:v>97.43</c:v>
                </c:pt>
                <c:pt idx="9744">
                  <c:v>97.44</c:v>
                </c:pt>
                <c:pt idx="9745">
                  <c:v>97.45</c:v>
                </c:pt>
                <c:pt idx="9746">
                  <c:v>97.46</c:v>
                </c:pt>
                <c:pt idx="9747">
                  <c:v>97.47</c:v>
                </c:pt>
                <c:pt idx="9748">
                  <c:v>97.48</c:v>
                </c:pt>
                <c:pt idx="9749">
                  <c:v>97.49</c:v>
                </c:pt>
                <c:pt idx="9750">
                  <c:v>97.5</c:v>
                </c:pt>
                <c:pt idx="9751">
                  <c:v>97.51</c:v>
                </c:pt>
                <c:pt idx="9752">
                  <c:v>97.52</c:v>
                </c:pt>
                <c:pt idx="9753">
                  <c:v>97.53</c:v>
                </c:pt>
                <c:pt idx="9754">
                  <c:v>97.54</c:v>
                </c:pt>
                <c:pt idx="9755">
                  <c:v>97.55</c:v>
                </c:pt>
                <c:pt idx="9756">
                  <c:v>97.56</c:v>
                </c:pt>
                <c:pt idx="9757">
                  <c:v>97.57</c:v>
                </c:pt>
                <c:pt idx="9758">
                  <c:v>97.58</c:v>
                </c:pt>
                <c:pt idx="9759">
                  <c:v>97.59</c:v>
                </c:pt>
                <c:pt idx="9760">
                  <c:v>97.6</c:v>
                </c:pt>
                <c:pt idx="9761">
                  <c:v>97.61</c:v>
                </c:pt>
                <c:pt idx="9762">
                  <c:v>97.62</c:v>
                </c:pt>
                <c:pt idx="9763">
                  <c:v>97.63</c:v>
                </c:pt>
                <c:pt idx="9764">
                  <c:v>97.64</c:v>
                </c:pt>
                <c:pt idx="9765">
                  <c:v>97.65</c:v>
                </c:pt>
                <c:pt idx="9766">
                  <c:v>97.66</c:v>
                </c:pt>
                <c:pt idx="9767">
                  <c:v>97.67</c:v>
                </c:pt>
                <c:pt idx="9768">
                  <c:v>97.68</c:v>
                </c:pt>
                <c:pt idx="9769">
                  <c:v>97.69</c:v>
                </c:pt>
                <c:pt idx="9770">
                  <c:v>97.7</c:v>
                </c:pt>
                <c:pt idx="9771">
                  <c:v>97.71</c:v>
                </c:pt>
                <c:pt idx="9772">
                  <c:v>97.72</c:v>
                </c:pt>
                <c:pt idx="9773">
                  <c:v>97.73</c:v>
                </c:pt>
                <c:pt idx="9774">
                  <c:v>97.74</c:v>
                </c:pt>
                <c:pt idx="9775">
                  <c:v>97.75</c:v>
                </c:pt>
                <c:pt idx="9776">
                  <c:v>97.76</c:v>
                </c:pt>
                <c:pt idx="9777">
                  <c:v>97.77</c:v>
                </c:pt>
                <c:pt idx="9778">
                  <c:v>97.78</c:v>
                </c:pt>
                <c:pt idx="9779">
                  <c:v>97.79</c:v>
                </c:pt>
                <c:pt idx="9780">
                  <c:v>97.8</c:v>
                </c:pt>
                <c:pt idx="9781">
                  <c:v>97.81</c:v>
                </c:pt>
                <c:pt idx="9782">
                  <c:v>97.82</c:v>
                </c:pt>
                <c:pt idx="9783">
                  <c:v>97.83</c:v>
                </c:pt>
                <c:pt idx="9784">
                  <c:v>97.84</c:v>
                </c:pt>
                <c:pt idx="9785">
                  <c:v>97.85</c:v>
                </c:pt>
                <c:pt idx="9786">
                  <c:v>97.86</c:v>
                </c:pt>
                <c:pt idx="9787">
                  <c:v>97.87</c:v>
                </c:pt>
                <c:pt idx="9788">
                  <c:v>97.88</c:v>
                </c:pt>
                <c:pt idx="9789">
                  <c:v>97.89</c:v>
                </c:pt>
                <c:pt idx="9790">
                  <c:v>97.9</c:v>
                </c:pt>
                <c:pt idx="9791">
                  <c:v>97.91</c:v>
                </c:pt>
                <c:pt idx="9792">
                  <c:v>97.92</c:v>
                </c:pt>
                <c:pt idx="9793">
                  <c:v>97.93</c:v>
                </c:pt>
                <c:pt idx="9794">
                  <c:v>97.94</c:v>
                </c:pt>
                <c:pt idx="9795">
                  <c:v>97.95</c:v>
                </c:pt>
                <c:pt idx="9796">
                  <c:v>97.96</c:v>
                </c:pt>
                <c:pt idx="9797">
                  <c:v>97.97</c:v>
                </c:pt>
                <c:pt idx="9798">
                  <c:v>97.98</c:v>
                </c:pt>
                <c:pt idx="9799">
                  <c:v>97.99</c:v>
                </c:pt>
                <c:pt idx="9800">
                  <c:v>98</c:v>
                </c:pt>
                <c:pt idx="9801">
                  <c:v>98.01</c:v>
                </c:pt>
                <c:pt idx="9802">
                  <c:v>98.02</c:v>
                </c:pt>
                <c:pt idx="9803">
                  <c:v>98.03</c:v>
                </c:pt>
                <c:pt idx="9804">
                  <c:v>98.04</c:v>
                </c:pt>
                <c:pt idx="9805">
                  <c:v>98.05</c:v>
                </c:pt>
                <c:pt idx="9806">
                  <c:v>98.06</c:v>
                </c:pt>
                <c:pt idx="9807">
                  <c:v>98.07</c:v>
                </c:pt>
                <c:pt idx="9808">
                  <c:v>98.08</c:v>
                </c:pt>
                <c:pt idx="9809">
                  <c:v>98.09</c:v>
                </c:pt>
                <c:pt idx="9810">
                  <c:v>98.1</c:v>
                </c:pt>
                <c:pt idx="9811">
                  <c:v>98.11</c:v>
                </c:pt>
                <c:pt idx="9812">
                  <c:v>98.12</c:v>
                </c:pt>
                <c:pt idx="9813">
                  <c:v>98.13</c:v>
                </c:pt>
                <c:pt idx="9814">
                  <c:v>98.14</c:v>
                </c:pt>
                <c:pt idx="9815">
                  <c:v>98.15</c:v>
                </c:pt>
                <c:pt idx="9816">
                  <c:v>98.16</c:v>
                </c:pt>
                <c:pt idx="9817">
                  <c:v>98.17</c:v>
                </c:pt>
                <c:pt idx="9818">
                  <c:v>98.18</c:v>
                </c:pt>
                <c:pt idx="9819">
                  <c:v>98.19</c:v>
                </c:pt>
                <c:pt idx="9820">
                  <c:v>98.2</c:v>
                </c:pt>
                <c:pt idx="9821">
                  <c:v>98.21</c:v>
                </c:pt>
                <c:pt idx="9822">
                  <c:v>98.22</c:v>
                </c:pt>
                <c:pt idx="9823">
                  <c:v>98.23</c:v>
                </c:pt>
                <c:pt idx="9824">
                  <c:v>98.24</c:v>
                </c:pt>
                <c:pt idx="9825">
                  <c:v>98.25</c:v>
                </c:pt>
                <c:pt idx="9826">
                  <c:v>98.26</c:v>
                </c:pt>
                <c:pt idx="9827">
                  <c:v>98.27</c:v>
                </c:pt>
                <c:pt idx="9828">
                  <c:v>98.28</c:v>
                </c:pt>
                <c:pt idx="9829">
                  <c:v>98.29</c:v>
                </c:pt>
                <c:pt idx="9830">
                  <c:v>98.3</c:v>
                </c:pt>
                <c:pt idx="9831">
                  <c:v>98.31</c:v>
                </c:pt>
                <c:pt idx="9832">
                  <c:v>98.32</c:v>
                </c:pt>
                <c:pt idx="9833">
                  <c:v>98.33</c:v>
                </c:pt>
                <c:pt idx="9834">
                  <c:v>98.34</c:v>
                </c:pt>
                <c:pt idx="9835">
                  <c:v>98.35</c:v>
                </c:pt>
                <c:pt idx="9836">
                  <c:v>98.36</c:v>
                </c:pt>
                <c:pt idx="9837">
                  <c:v>98.37</c:v>
                </c:pt>
                <c:pt idx="9838">
                  <c:v>98.38</c:v>
                </c:pt>
                <c:pt idx="9839">
                  <c:v>98.39</c:v>
                </c:pt>
                <c:pt idx="9840">
                  <c:v>98.4</c:v>
                </c:pt>
                <c:pt idx="9841">
                  <c:v>98.41</c:v>
                </c:pt>
                <c:pt idx="9842">
                  <c:v>98.42</c:v>
                </c:pt>
                <c:pt idx="9843">
                  <c:v>98.43</c:v>
                </c:pt>
                <c:pt idx="9844">
                  <c:v>98.44</c:v>
                </c:pt>
                <c:pt idx="9845">
                  <c:v>98.45</c:v>
                </c:pt>
                <c:pt idx="9846">
                  <c:v>98.46</c:v>
                </c:pt>
                <c:pt idx="9847">
                  <c:v>98.47</c:v>
                </c:pt>
                <c:pt idx="9848">
                  <c:v>98.48</c:v>
                </c:pt>
                <c:pt idx="9849">
                  <c:v>98.49</c:v>
                </c:pt>
                <c:pt idx="9850">
                  <c:v>98.5</c:v>
                </c:pt>
                <c:pt idx="9851">
                  <c:v>98.51</c:v>
                </c:pt>
                <c:pt idx="9852">
                  <c:v>98.52</c:v>
                </c:pt>
                <c:pt idx="9853">
                  <c:v>98.53</c:v>
                </c:pt>
                <c:pt idx="9854">
                  <c:v>98.54</c:v>
                </c:pt>
                <c:pt idx="9855">
                  <c:v>98.55</c:v>
                </c:pt>
                <c:pt idx="9856">
                  <c:v>98.56</c:v>
                </c:pt>
                <c:pt idx="9857">
                  <c:v>98.57</c:v>
                </c:pt>
                <c:pt idx="9858">
                  <c:v>98.58</c:v>
                </c:pt>
                <c:pt idx="9859">
                  <c:v>98.59</c:v>
                </c:pt>
                <c:pt idx="9860">
                  <c:v>98.6</c:v>
                </c:pt>
                <c:pt idx="9861">
                  <c:v>98.61</c:v>
                </c:pt>
                <c:pt idx="9862">
                  <c:v>98.62</c:v>
                </c:pt>
                <c:pt idx="9863">
                  <c:v>98.63</c:v>
                </c:pt>
                <c:pt idx="9864">
                  <c:v>98.64</c:v>
                </c:pt>
                <c:pt idx="9865">
                  <c:v>98.65</c:v>
                </c:pt>
                <c:pt idx="9866">
                  <c:v>98.66</c:v>
                </c:pt>
                <c:pt idx="9867">
                  <c:v>98.67</c:v>
                </c:pt>
                <c:pt idx="9868">
                  <c:v>98.68</c:v>
                </c:pt>
                <c:pt idx="9869">
                  <c:v>98.69</c:v>
                </c:pt>
                <c:pt idx="9870">
                  <c:v>98.7</c:v>
                </c:pt>
                <c:pt idx="9871">
                  <c:v>98.71</c:v>
                </c:pt>
                <c:pt idx="9872">
                  <c:v>98.72</c:v>
                </c:pt>
                <c:pt idx="9873">
                  <c:v>98.73</c:v>
                </c:pt>
                <c:pt idx="9874">
                  <c:v>98.74</c:v>
                </c:pt>
                <c:pt idx="9875">
                  <c:v>98.75</c:v>
                </c:pt>
                <c:pt idx="9876">
                  <c:v>98.76</c:v>
                </c:pt>
                <c:pt idx="9877">
                  <c:v>98.77</c:v>
                </c:pt>
                <c:pt idx="9878">
                  <c:v>98.78</c:v>
                </c:pt>
                <c:pt idx="9879">
                  <c:v>98.79</c:v>
                </c:pt>
                <c:pt idx="9880">
                  <c:v>98.8</c:v>
                </c:pt>
                <c:pt idx="9881">
                  <c:v>98.81</c:v>
                </c:pt>
                <c:pt idx="9882">
                  <c:v>98.82</c:v>
                </c:pt>
                <c:pt idx="9883">
                  <c:v>98.83</c:v>
                </c:pt>
                <c:pt idx="9884">
                  <c:v>98.84</c:v>
                </c:pt>
                <c:pt idx="9885">
                  <c:v>98.85</c:v>
                </c:pt>
                <c:pt idx="9886">
                  <c:v>98.86</c:v>
                </c:pt>
                <c:pt idx="9887">
                  <c:v>98.87</c:v>
                </c:pt>
                <c:pt idx="9888">
                  <c:v>98.88</c:v>
                </c:pt>
                <c:pt idx="9889">
                  <c:v>98.89</c:v>
                </c:pt>
                <c:pt idx="9890">
                  <c:v>98.9</c:v>
                </c:pt>
                <c:pt idx="9891">
                  <c:v>98.91</c:v>
                </c:pt>
                <c:pt idx="9892">
                  <c:v>98.92</c:v>
                </c:pt>
                <c:pt idx="9893">
                  <c:v>98.93</c:v>
                </c:pt>
                <c:pt idx="9894">
                  <c:v>98.94</c:v>
                </c:pt>
                <c:pt idx="9895">
                  <c:v>98.95</c:v>
                </c:pt>
                <c:pt idx="9896">
                  <c:v>98.96</c:v>
                </c:pt>
                <c:pt idx="9897">
                  <c:v>98.97</c:v>
                </c:pt>
                <c:pt idx="9898">
                  <c:v>98.98</c:v>
                </c:pt>
                <c:pt idx="9899">
                  <c:v>98.99</c:v>
                </c:pt>
                <c:pt idx="9900">
                  <c:v>99</c:v>
                </c:pt>
                <c:pt idx="9901">
                  <c:v>99.01</c:v>
                </c:pt>
                <c:pt idx="9902">
                  <c:v>99.02</c:v>
                </c:pt>
                <c:pt idx="9903">
                  <c:v>99.03</c:v>
                </c:pt>
                <c:pt idx="9904">
                  <c:v>99.04</c:v>
                </c:pt>
                <c:pt idx="9905">
                  <c:v>99.05</c:v>
                </c:pt>
                <c:pt idx="9906">
                  <c:v>99.06</c:v>
                </c:pt>
                <c:pt idx="9907">
                  <c:v>99.07</c:v>
                </c:pt>
                <c:pt idx="9908">
                  <c:v>99.08</c:v>
                </c:pt>
                <c:pt idx="9909">
                  <c:v>99.09</c:v>
                </c:pt>
                <c:pt idx="9910">
                  <c:v>99.1</c:v>
                </c:pt>
                <c:pt idx="9911">
                  <c:v>99.11</c:v>
                </c:pt>
                <c:pt idx="9912">
                  <c:v>99.12</c:v>
                </c:pt>
                <c:pt idx="9913">
                  <c:v>99.13</c:v>
                </c:pt>
                <c:pt idx="9914">
                  <c:v>99.14</c:v>
                </c:pt>
                <c:pt idx="9915">
                  <c:v>99.15</c:v>
                </c:pt>
                <c:pt idx="9916">
                  <c:v>99.16</c:v>
                </c:pt>
                <c:pt idx="9917">
                  <c:v>99.17</c:v>
                </c:pt>
                <c:pt idx="9918">
                  <c:v>99.18</c:v>
                </c:pt>
                <c:pt idx="9919">
                  <c:v>99.19</c:v>
                </c:pt>
                <c:pt idx="9920">
                  <c:v>99.2</c:v>
                </c:pt>
                <c:pt idx="9921">
                  <c:v>99.21</c:v>
                </c:pt>
                <c:pt idx="9922">
                  <c:v>99.22</c:v>
                </c:pt>
                <c:pt idx="9923">
                  <c:v>99.23</c:v>
                </c:pt>
                <c:pt idx="9924">
                  <c:v>99.24</c:v>
                </c:pt>
                <c:pt idx="9925">
                  <c:v>99.25</c:v>
                </c:pt>
                <c:pt idx="9926">
                  <c:v>99.26</c:v>
                </c:pt>
                <c:pt idx="9927">
                  <c:v>99.27</c:v>
                </c:pt>
                <c:pt idx="9928">
                  <c:v>99.28</c:v>
                </c:pt>
                <c:pt idx="9929">
                  <c:v>99.29</c:v>
                </c:pt>
                <c:pt idx="9930">
                  <c:v>99.3</c:v>
                </c:pt>
                <c:pt idx="9931">
                  <c:v>99.31</c:v>
                </c:pt>
                <c:pt idx="9932">
                  <c:v>99.32</c:v>
                </c:pt>
                <c:pt idx="9933">
                  <c:v>99.33</c:v>
                </c:pt>
                <c:pt idx="9934">
                  <c:v>99.34</c:v>
                </c:pt>
                <c:pt idx="9935">
                  <c:v>99.35</c:v>
                </c:pt>
                <c:pt idx="9936">
                  <c:v>99.36</c:v>
                </c:pt>
                <c:pt idx="9937">
                  <c:v>99.37</c:v>
                </c:pt>
                <c:pt idx="9938">
                  <c:v>99.38</c:v>
                </c:pt>
                <c:pt idx="9939">
                  <c:v>99.39</c:v>
                </c:pt>
                <c:pt idx="9940">
                  <c:v>99.4</c:v>
                </c:pt>
                <c:pt idx="9941">
                  <c:v>99.41</c:v>
                </c:pt>
                <c:pt idx="9942">
                  <c:v>99.42</c:v>
                </c:pt>
                <c:pt idx="9943">
                  <c:v>99.43</c:v>
                </c:pt>
                <c:pt idx="9944">
                  <c:v>99.44</c:v>
                </c:pt>
                <c:pt idx="9945">
                  <c:v>99.45</c:v>
                </c:pt>
                <c:pt idx="9946">
                  <c:v>99.46</c:v>
                </c:pt>
                <c:pt idx="9947">
                  <c:v>99.47</c:v>
                </c:pt>
                <c:pt idx="9948">
                  <c:v>99.48</c:v>
                </c:pt>
                <c:pt idx="9949">
                  <c:v>99.49</c:v>
                </c:pt>
                <c:pt idx="9950">
                  <c:v>99.5</c:v>
                </c:pt>
                <c:pt idx="9951">
                  <c:v>99.51</c:v>
                </c:pt>
                <c:pt idx="9952">
                  <c:v>99.52</c:v>
                </c:pt>
                <c:pt idx="9953">
                  <c:v>99.53</c:v>
                </c:pt>
                <c:pt idx="9954">
                  <c:v>99.54</c:v>
                </c:pt>
                <c:pt idx="9955">
                  <c:v>99.55</c:v>
                </c:pt>
                <c:pt idx="9956">
                  <c:v>99.56</c:v>
                </c:pt>
                <c:pt idx="9957">
                  <c:v>99.57</c:v>
                </c:pt>
                <c:pt idx="9958">
                  <c:v>99.58</c:v>
                </c:pt>
                <c:pt idx="9959">
                  <c:v>99.59</c:v>
                </c:pt>
                <c:pt idx="9960">
                  <c:v>99.6</c:v>
                </c:pt>
                <c:pt idx="9961">
                  <c:v>99.61</c:v>
                </c:pt>
                <c:pt idx="9962">
                  <c:v>99.62</c:v>
                </c:pt>
                <c:pt idx="9963">
                  <c:v>99.63</c:v>
                </c:pt>
                <c:pt idx="9964">
                  <c:v>99.64</c:v>
                </c:pt>
                <c:pt idx="9965">
                  <c:v>99.65</c:v>
                </c:pt>
                <c:pt idx="9966">
                  <c:v>99.66</c:v>
                </c:pt>
                <c:pt idx="9967">
                  <c:v>99.67</c:v>
                </c:pt>
                <c:pt idx="9968">
                  <c:v>99.68</c:v>
                </c:pt>
                <c:pt idx="9969">
                  <c:v>99.69</c:v>
                </c:pt>
                <c:pt idx="9970">
                  <c:v>99.7</c:v>
                </c:pt>
                <c:pt idx="9971">
                  <c:v>99.71</c:v>
                </c:pt>
                <c:pt idx="9972">
                  <c:v>99.72</c:v>
                </c:pt>
                <c:pt idx="9973">
                  <c:v>99.73</c:v>
                </c:pt>
                <c:pt idx="9974">
                  <c:v>99.74</c:v>
                </c:pt>
                <c:pt idx="9975">
                  <c:v>99.75</c:v>
                </c:pt>
                <c:pt idx="9976">
                  <c:v>99.76</c:v>
                </c:pt>
                <c:pt idx="9977">
                  <c:v>99.77</c:v>
                </c:pt>
                <c:pt idx="9978">
                  <c:v>99.78</c:v>
                </c:pt>
                <c:pt idx="9979">
                  <c:v>99.79</c:v>
                </c:pt>
                <c:pt idx="9980">
                  <c:v>99.8</c:v>
                </c:pt>
                <c:pt idx="9981">
                  <c:v>99.81</c:v>
                </c:pt>
                <c:pt idx="9982">
                  <c:v>99.82</c:v>
                </c:pt>
                <c:pt idx="9983">
                  <c:v>99.83</c:v>
                </c:pt>
                <c:pt idx="9984">
                  <c:v>99.84</c:v>
                </c:pt>
                <c:pt idx="9985">
                  <c:v>99.85</c:v>
                </c:pt>
                <c:pt idx="9986">
                  <c:v>99.86</c:v>
                </c:pt>
                <c:pt idx="9987">
                  <c:v>99.87</c:v>
                </c:pt>
                <c:pt idx="9988">
                  <c:v>99.88</c:v>
                </c:pt>
                <c:pt idx="9989">
                  <c:v>99.89</c:v>
                </c:pt>
                <c:pt idx="9990">
                  <c:v>99.9</c:v>
                </c:pt>
                <c:pt idx="9991">
                  <c:v>99.91</c:v>
                </c:pt>
                <c:pt idx="9992">
                  <c:v>99.92</c:v>
                </c:pt>
                <c:pt idx="9993">
                  <c:v>99.93</c:v>
                </c:pt>
                <c:pt idx="9994">
                  <c:v>99.94</c:v>
                </c:pt>
                <c:pt idx="9995">
                  <c:v>99.95</c:v>
                </c:pt>
                <c:pt idx="9996">
                  <c:v>99.96</c:v>
                </c:pt>
                <c:pt idx="9997">
                  <c:v>99.97</c:v>
                </c:pt>
                <c:pt idx="9998">
                  <c:v>99.98</c:v>
                </c:pt>
                <c:pt idx="9999">
                  <c:v>99.99</c:v>
                </c:pt>
              </c:numCache>
            </c:numRef>
          </c:xVal>
          <c:yVal>
            <c:numRef>
              <c:f>Sheet1!$F$6:$F$10005</c:f>
              <c:numCache>
                <c:formatCode>General</c:formatCode>
                <c:ptCount val="10000"/>
                <c:pt idx="0">
                  <c:v>-32468.307799999999</c:v>
                </c:pt>
                <c:pt idx="1">
                  <c:v>-32468.8537</c:v>
                </c:pt>
                <c:pt idx="2">
                  <c:v>-32469.205300000001</c:v>
                </c:pt>
                <c:pt idx="3">
                  <c:v>-32469.593199999999</c:v>
                </c:pt>
                <c:pt idx="4">
                  <c:v>-32469.595399999998</c:v>
                </c:pt>
                <c:pt idx="5">
                  <c:v>-32469.461599999999</c:v>
                </c:pt>
                <c:pt idx="6">
                  <c:v>-32469.592000000001</c:v>
                </c:pt>
                <c:pt idx="7">
                  <c:v>-32469.349300000002</c:v>
                </c:pt>
                <c:pt idx="8">
                  <c:v>-32468.7991</c:v>
                </c:pt>
                <c:pt idx="9">
                  <c:v>-32468.3887</c:v>
                </c:pt>
                <c:pt idx="10">
                  <c:v>-32467.879099999998</c:v>
                </c:pt>
                <c:pt idx="11">
                  <c:v>-32466.957900000001</c:v>
                </c:pt>
                <c:pt idx="12">
                  <c:v>-32465.819299999999</c:v>
                </c:pt>
                <c:pt idx="13">
                  <c:v>-32465.171600000001</c:v>
                </c:pt>
                <c:pt idx="14">
                  <c:v>-32464.4306</c:v>
                </c:pt>
                <c:pt idx="15">
                  <c:v>-32463.138900000002</c:v>
                </c:pt>
                <c:pt idx="16">
                  <c:v>-32461.243600000002</c:v>
                </c:pt>
                <c:pt idx="17">
                  <c:v>-32459.6793</c:v>
                </c:pt>
                <c:pt idx="18">
                  <c:v>-32458.7189</c:v>
                </c:pt>
                <c:pt idx="19">
                  <c:v>-32457.813900000001</c:v>
                </c:pt>
                <c:pt idx="20">
                  <c:v>-32457.049299999999</c:v>
                </c:pt>
                <c:pt idx="21">
                  <c:v>-32456.032299999999</c:v>
                </c:pt>
                <c:pt idx="22">
                  <c:v>-32454.701300000001</c:v>
                </c:pt>
                <c:pt idx="23">
                  <c:v>-32453.5026</c:v>
                </c:pt>
                <c:pt idx="24">
                  <c:v>-32452.981599999999</c:v>
                </c:pt>
                <c:pt idx="25">
                  <c:v>-32452.205300000001</c:v>
                </c:pt>
                <c:pt idx="26">
                  <c:v>-32451.731199999998</c:v>
                </c:pt>
                <c:pt idx="27">
                  <c:v>-32451.640299999999</c:v>
                </c:pt>
                <c:pt idx="28">
                  <c:v>-32452.289000000001</c:v>
                </c:pt>
                <c:pt idx="29">
                  <c:v>-32453.380099999998</c:v>
                </c:pt>
                <c:pt idx="30">
                  <c:v>-32454.715199999999</c:v>
                </c:pt>
                <c:pt idx="31">
                  <c:v>-32455.9827</c:v>
                </c:pt>
                <c:pt idx="32">
                  <c:v>-32457.2012</c:v>
                </c:pt>
                <c:pt idx="33">
                  <c:v>-32458.298200000001</c:v>
                </c:pt>
                <c:pt idx="34">
                  <c:v>-32459.323700000001</c:v>
                </c:pt>
                <c:pt idx="35">
                  <c:v>-32460.131099999999</c:v>
                </c:pt>
                <c:pt idx="36">
                  <c:v>-32460.064299999998</c:v>
                </c:pt>
                <c:pt idx="37">
                  <c:v>-32458.816500000001</c:v>
                </c:pt>
                <c:pt idx="38">
                  <c:v>-32457.026399999999</c:v>
                </c:pt>
                <c:pt idx="39">
                  <c:v>-32453.6551</c:v>
                </c:pt>
                <c:pt idx="40">
                  <c:v>-32447.706200000001</c:v>
                </c:pt>
                <c:pt idx="41">
                  <c:v>-32443.078300000001</c:v>
                </c:pt>
                <c:pt idx="42">
                  <c:v>-32446.2366</c:v>
                </c:pt>
                <c:pt idx="43">
                  <c:v>-32450.178800000002</c:v>
                </c:pt>
                <c:pt idx="44">
                  <c:v>-32452.6666</c:v>
                </c:pt>
                <c:pt idx="45">
                  <c:v>-32453.369200000001</c:v>
                </c:pt>
                <c:pt idx="46">
                  <c:v>-32453.148099999999</c:v>
                </c:pt>
                <c:pt idx="47">
                  <c:v>-32449.762599999998</c:v>
                </c:pt>
                <c:pt idx="48">
                  <c:v>-32444.549500000001</c:v>
                </c:pt>
                <c:pt idx="49">
                  <c:v>-32438.700400000002</c:v>
                </c:pt>
                <c:pt idx="50">
                  <c:v>-32432.393599999999</c:v>
                </c:pt>
                <c:pt idx="51">
                  <c:v>-32426.454099999999</c:v>
                </c:pt>
                <c:pt idx="52">
                  <c:v>-32428.6014</c:v>
                </c:pt>
                <c:pt idx="53">
                  <c:v>-32439.356599999999</c:v>
                </c:pt>
                <c:pt idx="54">
                  <c:v>-32444.3426</c:v>
                </c:pt>
                <c:pt idx="55">
                  <c:v>-32444.145</c:v>
                </c:pt>
                <c:pt idx="56">
                  <c:v>-32445.419699999999</c:v>
                </c:pt>
                <c:pt idx="57">
                  <c:v>-32446.739600000001</c:v>
                </c:pt>
                <c:pt idx="58">
                  <c:v>-32447.606599999999</c:v>
                </c:pt>
                <c:pt idx="59">
                  <c:v>-32448.585500000001</c:v>
                </c:pt>
                <c:pt idx="60">
                  <c:v>-32449.021700000001</c:v>
                </c:pt>
                <c:pt idx="61">
                  <c:v>-32449.4231</c:v>
                </c:pt>
                <c:pt idx="62">
                  <c:v>-32449.942800000001</c:v>
                </c:pt>
                <c:pt idx="63">
                  <c:v>-32450.495299999999</c:v>
                </c:pt>
                <c:pt idx="64">
                  <c:v>-32450.731100000001</c:v>
                </c:pt>
                <c:pt idx="65">
                  <c:v>-32450.745200000001</c:v>
                </c:pt>
                <c:pt idx="66">
                  <c:v>-32450.6453</c:v>
                </c:pt>
                <c:pt idx="67">
                  <c:v>-32449.907299999999</c:v>
                </c:pt>
                <c:pt idx="68">
                  <c:v>-32449.0969</c:v>
                </c:pt>
                <c:pt idx="69">
                  <c:v>-32448.8989</c:v>
                </c:pt>
                <c:pt idx="70">
                  <c:v>-32447.915000000001</c:v>
                </c:pt>
                <c:pt idx="71">
                  <c:v>-32446.3992</c:v>
                </c:pt>
                <c:pt idx="72">
                  <c:v>-32445.057400000002</c:v>
                </c:pt>
                <c:pt idx="73">
                  <c:v>-32444.083699999999</c:v>
                </c:pt>
                <c:pt idx="74">
                  <c:v>-32443.801500000001</c:v>
                </c:pt>
                <c:pt idx="75">
                  <c:v>-32444.221300000001</c:v>
                </c:pt>
                <c:pt idx="76">
                  <c:v>-32444.797699999999</c:v>
                </c:pt>
                <c:pt idx="77">
                  <c:v>-32445.1934</c:v>
                </c:pt>
                <c:pt idx="78">
                  <c:v>-32444.892500000002</c:v>
                </c:pt>
                <c:pt idx="79">
                  <c:v>-32444.095099999999</c:v>
                </c:pt>
                <c:pt idx="80">
                  <c:v>-32442.436399999999</c:v>
                </c:pt>
                <c:pt idx="81">
                  <c:v>-32439.546699999999</c:v>
                </c:pt>
                <c:pt idx="82">
                  <c:v>-32435.599200000001</c:v>
                </c:pt>
                <c:pt idx="83">
                  <c:v>-32431.786899999999</c:v>
                </c:pt>
                <c:pt idx="84">
                  <c:v>-32428.5465</c:v>
                </c:pt>
                <c:pt idx="85">
                  <c:v>-32426.4038</c:v>
                </c:pt>
                <c:pt idx="86">
                  <c:v>-32424.668699999998</c:v>
                </c:pt>
                <c:pt idx="87">
                  <c:v>-32423.710500000001</c:v>
                </c:pt>
                <c:pt idx="88">
                  <c:v>-32423.478999999999</c:v>
                </c:pt>
                <c:pt idx="89">
                  <c:v>-32423.040799999999</c:v>
                </c:pt>
                <c:pt idx="90">
                  <c:v>-32421.984700000001</c:v>
                </c:pt>
                <c:pt idx="91">
                  <c:v>-32421.333699999999</c:v>
                </c:pt>
                <c:pt idx="92">
                  <c:v>-32421.120599999998</c:v>
                </c:pt>
                <c:pt idx="93">
                  <c:v>-32420.9218</c:v>
                </c:pt>
                <c:pt idx="94">
                  <c:v>-32420.899300000001</c:v>
                </c:pt>
                <c:pt idx="95">
                  <c:v>-32421.15</c:v>
                </c:pt>
                <c:pt idx="96">
                  <c:v>-32421.416300000001</c:v>
                </c:pt>
                <c:pt idx="97">
                  <c:v>-32422.125100000001</c:v>
                </c:pt>
                <c:pt idx="98">
                  <c:v>-32423.297500000001</c:v>
                </c:pt>
                <c:pt idx="99">
                  <c:v>-32425.179599999999</c:v>
                </c:pt>
                <c:pt idx="100">
                  <c:v>-32427.719499999999</c:v>
                </c:pt>
                <c:pt idx="101">
                  <c:v>-32430.825000000001</c:v>
                </c:pt>
                <c:pt idx="102">
                  <c:v>-32434.632600000001</c:v>
                </c:pt>
                <c:pt idx="103">
                  <c:v>-32438.262299999999</c:v>
                </c:pt>
                <c:pt idx="104">
                  <c:v>-32441.205699999999</c:v>
                </c:pt>
                <c:pt idx="105">
                  <c:v>-32442.929</c:v>
                </c:pt>
                <c:pt idx="106">
                  <c:v>-32442.794600000001</c:v>
                </c:pt>
                <c:pt idx="107">
                  <c:v>-32441.705699999999</c:v>
                </c:pt>
                <c:pt idx="108">
                  <c:v>-32439.606199999998</c:v>
                </c:pt>
                <c:pt idx="109">
                  <c:v>-32435.783800000001</c:v>
                </c:pt>
                <c:pt idx="110">
                  <c:v>-32431.227599999998</c:v>
                </c:pt>
                <c:pt idx="111">
                  <c:v>-32426.223999999998</c:v>
                </c:pt>
                <c:pt idx="112">
                  <c:v>-32420.6289</c:v>
                </c:pt>
                <c:pt idx="113">
                  <c:v>-32415.521100000002</c:v>
                </c:pt>
                <c:pt idx="114">
                  <c:v>-32412.278600000001</c:v>
                </c:pt>
                <c:pt idx="115">
                  <c:v>-32410.6394</c:v>
                </c:pt>
                <c:pt idx="116">
                  <c:v>-32411.215800000002</c:v>
                </c:pt>
                <c:pt idx="117">
                  <c:v>-32415.698199999999</c:v>
                </c:pt>
                <c:pt idx="118">
                  <c:v>-32417.9843</c:v>
                </c:pt>
                <c:pt idx="119">
                  <c:v>-32418.9444</c:v>
                </c:pt>
                <c:pt idx="120">
                  <c:v>-32419.514500000001</c:v>
                </c:pt>
                <c:pt idx="121">
                  <c:v>-32420.339199999999</c:v>
                </c:pt>
                <c:pt idx="122">
                  <c:v>-32421.446800000002</c:v>
                </c:pt>
                <c:pt idx="123">
                  <c:v>-32422.676299999999</c:v>
                </c:pt>
                <c:pt idx="124">
                  <c:v>-32424.019199999999</c:v>
                </c:pt>
                <c:pt idx="125">
                  <c:v>-32425.581699999999</c:v>
                </c:pt>
                <c:pt idx="126">
                  <c:v>-32427.331200000001</c:v>
                </c:pt>
                <c:pt idx="127">
                  <c:v>-32428.1489</c:v>
                </c:pt>
                <c:pt idx="128">
                  <c:v>-32427.143800000002</c:v>
                </c:pt>
                <c:pt idx="129">
                  <c:v>-32425.808499999999</c:v>
                </c:pt>
                <c:pt idx="130">
                  <c:v>-32424.238300000001</c:v>
                </c:pt>
                <c:pt idx="131">
                  <c:v>-32422.540199999999</c:v>
                </c:pt>
                <c:pt idx="132">
                  <c:v>-32420.767500000002</c:v>
                </c:pt>
                <c:pt idx="133">
                  <c:v>-32418.781900000002</c:v>
                </c:pt>
                <c:pt idx="134">
                  <c:v>-32416.440699999999</c:v>
                </c:pt>
                <c:pt idx="135">
                  <c:v>-32414.234499999999</c:v>
                </c:pt>
                <c:pt idx="136">
                  <c:v>-32411.73</c:v>
                </c:pt>
                <c:pt idx="137">
                  <c:v>-32409.109</c:v>
                </c:pt>
                <c:pt idx="138">
                  <c:v>-32406.801200000002</c:v>
                </c:pt>
                <c:pt idx="139">
                  <c:v>-32404.4827</c:v>
                </c:pt>
                <c:pt idx="140">
                  <c:v>-32403.195400000001</c:v>
                </c:pt>
                <c:pt idx="141">
                  <c:v>-32400.906599999998</c:v>
                </c:pt>
                <c:pt idx="142">
                  <c:v>-32397.251100000001</c:v>
                </c:pt>
                <c:pt idx="143">
                  <c:v>-32394.618200000001</c:v>
                </c:pt>
                <c:pt idx="144">
                  <c:v>-32393.895799999998</c:v>
                </c:pt>
                <c:pt idx="145">
                  <c:v>-32391.950400000002</c:v>
                </c:pt>
                <c:pt idx="146">
                  <c:v>-32389.107</c:v>
                </c:pt>
                <c:pt idx="147">
                  <c:v>-32386.191299999999</c:v>
                </c:pt>
                <c:pt idx="148">
                  <c:v>-32382.7107</c:v>
                </c:pt>
                <c:pt idx="149">
                  <c:v>-32378.510699999999</c:v>
                </c:pt>
                <c:pt idx="150">
                  <c:v>-32375.280699999999</c:v>
                </c:pt>
                <c:pt idx="151">
                  <c:v>-32375.1911</c:v>
                </c:pt>
                <c:pt idx="152">
                  <c:v>-32376.462299999999</c:v>
                </c:pt>
                <c:pt idx="153">
                  <c:v>-32378.762599999998</c:v>
                </c:pt>
                <c:pt idx="154">
                  <c:v>-32380.238300000001</c:v>
                </c:pt>
                <c:pt idx="155">
                  <c:v>-32380.584599999998</c:v>
                </c:pt>
                <c:pt idx="156">
                  <c:v>-32380.537499999999</c:v>
                </c:pt>
                <c:pt idx="157">
                  <c:v>-32380.6122</c:v>
                </c:pt>
                <c:pt idx="158">
                  <c:v>-32380.480800000001</c:v>
                </c:pt>
                <c:pt idx="159">
                  <c:v>-32380.139299999999</c:v>
                </c:pt>
                <c:pt idx="160">
                  <c:v>-32379.609100000001</c:v>
                </c:pt>
                <c:pt idx="161">
                  <c:v>-32377.995299999999</c:v>
                </c:pt>
                <c:pt idx="162">
                  <c:v>-32376.069899999999</c:v>
                </c:pt>
                <c:pt idx="163">
                  <c:v>-32374.0573</c:v>
                </c:pt>
                <c:pt idx="164">
                  <c:v>-32372.134699999999</c:v>
                </c:pt>
                <c:pt idx="165">
                  <c:v>-32369.949100000002</c:v>
                </c:pt>
                <c:pt idx="166">
                  <c:v>-32368.1574</c:v>
                </c:pt>
                <c:pt idx="167">
                  <c:v>-32366.5929</c:v>
                </c:pt>
                <c:pt idx="168">
                  <c:v>-32365.758300000001</c:v>
                </c:pt>
                <c:pt idx="169">
                  <c:v>-32365.0923</c:v>
                </c:pt>
                <c:pt idx="170">
                  <c:v>-32364.655699999999</c:v>
                </c:pt>
                <c:pt idx="171">
                  <c:v>-32363.6414</c:v>
                </c:pt>
                <c:pt idx="172">
                  <c:v>-32361.239000000001</c:v>
                </c:pt>
                <c:pt idx="173">
                  <c:v>-32354.869500000001</c:v>
                </c:pt>
                <c:pt idx="174">
                  <c:v>-32348.7693</c:v>
                </c:pt>
                <c:pt idx="175">
                  <c:v>-32344.1754</c:v>
                </c:pt>
                <c:pt idx="176">
                  <c:v>-32340.9146</c:v>
                </c:pt>
                <c:pt idx="177">
                  <c:v>-32339.0111</c:v>
                </c:pt>
                <c:pt idx="178">
                  <c:v>-32338.469700000001</c:v>
                </c:pt>
                <c:pt idx="179">
                  <c:v>-32339.411499999998</c:v>
                </c:pt>
                <c:pt idx="180">
                  <c:v>-32341.435700000002</c:v>
                </c:pt>
                <c:pt idx="181">
                  <c:v>-32343.361199999999</c:v>
                </c:pt>
                <c:pt idx="182">
                  <c:v>-32344.5524</c:v>
                </c:pt>
                <c:pt idx="183">
                  <c:v>-32345.442299999999</c:v>
                </c:pt>
                <c:pt idx="184">
                  <c:v>-32346.005399999998</c:v>
                </c:pt>
                <c:pt idx="185">
                  <c:v>-32346.397499999999</c:v>
                </c:pt>
                <c:pt idx="186">
                  <c:v>-32346.780500000001</c:v>
                </c:pt>
                <c:pt idx="187">
                  <c:v>-32346.728899999998</c:v>
                </c:pt>
                <c:pt idx="188">
                  <c:v>-32346.635399999999</c:v>
                </c:pt>
                <c:pt idx="189">
                  <c:v>-32346.570100000001</c:v>
                </c:pt>
                <c:pt idx="190">
                  <c:v>-32346.303500000002</c:v>
                </c:pt>
                <c:pt idx="191">
                  <c:v>-32345.482400000001</c:v>
                </c:pt>
                <c:pt idx="192">
                  <c:v>-32344.3786</c:v>
                </c:pt>
                <c:pt idx="193">
                  <c:v>-32342.389299999999</c:v>
                </c:pt>
                <c:pt idx="194">
                  <c:v>-32340.288199999999</c:v>
                </c:pt>
                <c:pt idx="195">
                  <c:v>-32341.893499999998</c:v>
                </c:pt>
                <c:pt idx="196">
                  <c:v>-32344.8969</c:v>
                </c:pt>
                <c:pt idx="197">
                  <c:v>-32346.2363</c:v>
                </c:pt>
                <c:pt idx="198">
                  <c:v>-32345.721399999999</c:v>
                </c:pt>
                <c:pt idx="199">
                  <c:v>-32343.978299999999</c:v>
                </c:pt>
                <c:pt idx="200">
                  <c:v>-32341.0484</c:v>
                </c:pt>
                <c:pt idx="201">
                  <c:v>-32337.803899999999</c:v>
                </c:pt>
                <c:pt idx="202">
                  <c:v>-32334.984899999999</c:v>
                </c:pt>
                <c:pt idx="203">
                  <c:v>-32332.227699999999</c:v>
                </c:pt>
                <c:pt idx="204">
                  <c:v>-32329.169399999999</c:v>
                </c:pt>
                <c:pt idx="205">
                  <c:v>-32325.254400000002</c:v>
                </c:pt>
                <c:pt idx="206">
                  <c:v>-32320.251</c:v>
                </c:pt>
                <c:pt idx="207">
                  <c:v>-32314.431499999999</c:v>
                </c:pt>
                <c:pt idx="208">
                  <c:v>-32307.9604</c:v>
                </c:pt>
                <c:pt idx="209">
                  <c:v>-32301.825700000001</c:v>
                </c:pt>
                <c:pt idx="210">
                  <c:v>-32296.101900000001</c:v>
                </c:pt>
                <c:pt idx="211">
                  <c:v>-32292.3917</c:v>
                </c:pt>
                <c:pt idx="212">
                  <c:v>-32291.1034</c:v>
                </c:pt>
                <c:pt idx="213">
                  <c:v>-32292.799900000002</c:v>
                </c:pt>
                <c:pt idx="214">
                  <c:v>-32295.1086</c:v>
                </c:pt>
                <c:pt idx="215">
                  <c:v>-32297.274799999999</c:v>
                </c:pt>
                <c:pt idx="216">
                  <c:v>-32299.085500000001</c:v>
                </c:pt>
                <c:pt idx="217">
                  <c:v>-32299.4977</c:v>
                </c:pt>
                <c:pt idx="218">
                  <c:v>-32298.503400000001</c:v>
                </c:pt>
                <c:pt idx="219">
                  <c:v>-32296.661899999999</c:v>
                </c:pt>
                <c:pt idx="220">
                  <c:v>-32294.447899999999</c:v>
                </c:pt>
                <c:pt idx="221">
                  <c:v>-32292.1963</c:v>
                </c:pt>
                <c:pt idx="222">
                  <c:v>-32290.072499999998</c:v>
                </c:pt>
                <c:pt idx="223">
                  <c:v>-32287.8341</c:v>
                </c:pt>
                <c:pt idx="224">
                  <c:v>-32285.640899999999</c:v>
                </c:pt>
                <c:pt idx="225">
                  <c:v>-32283.417600000001</c:v>
                </c:pt>
                <c:pt idx="226">
                  <c:v>-32280.9162</c:v>
                </c:pt>
                <c:pt idx="227">
                  <c:v>-32278.291700000002</c:v>
                </c:pt>
                <c:pt idx="228">
                  <c:v>-32275.654900000001</c:v>
                </c:pt>
                <c:pt idx="229">
                  <c:v>-32272.991300000002</c:v>
                </c:pt>
                <c:pt idx="230">
                  <c:v>-32270.861099999998</c:v>
                </c:pt>
                <c:pt idx="231">
                  <c:v>-32269.4467</c:v>
                </c:pt>
                <c:pt idx="232">
                  <c:v>-32268.5782</c:v>
                </c:pt>
                <c:pt idx="233">
                  <c:v>-32268.3662</c:v>
                </c:pt>
                <c:pt idx="234">
                  <c:v>-32267.735000000001</c:v>
                </c:pt>
                <c:pt idx="235">
                  <c:v>-32266.875599999999</c:v>
                </c:pt>
                <c:pt idx="236">
                  <c:v>-32264.946400000001</c:v>
                </c:pt>
                <c:pt idx="237">
                  <c:v>-32261.619200000001</c:v>
                </c:pt>
                <c:pt idx="238">
                  <c:v>-32257.664400000001</c:v>
                </c:pt>
                <c:pt idx="239">
                  <c:v>-32254.421900000001</c:v>
                </c:pt>
                <c:pt idx="240">
                  <c:v>-32251.304400000001</c:v>
                </c:pt>
                <c:pt idx="241">
                  <c:v>-32247.725299999998</c:v>
                </c:pt>
                <c:pt idx="242">
                  <c:v>-32243.917600000001</c:v>
                </c:pt>
                <c:pt idx="243">
                  <c:v>-32240.785199999998</c:v>
                </c:pt>
                <c:pt idx="244">
                  <c:v>-32238.661599999999</c:v>
                </c:pt>
                <c:pt idx="245">
                  <c:v>-32236.987000000001</c:v>
                </c:pt>
                <c:pt idx="246">
                  <c:v>-32235.286</c:v>
                </c:pt>
                <c:pt idx="247">
                  <c:v>-32232.1512</c:v>
                </c:pt>
                <c:pt idx="248">
                  <c:v>-32226.962899999999</c:v>
                </c:pt>
                <c:pt idx="249">
                  <c:v>-32220.466100000001</c:v>
                </c:pt>
                <c:pt idx="250">
                  <c:v>-32215.746299999999</c:v>
                </c:pt>
                <c:pt idx="251">
                  <c:v>-32213.909500000002</c:v>
                </c:pt>
                <c:pt idx="252">
                  <c:v>-32214.442200000001</c:v>
                </c:pt>
                <c:pt idx="253">
                  <c:v>-32215.646400000001</c:v>
                </c:pt>
                <c:pt idx="254">
                  <c:v>-32217.4</c:v>
                </c:pt>
                <c:pt idx="255">
                  <c:v>-32220.097399999999</c:v>
                </c:pt>
                <c:pt idx="256">
                  <c:v>-32223.1626</c:v>
                </c:pt>
                <c:pt idx="257">
                  <c:v>-32225.637599999998</c:v>
                </c:pt>
                <c:pt idx="258">
                  <c:v>-32225.334900000002</c:v>
                </c:pt>
                <c:pt idx="259">
                  <c:v>-32224.0039</c:v>
                </c:pt>
                <c:pt idx="260">
                  <c:v>-32221.301599999999</c:v>
                </c:pt>
                <c:pt idx="261">
                  <c:v>-32216.647799999999</c:v>
                </c:pt>
                <c:pt idx="262">
                  <c:v>-32210.134300000002</c:v>
                </c:pt>
                <c:pt idx="263">
                  <c:v>-32203.327700000002</c:v>
                </c:pt>
                <c:pt idx="264">
                  <c:v>-32196.1623</c:v>
                </c:pt>
                <c:pt idx="265">
                  <c:v>-32188.7163</c:v>
                </c:pt>
                <c:pt idx="266">
                  <c:v>-32181.458900000001</c:v>
                </c:pt>
                <c:pt idx="267">
                  <c:v>-32175.4319</c:v>
                </c:pt>
                <c:pt idx="268">
                  <c:v>-32171.239300000001</c:v>
                </c:pt>
                <c:pt idx="269">
                  <c:v>-32167.8452</c:v>
                </c:pt>
                <c:pt idx="270">
                  <c:v>-32165.337500000001</c:v>
                </c:pt>
                <c:pt idx="271">
                  <c:v>-32163.400399999999</c:v>
                </c:pt>
                <c:pt idx="272">
                  <c:v>-32160.229599999999</c:v>
                </c:pt>
                <c:pt idx="273">
                  <c:v>-32155.630399999998</c:v>
                </c:pt>
                <c:pt idx="274">
                  <c:v>-32150.4568</c:v>
                </c:pt>
                <c:pt idx="275">
                  <c:v>-32145.865699999998</c:v>
                </c:pt>
                <c:pt idx="276">
                  <c:v>-32141.705699999999</c:v>
                </c:pt>
                <c:pt idx="277">
                  <c:v>-32138.324000000001</c:v>
                </c:pt>
                <c:pt idx="278">
                  <c:v>-32135.784899999999</c:v>
                </c:pt>
                <c:pt idx="279">
                  <c:v>-32134.746800000001</c:v>
                </c:pt>
                <c:pt idx="280">
                  <c:v>-32135.357599999999</c:v>
                </c:pt>
                <c:pt idx="281">
                  <c:v>-32137.043099999999</c:v>
                </c:pt>
                <c:pt idx="282">
                  <c:v>-32139.455000000002</c:v>
                </c:pt>
                <c:pt idx="283">
                  <c:v>-32141.929800000002</c:v>
                </c:pt>
                <c:pt idx="284">
                  <c:v>-32143.549800000001</c:v>
                </c:pt>
                <c:pt idx="285">
                  <c:v>-32144.110499999999</c:v>
                </c:pt>
                <c:pt idx="286">
                  <c:v>-32143.5867</c:v>
                </c:pt>
                <c:pt idx="287">
                  <c:v>-32141.745999999999</c:v>
                </c:pt>
                <c:pt idx="288">
                  <c:v>-32138.176200000002</c:v>
                </c:pt>
                <c:pt idx="289">
                  <c:v>-32134.2863</c:v>
                </c:pt>
                <c:pt idx="290">
                  <c:v>-32130.974999999999</c:v>
                </c:pt>
                <c:pt idx="291">
                  <c:v>-32127.031200000001</c:v>
                </c:pt>
                <c:pt idx="292">
                  <c:v>-32122.280200000001</c:v>
                </c:pt>
                <c:pt idx="293">
                  <c:v>-32117.670699999999</c:v>
                </c:pt>
                <c:pt idx="294">
                  <c:v>-32113.222300000001</c:v>
                </c:pt>
                <c:pt idx="295">
                  <c:v>-32108.5664</c:v>
                </c:pt>
                <c:pt idx="296">
                  <c:v>-32103.926299999999</c:v>
                </c:pt>
                <c:pt idx="297">
                  <c:v>-32099.659</c:v>
                </c:pt>
                <c:pt idx="298">
                  <c:v>-32096.2729</c:v>
                </c:pt>
                <c:pt idx="299">
                  <c:v>-32093.591799999998</c:v>
                </c:pt>
                <c:pt idx="300">
                  <c:v>-32091.531900000002</c:v>
                </c:pt>
                <c:pt idx="301">
                  <c:v>-32089.477800000001</c:v>
                </c:pt>
                <c:pt idx="302">
                  <c:v>-32087.214899999999</c:v>
                </c:pt>
                <c:pt idx="303">
                  <c:v>-32084.238099999999</c:v>
                </c:pt>
                <c:pt idx="304">
                  <c:v>-32080.985400000001</c:v>
                </c:pt>
                <c:pt idx="305">
                  <c:v>-32077.949799999999</c:v>
                </c:pt>
                <c:pt idx="306">
                  <c:v>-32075.639899999998</c:v>
                </c:pt>
                <c:pt idx="307">
                  <c:v>-32075.039400000001</c:v>
                </c:pt>
                <c:pt idx="308">
                  <c:v>-32074.836899999998</c:v>
                </c:pt>
                <c:pt idx="309">
                  <c:v>-32072.849300000002</c:v>
                </c:pt>
                <c:pt idx="310">
                  <c:v>-32067.127100000002</c:v>
                </c:pt>
                <c:pt idx="311">
                  <c:v>-32057.672900000001</c:v>
                </c:pt>
                <c:pt idx="312">
                  <c:v>-32048.297999999999</c:v>
                </c:pt>
                <c:pt idx="313">
                  <c:v>-32040.005099999998</c:v>
                </c:pt>
                <c:pt idx="314">
                  <c:v>-32032.731899999999</c:v>
                </c:pt>
                <c:pt idx="315">
                  <c:v>-32026.814600000002</c:v>
                </c:pt>
                <c:pt idx="316">
                  <c:v>-32021.756799999999</c:v>
                </c:pt>
                <c:pt idx="317">
                  <c:v>-32017.2366</c:v>
                </c:pt>
                <c:pt idx="318">
                  <c:v>-32013.307700000001</c:v>
                </c:pt>
                <c:pt idx="319">
                  <c:v>-32009.770799999998</c:v>
                </c:pt>
                <c:pt idx="320">
                  <c:v>-32006.1512</c:v>
                </c:pt>
                <c:pt idx="321">
                  <c:v>-32001.9319</c:v>
                </c:pt>
                <c:pt idx="322">
                  <c:v>-31996.9987</c:v>
                </c:pt>
                <c:pt idx="323">
                  <c:v>-31991.5772</c:v>
                </c:pt>
                <c:pt idx="324">
                  <c:v>-31985.734700000001</c:v>
                </c:pt>
                <c:pt idx="325">
                  <c:v>-31978.085800000001</c:v>
                </c:pt>
                <c:pt idx="326">
                  <c:v>-31970.9797</c:v>
                </c:pt>
                <c:pt idx="327">
                  <c:v>-31965.0344</c:v>
                </c:pt>
                <c:pt idx="328">
                  <c:v>-31961.618600000002</c:v>
                </c:pt>
                <c:pt idx="329">
                  <c:v>-31958.177800000001</c:v>
                </c:pt>
                <c:pt idx="330">
                  <c:v>-31955.054499999998</c:v>
                </c:pt>
                <c:pt idx="331">
                  <c:v>-31951.375400000001</c:v>
                </c:pt>
                <c:pt idx="332">
                  <c:v>-31947.5671</c:v>
                </c:pt>
                <c:pt idx="333">
                  <c:v>-31943.293399999999</c:v>
                </c:pt>
                <c:pt idx="334">
                  <c:v>-31938.673900000002</c:v>
                </c:pt>
                <c:pt idx="335">
                  <c:v>-31933.524799999999</c:v>
                </c:pt>
                <c:pt idx="336">
                  <c:v>-31928.160500000002</c:v>
                </c:pt>
                <c:pt idx="337">
                  <c:v>-31922.774000000001</c:v>
                </c:pt>
                <c:pt idx="338">
                  <c:v>-31916.563999999998</c:v>
                </c:pt>
                <c:pt idx="339">
                  <c:v>-31909.650900000001</c:v>
                </c:pt>
                <c:pt idx="340">
                  <c:v>-31903.387299999999</c:v>
                </c:pt>
                <c:pt idx="341">
                  <c:v>-31899.2264</c:v>
                </c:pt>
                <c:pt idx="342">
                  <c:v>-31897.550200000001</c:v>
                </c:pt>
                <c:pt idx="343">
                  <c:v>-31899.562399999999</c:v>
                </c:pt>
                <c:pt idx="344">
                  <c:v>-31899.951400000002</c:v>
                </c:pt>
                <c:pt idx="345">
                  <c:v>-31895.795300000002</c:v>
                </c:pt>
                <c:pt idx="346">
                  <c:v>-31890.858899999999</c:v>
                </c:pt>
                <c:pt idx="347">
                  <c:v>-31885.732400000001</c:v>
                </c:pt>
                <c:pt idx="348">
                  <c:v>-31880.6715</c:v>
                </c:pt>
                <c:pt idx="349">
                  <c:v>-31875.449499999999</c:v>
                </c:pt>
                <c:pt idx="350">
                  <c:v>-31869.930400000001</c:v>
                </c:pt>
                <c:pt idx="351">
                  <c:v>-31863.7863</c:v>
                </c:pt>
                <c:pt idx="352">
                  <c:v>-31857.453799999999</c:v>
                </c:pt>
                <c:pt idx="353">
                  <c:v>-31850.967199999999</c:v>
                </c:pt>
                <c:pt idx="354">
                  <c:v>-31844.263999999999</c:v>
                </c:pt>
                <c:pt idx="355">
                  <c:v>-31837.6224</c:v>
                </c:pt>
                <c:pt idx="356">
                  <c:v>-31832.1041</c:v>
                </c:pt>
                <c:pt idx="357">
                  <c:v>-31825.289700000001</c:v>
                </c:pt>
                <c:pt idx="358">
                  <c:v>-31817.646700000001</c:v>
                </c:pt>
                <c:pt idx="359">
                  <c:v>-31811.200400000002</c:v>
                </c:pt>
                <c:pt idx="360">
                  <c:v>-31805.503100000002</c:v>
                </c:pt>
                <c:pt idx="361">
                  <c:v>-31800.445299999999</c:v>
                </c:pt>
                <c:pt idx="362">
                  <c:v>-31795.557000000001</c:v>
                </c:pt>
                <c:pt idx="363">
                  <c:v>-31790.398300000001</c:v>
                </c:pt>
                <c:pt idx="364">
                  <c:v>-31784.664499999999</c:v>
                </c:pt>
                <c:pt idx="365">
                  <c:v>-31779.255799999999</c:v>
                </c:pt>
                <c:pt idx="366">
                  <c:v>-31774.121200000001</c:v>
                </c:pt>
                <c:pt idx="367">
                  <c:v>-31769.662400000001</c:v>
                </c:pt>
                <c:pt idx="368">
                  <c:v>-31765.7984</c:v>
                </c:pt>
                <c:pt idx="369">
                  <c:v>-31762.6247</c:v>
                </c:pt>
                <c:pt idx="370">
                  <c:v>-31759.6983</c:v>
                </c:pt>
                <c:pt idx="371">
                  <c:v>-31756.8423</c:v>
                </c:pt>
                <c:pt idx="372">
                  <c:v>-31753.643499999998</c:v>
                </c:pt>
                <c:pt idx="373">
                  <c:v>-31749.8187</c:v>
                </c:pt>
                <c:pt idx="374">
                  <c:v>-31745.533100000001</c:v>
                </c:pt>
                <c:pt idx="375">
                  <c:v>-31740.683300000001</c:v>
                </c:pt>
                <c:pt idx="376">
                  <c:v>-31734.980500000001</c:v>
                </c:pt>
                <c:pt idx="377">
                  <c:v>-31728.093400000002</c:v>
                </c:pt>
                <c:pt idx="378">
                  <c:v>-31720.034800000001</c:v>
                </c:pt>
                <c:pt idx="379">
                  <c:v>-31710.930199999999</c:v>
                </c:pt>
                <c:pt idx="380">
                  <c:v>-31700.927299999999</c:v>
                </c:pt>
                <c:pt idx="381">
                  <c:v>-31690.5978</c:v>
                </c:pt>
                <c:pt idx="382">
                  <c:v>-31680.2925</c:v>
                </c:pt>
                <c:pt idx="383">
                  <c:v>-31670.719700000001</c:v>
                </c:pt>
                <c:pt idx="384">
                  <c:v>-31662.226200000001</c:v>
                </c:pt>
                <c:pt idx="385">
                  <c:v>-31654.637599999998</c:v>
                </c:pt>
                <c:pt idx="386">
                  <c:v>-31646.250599999999</c:v>
                </c:pt>
                <c:pt idx="387">
                  <c:v>-31636.132099999999</c:v>
                </c:pt>
                <c:pt idx="388">
                  <c:v>-31625.764599999999</c:v>
                </c:pt>
                <c:pt idx="389">
                  <c:v>-31615.205099999999</c:v>
                </c:pt>
                <c:pt idx="390">
                  <c:v>-31604.876899999999</c:v>
                </c:pt>
                <c:pt idx="391">
                  <c:v>-31594.3616</c:v>
                </c:pt>
                <c:pt idx="392">
                  <c:v>-31583.725399999999</c:v>
                </c:pt>
                <c:pt idx="393">
                  <c:v>-31573.261900000001</c:v>
                </c:pt>
                <c:pt idx="394">
                  <c:v>-31563.1214</c:v>
                </c:pt>
                <c:pt idx="395">
                  <c:v>-31553.7202</c:v>
                </c:pt>
                <c:pt idx="396">
                  <c:v>-31545.3472</c:v>
                </c:pt>
                <c:pt idx="397">
                  <c:v>-31538.21</c:v>
                </c:pt>
                <c:pt idx="398">
                  <c:v>-31532.2906</c:v>
                </c:pt>
                <c:pt idx="399">
                  <c:v>-31525.436000000002</c:v>
                </c:pt>
                <c:pt idx="400">
                  <c:v>-31518.969499999999</c:v>
                </c:pt>
                <c:pt idx="401">
                  <c:v>-31511.373</c:v>
                </c:pt>
                <c:pt idx="402">
                  <c:v>-31503.208299999998</c:v>
                </c:pt>
                <c:pt idx="403">
                  <c:v>-31495.0743</c:v>
                </c:pt>
                <c:pt idx="404">
                  <c:v>-31487.420900000001</c:v>
                </c:pt>
                <c:pt idx="405">
                  <c:v>-31479.7556</c:v>
                </c:pt>
                <c:pt idx="406">
                  <c:v>-31472.3933</c:v>
                </c:pt>
                <c:pt idx="407">
                  <c:v>-31464.962500000001</c:v>
                </c:pt>
                <c:pt idx="408">
                  <c:v>-31457.409500000002</c:v>
                </c:pt>
                <c:pt idx="409">
                  <c:v>-31449.667300000001</c:v>
                </c:pt>
                <c:pt idx="410">
                  <c:v>-31441.708299999998</c:v>
                </c:pt>
                <c:pt idx="411">
                  <c:v>-31433.270199999999</c:v>
                </c:pt>
                <c:pt idx="412">
                  <c:v>-31424.399000000001</c:v>
                </c:pt>
                <c:pt idx="413">
                  <c:v>-31415.1924</c:v>
                </c:pt>
                <c:pt idx="414">
                  <c:v>-31405.900900000001</c:v>
                </c:pt>
                <c:pt idx="415">
                  <c:v>-31396.173500000001</c:v>
                </c:pt>
                <c:pt idx="416">
                  <c:v>-31384.943299999999</c:v>
                </c:pt>
                <c:pt idx="417">
                  <c:v>-31373.767199999998</c:v>
                </c:pt>
                <c:pt idx="418">
                  <c:v>-31363.434499999999</c:v>
                </c:pt>
                <c:pt idx="419">
                  <c:v>-31353.698899999999</c:v>
                </c:pt>
                <c:pt idx="420">
                  <c:v>-31343.784500000002</c:v>
                </c:pt>
                <c:pt idx="421">
                  <c:v>-31333.907500000001</c:v>
                </c:pt>
                <c:pt idx="422">
                  <c:v>-31324.1914</c:v>
                </c:pt>
                <c:pt idx="423">
                  <c:v>-31314.336200000002</c:v>
                </c:pt>
                <c:pt idx="424">
                  <c:v>-31304.212200000002</c:v>
                </c:pt>
                <c:pt idx="425">
                  <c:v>-31293.835299999999</c:v>
                </c:pt>
                <c:pt idx="426">
                  <c:v>-31282.762299999999</c:v>
                </c:pt>
                <c:pt idx="427">
                  <c:v>-31271.410100000001</c:v>
                </c:pt>
                <c:pt idx="428">
                  <c:v>-31260.0347</c:v>
                </c:pt>
                <c:pt idx="429">
                  <c:v>-31248.7893</c:v>
                </c:pt>
                <c:pt idx="430">
                  <c:v>-31238.159599999999</c:v>
                </c:pt>
                <c:pt idx="431">
                  <c:v>-31227.191599999998</c:v>
                </c:pt>
                <c:pt idx="432">
                  <c:v>-31215.3652</c:v>
                </c:pt>
                <c:pt idx="433">
                  <c:v>-31203.482</c:v>
                </c:pt>
                <c:pt idx="434">
                  <c:v>-31191.907200000001</c:v>
                </c:pt>
                <c:pt idx="435">
                  <c:v>-31180.625599999999</c:v>
                </c:pt>
                <c:pt idx="436">
                  <c:v>-31169.866000000002</c:v>
                </c:pt>
                <c:pt idx="437">
                  <c:v>-31159.415000000001</c:v>
                </c:pt>
                <c:pt idx="438">
                  <c:v>-31149.055199999999</c:v>
                </c:pt>
                <c:pt idx="439">
                  <c:v>-31138.133399999999</c:v>
                </c:pt>
                <c:pt idx="440">
                  <c:v>-31126.453600000001</c:v>
                </c:pt>
                <c:pt idx="441">
                  <c:v>-31114.453099999999</c:v>
                </c:pt>
                <c:pt idx="442">
                  <c:v>-31102.250100000001</c:v>
                </c:pt>
                <c:pt idx="443">
                  <c:v>-31089.999299999999</c:v>
                </c:pt>
                <c:pt idx="444">
                  <c:v>-31077.155500000001</c:v>
                </c:pt>
                <c:pt idx="445">
                  <c:v>-31063.930499999999</c:v>
                </c:pt>
                <c:pt idx="446">
                  <c:v>-31050.612700000001</c:v>
                </c:pt>
                <c:pt idx="447">
                  <c:v>-31036.504799999999</c:v>
                </c:pt>
                <c:pt idx="448">
                  <c:v>-31022.974200000001</c:v>
                </c:pt>
                <c:pt idx="449">
                  <c:v>-31010.995999999999</c:v>
                </c:pt>
                <c:pt idx="450">
                  <c:v>-30999.7235</c:v>
                </c:pt>
                <c:pt idx="451">
                  <c:v>-30988.862700000001</c:v>
                </c:pt>
                <c:pt idx="452">
                  <c:v>-30977.748200000002</c:v>
                </c:pt>
                <c:pt idx="453">
                  <c:v>-30964.9699</c:v>
                </c:pt>
                <c:pt idx="454">
                  <c:v>-30951.080399999999</c:v>
                </c:pt>
                <c:pt idx="455">
                  <c:v>-30936.1862</c:v>
                </c:pt>
                <c:pt idx="456">
                  <c:v>-30920.022099999998</c:v>
                </c:pt>
                <c:pt idx="457">
                  <c:v>-30902.9319</c:v>
                </c:pt>
                <c:pt idx="458">
                  <c:v>-30886.238399999998</c:v>
                </c:pt>
                <c:pt idx="459">
                  <c:v>-30870.927599999999</c:v>
                </c:pt>
                <c:pt idx="460">
                  <c:v>-30857.987300000001</c:v>
                </c:pt>
                <c:pt idx="461">
                  <c:v>-30845.445</c:v>
                </c:pt>
                <c:pt idx="462">
                  <c:v>-30833.2399</c:v>
                </c:pt>
                <c:pt idx="463">
                  <c:v>-30820.8439</c:v>
                </c:pt>
                <c:pt idx="464">
                  <c:v>-30807.367200000001</c:v>
                </c:pt>
                <c:pt idx="465">
                  <c:v>-30793.2179</c:v>
                </c:pt>
                <c:pt idx="466">
                  <c:v>-30777.947800000002</c:v>
                </c:pt>
                <c:pt idx="467">
                  <c:v>-30761.376499999998</c:v>
                </c:pt>
                <c:pt idx="468">
                  <c:v>-30742.449700000001</c:v>
                </c:pt>
                <c:pt idx="469">
                  <c:v>-30722.8246</c:v>
                </c:pt>
                <c:pt idx="470">
                  <c:v>-30702.750899999999</c:v>
                </c:pt>
                <c:pt idx="471">
                  <c:v>-30683.5412</c:v>
                </c:pt>
                <c:pt idx="472">
                  <c:v>-30665.747100000001</c:v>
                </c:pt>
                <c:pt idx="473">
                  <c:v>-30648.7824</c:v>
                </c:pt>
                <c:pt idx="474">
                  <c:v>-30631.879799999999</c:v>
                </c:pt>
                <c:pt idx="475">
                  <c:v>-30614.9791</c:v>
                </c:pt>
                <c:pt idx="476">
                  <c:v>-30598.599099999999</c:v>
                </c:pt>
                <c:pt idx="477">
                  <c:v>-30580.890200000002</c:v>
                </c:pt>
                <c:pt idx="478">
                  <c:v>-30564.086500000001</c:v>
                </c:pt>
                <c:pt idx="479">
                  <c:v>-30549.998299999999</c:v>
                </c:pt>
                <c:pt idx="480">
                  <c:v>-30535.379400000002</c:v>
                </c:pt>
                <c:pt idx="481">
                  <c:v>-30519.778300000002</c:v>
                </c:pt>
                <c:pt idx="482">
                  <c:v>-30503.481500000002</c:v>
                </c:pt>
                <c:pt idx="483">
                  <c:v>-30487.277900000001</c:v>
                </c:pt>
                <c:pt idx="484">
                  <c:v>-30471.1806</c:v>
                </c:pt>
                <c:pt idx="485">
                  <c:v>-30455.7294</c:v>
                </c:pt>
                <c:pt idx="486">
                  <c:v>-30440.936099999999</c:v>
                </c:pt>
                <c:pt idx="487">
                  <c:v>-30426.061900000001</c:v>
                </c:pt>
                <c:pt idx="488">
                  <c:v>-30410.8043</c:v>
                </c:pt>
                <c:pt idx="489">
                  <c:v>-30394.458600000002</c:v>
                </c:pt>
                <c:pt idx="490">
                  <c:v>-30378.805899999999</c:v>
                </c:pt>
                <c:pt idx="491">
                  <c:v>-30363.2117</c:v>
                </c:pt>
                <c:pt idx="492">
                  <c:v>-30346.405999999999</c:v>
                </c:pt>
                <c:pt idx="493">
                  <c:v>-30327.674599999998</c:v>
                </c:pt>
                <c:pt idx="494">
                  <c:v>-30306.371299999999</c:v>
                </c:pt>
                <c:pt idx="495">
                  <c:v>-30284.2598</c:v>
                </c:pt>
                <c:pt idx="496">
                  <c:v>-30262.213299999999</c:v>
                </c:pt>
                <c:pt idx="497">
                  <c:v>-30240.632099999999</c:v>
                </c:pt>
                <c:pt idx="498">
                  <c:v>-30219.276000000002</c:v>
                </c:pt>
                <c:pt idx="499">
                  <c:v>-30197.933700000001</c:v>
                </c:pt>
                <c:pt idx="500">
                  <c:v>-30176.497899999998</c:v>
                </c:pt>
                <c:pt idx="501">
                  <c:v>-30154.7785</c:v>
                </c:pt>
                <c:pt idx="502">
                  <c:v>-30132.666399999998</c:v>
                </c:pt>
                <c:pt idx="503">
                  <c:v>-30110.5389</c:v>
                </c:pt>
                <c:pt idx="504">
                  <c:v>-30088.137299999999</c:v>
                </c:pt>
                <c:pt idx="505">
                  <c:v>-30065.3079</c:v>
                </c:pt>
                <c:pt idx="506">
                  <c:v>-30041.4948</c:v>
                </c:pt>
                <c:pt idx="507">
                  <c:v>-30016.3681</c:v>
                </c:pt>
                <c:pt idx="508">
                  <c:v>-29989.769199999999</c:v>
                </c:pt>
                <c:pt idx="509">
                  <c:v>-29962.959999999999</c:v>
                </c:pt>
                <c:pt idx="510">
                  <c:v>-29936.9699</c:v>
                </c:pt>
                <c:pt idx="511">
                  <c:v>-29912.410899999999</c:v>
                </c:pt>
                <c:pt idx="512">
                  <c:v>-29889.514500000001</c:v>
                </c:pt>
                <c:pt idx="513">
                  <c:v>-29867.919300000001</c:v>
                </c:pt>
                <c:pt idx="514">
                  <c:v>-29847.134099999999</c:v>
                </c:pt>
                <c:pt idx="515">
                  <c:v>-29825.730100000001</c:v>
                </c:pt>
                <c:pt idx="516">
                  <c:v>-29803.790099999998</c:v>
                </c:pt>
                <c:pt idx="517">
                  <c:v>-29780.551500000001</c:v>
                </c:pt>
                <c:pt idx="518">
                  <c:v>-29755.082200000001</c:v>
                </c:pt>
                <c:pt idx="519">
                  <c:v>-29727.992900000001</c:v>
                </c:pt>
                <c:pt idx="520">
                  <c:v>-29700.084200000001</c:v>
                </c:pt>
                <c:pt idx="521">
                  <c:v>-29671.724699999999</c:v>
                </c:pt>
                <c:pt idx="522">
                  <c:v>-29643.1571</c:v>
                </c:pt>
                <c:pt idx="523">
                  <c:v>-29614.767599999999</c:v>
                </c:pt>
                <c:pt idx="524">
                  <c:v>-29586.888500000001</c:v>
                </c:pt>
                <c:pt idx="525">
                  <c:v>-29559.245800000001</c:v>
                </c:pt>
                <c:pt idx="526">
                  <c:v>-29531.6754</c:v>
                </c:pt>
                <c:pt idx="527">
                  <c:v>-29503.709200000001</c:v>
                </c:pt>
                <c:pt idx="528">
                  <c:v>-29475.768700000001</c:v>
                </c:pt>
                <c:pt idx="529">
                  <c:v>-29447.856899999999</c:v>
                </c:pt>
                <c:pt idx="530">
                  <c:v>-29419.460500000001</c:v>
                </c:pt>
                <c:pt idx="531">
                  <c:v>-29390.150099999999</c:v>
                </c:pt>
                <c:pt idx="532">
                  <c:v>-29359.602999999999</c:v>
                </c:pt>
                <c:pt idx="533">
                  <c:v>-29328.136999999999</c:v>
                </c:pt>
                <c:pt idx="534">
                  <c:v>-29297.484899999999</c:v>
                </c:pt>
                <c:pt idx="535">
                  <c:v>-29267.809000000001</c:v>
                </c:pt>
                <c:pt idx="536">
                  <c:v>-29238.2124</c:v>
                </c:pt>
                <c:pt idx="537">
                  <c:v>-29207.5677</c:v>
                </c:pt>
                <c:pt idx="538">
                  <c:v>-29176.223399999999</c:v>
                </c:pt>
                <c:pt idx="539">
                  <c:v>-29144.7539</c:v>
                </c:pt>
                <c:pt idx="540">
                  <c:v>-29111.4555</c:v>
                </c:pt>
                <c:pt idx="541">
                  <c:v>-29079.019499999999</c:v>
                </c:pt>
                <c:pt idx="542">
                  <c:v>-29046.137299999999</c:v>
                </c:pt>
                <c:pt idx="543">
                  <c:v>-29013.494299999998</c:v>
                </c:pt>
                <c:pt idx="544">
                  <c:v>-28981.332999999999</c:v>
                </c:pt>
                <c:pt idx="545">
                  <c:v>-28947.867200000001</c:v>
                </c:pt>
                <c:pt idx="546">
                  <c:v>-28912.9984</c:v>
                </c:pt>
                <c:pt idx="547">
                  <c:v>-28877.635900000001</c:v>
                </c:pt>
                <c:pt idx="548">
                  <c:v>-28841.387999999999</c:v>
                </c:pt>
                <c:pt idx="549">
                  <c:v>-28804.529900000001</c:v>
                </c:pt>
                <c:pt idx="550">
                  <c:v>-28767.7192</c:v>
                </c:pt>
                <c:pt idx="551">
                  <c:v>-28730.9941</c:v>
                </c:pt>
                <c:pt idx="552">
                  <c:v>-28694.685399999998</c:v>
                </c:pt>
                <c:pt idx="553">
                  <c:v>-28658.220600000001</c:v>
                </c:pt>
                <c:pt idx="554">
                  <c:v>-28620.7677</c:v>
                </c:pt>
                <c:pt idx="555">
                  <c:v>-28582.4323</c:v>
                </c:pt>
                <c:pt idx="556">
                  <c:v>-28542.472699999998</c:v>
                </c:pt>
                <c:pt idx="557">
                  <c:v>-28502.402999999998</c:v>
                </c:pt>
                <c:pt idx="558">
                  <c:v>-28461.1695</c:v>
                </c:pt>
                <c:pt idx="559">
                  <c:v>-28419.8397</c:v>
                </c:pt>
                <c:pt idx="560">
                  <c:v>-28378.443800000001</c:v>
                </c:pt>
                <c:pt idx="561">
                  <c:v>-28336.891599999999</c:v>
                </c:pt>
                <c:pt idx="562">
                  <c:v>-28295.3629</c:v>
                </c:pt>
                <c:pt idx="563">
                  <c:v>-28253.892800000001</c:v>
                </c:pt>
                <c:pt idx="564">
                  <c:v>-28211.439900000001</c:v>
                </c:pt>
                <c:pt idx="565">
                  <c:v>-28167.740300000001</c:v>
                </c:pt>
                <c:pt idx="566">
                  <c:v>-28123.089400000001</c:v>
                </c:pt>
                <c:pt idx="567">
                  <c:v>-28079.406800000001</c:v>
                </c:pt>
                <c:pt idx="568">
                  <c:v>-28035.4964</c:v>
                </c:pt>
                <c:pt idx="569">
                  <c:v>-27991.211800000001</c:v>
                </c:pt>
                <c:pt idx="570">
                  <c:v>-27946.335500000001</c:v>
                </c:pt>
                <c:pt idx="571">
                  <c:v>-27901.182700000001</c:v>
                </c:pt>
                <c:pt idx="572">
                  <c:v>-27855.626499999998</c:v>
                </c:pt>
                <c:pt idx="573">
                  <c:v>-27809.4349</c:v>
                </c:pt>
                <c:pt idx="574">
                  <c:v>-27762.842499999999</c:v>
                </c:pt>
                <c:pt idx="575">
                  <c:v>-27715.411400000001</c:v>
                </c:pt>
                <c:pt idx="576">
                  <c:v>-27666.744299999998</c:v>
                </c:pt>
                <c:pt idx="577">
                  <c:v>-27616.996299999999</c:v>
                </c:pt>
                <c:pt idx="578">
                  <c:v>-27566.6806</c:v>
                </c:pt>
                <c:pt idx="579">
                  <c:v>-27515.508000000002</c:v>
                </c:pt>
                <c:pt idx="580">
                  <c:v>-27463.4499</c:v>
                </c:pt>
                <c:pt idx="581">
                  <c:v>-27409.8475</c:v>
                </c:pt>
                <c:pt idx="582">
                  <c:v>-27353.853800000001</c:v>
                </c:pt>
                <c:pt idx="583">
                  <c:v>-27295.632000000001</c:v>
                </c:pt>
                <c:pt idx="584">
                  <c:v>-27237.0301</c:v>
                </c:pt>
                <c:pt idx="585">
                  <c:v>-27178.312000000002</c:v>
                </c:pt>
                <c:pt idx="586">
                  <c:v>-27120.256600000001</c:v>
                </c:pt>
                <c:pt idx="587">
                  <c:v>-27061.878700000001</c:v>
                </c:pt>
                <c:pt idx="588">
                  <c:v>-27002.7634</c:v>
                </c:pt>
                <c:pt idx="589">
                  <c:v>-26943.2323</c:v>
                </c:pt>
                <c:pt idx="590">
                  <c:v>-26883.284800000001</c:v>
                </c:pt>
                <c:pt idx="591">
                  <c:v>-26823.1014</c:v>
                </c:pt>
                <c:pt idx="592">
                  <c:v>-26762.4211</c:v>
                </c:pt>
                <c:pt idx="593">
                  <c:v>-26700.8537</c:v>
                </c:pt>
                <c:pt idx="594">
                  <c:v>-26637.412400000001</c:v>
                </c:pt>
                <c:pt idx="595">
                  <c:v>-26572.339899999999</c:v>
                </c:pt>
                <c:pt idx="596">
                  <c:v>-26505.380399999998</c:v>
                </c:pt>
                <c:pt idx="597">
                  <c:v>-26436.9493</c:v>
                </c:pt>
                <c:pt idx="598">
                  <c:v>-26367.019499999999</c:v>
                </c:pt>
                <c:pt idx="599">
                  <c:v>-26295.401600000001</c:v>
                </c:pt>
                <c:pt idx="600">
                  <c:v>-26222.1194</c:v>
                </c:pt>
                <c:pt idx="601">
                  <c:v>-26147.261600000002</c:v>
                </c:pt>
                <c:pt idx="602">
                  <c:v>-26071.133600000001</c:v>
                </c:pt>
                <c:pt idx="603">
                  <c:v>-25993.450499999999</c:v>
                </c:pt>
                <c:pt idx="604">
                  <c:v>-25914.426200000002</c:v>
                </c:pt>
                <c:pt idx="605">
                  <c:v>-25834.144499999999</c:v>
                </c:pt>
                <c:pt idx="606">
                  <c:v>-25754.020499999999</c:v>
                </c:pt>
                <c:pt idx="607">
                  <c:v>-25674.631600000001</c:v>
                </c:pt>
                <c:pt idx="608">
                  <c:v>-25593.6237</c:v>
                </c:pt>
                <c:pt idx="609">
                  <c:v>-25510.977299999999</c:v>
                </c:pt>
                <c:pt idx="610">
                  <c:v>-25426.052899999999</c:v>
                </c:pt>
                <c:pt idx="611">
                  <c:v>-25338.652399999999</c:v>
                </c:pt>
                <c:pt idx="612">
                  <c:v>-25249.1204</c:v>
                </c:pt>
                <c:pt idx="613">
                  <c:v>-25157.878000000001</c:v>
                </c:pt>
                <c:pt idx="614">
                  <c:v>-25064.703099999999</c:v>
                </c:pt>
                <c:pt idx="615">
                  <c:v>-24970.120900000002</c:v>
                </c:pt>
                <c:pt idx="616">
                  <c:v>-24873.985799999999</c:v>
                </c:pt>
                <c:pt idx="617">
                  <c:v>-24776.112000000001</c:v>
                </c:pt>
                <c:pt idx="618">
                  <c:v>-24676.709699999999</c:v>
                </c:pt>
                <c:pt idx="619">
                  <c:v>-24575.514500000001</c:v>
                </c:pt>
                <c:pt idx="620">
                  <c:v>-24471.945299999999</c:v>
                </c:pt>
                <c:pt idx="621">
                  <c:v>-24365.607800000002</c:v>
                </c:pt>
                <c:pt idx="622">
                  <c:v>-24255.126499999998</c:v>
                </c:pt>
                <c:pt idx="623">
                  <c:v>-24141.613799999999</c:v>
                </c:pt>
                <c:pt idx="624">
                  <c:v>-24024.99</c:v>
                </c:pt>
                <c:pt idx="625">
                  <c:v>-23906.138299999999</c:v>
                </c:pt>
                <c:pt idx="626">
                  <c:v>-23784.9912</c:v>
                </c:pt>
                <c:pt idx="627">
                  <c:v>-23662.271100000002</c:v>
                </c:pt>
                <c:pt idx="628">
                  <c:v>-23537.410899999999</c:v>
                </c:pt>
                <c:pt idx="629">
                  <c:v>-23410.652300000002</c:v>
                </c:pt>
                <c:pt idx="630">
                  <c:v>-23280.689600000002</c:v>
                </c:pt>
                <c:pt idx="631">
                  <c:v>-23147.128199999999</c:v>
                </c:pt>
                <c:pt idx="632">
                  <c:v>-23010.423500000001</c:v>
                </c:pt>
                <c:pt idx="633">
                  <c:v>-22868.170600000001</c:v>
                </c:pt>
                <c:pt idx="634">
                  <c:v>-22721.5733</c:v>
                </c:pt>
                <c:pt idx="635">
                  <c:v>-22573.827300000001</c:v>
                </c:pt>
                <c:pt idx="636">
                  <c:v>-22421.8658</c:v>
                </c:pt>
                <c:pt idx="637">
                  <c:v>-22265.165199999999</c:v>
                </c:pt>
                <c:pt idx="638">
                  <c:v>-22104.862700000001</c:v>
                </c:pt>
                <c:pt idx="639">
                  <c:v>-21940.355899999999</c:v>
                </c:pt>
                <c:pt idx="640">
                  <c:v>-21772.278699999999</c:v>
                </c:pt>
                <c:pt idx="641">
                  <c:v>-21600.4575</c:v>
                </c:pt>
                <c:pt idx="642">
                  <c:v>-21424.445</c:v>
                </c:pt>
                <c:pt idx="643">
                  <c:v>-21246.231100000001</c:v>
                </c:pt>
                <c:pt idx="644">
                  <c:v>-21065.394499999999</c:v>
                </c:pt>
                <c:pt idx="645">
                  <c:v>-20881.338599999999</c:v>
                </c:pt>
                <c:pt idx="646">
                  <c:v>-20694.9257</c:v>
                </c:pt>
                <c:pt idx="647">
                  <c:v>-20504.6145</c:v>
                </c:pt>
                <c:pt idx="648">
                  <c:v>-20311.6286</c:v>
                </c:pt>
                <c:pt idx="649">
                  <c:v>-20117.475299999998</c:v>
                </c:pt>
                <c:pt idx="650">
                  <c:v>-19921.952600000001</c:v>
                </c:pt>
                <c:pt idx="651">
                  <c:v>-19725.767500000002</c:v>
                </c:pt>
                <c:pt idx="652">
                  <c:v>-19529.417799999999</c:v>
                </c:pt>
                <c:pt idx="653">
                  <c:v>-19332.5213</c:v>
                </c:pt>
                <c:pt idx="654">
                  <c:v>-19135.819899999999</c:v>
                </c:pt>
                <c:pt idx="655">
                  <c:v>-18939.741699999999</c:v>
                </c:pt>
                <c:pt idx="656">
                  <c:v>-18743.484899999999</c:v>
                </c:pt>
                <c:pt idx="657">
                  <c:v>-18547.624800000001</c:v>
                </c:pt>
                <c:pt idx="658">
                  <c:v>-18353.463</c:v>
                </c:pt>
                <c:pt idx="659">
                  <c:v>-18160.375199999999</c:v>
                </c:pt>
                <c:pt idx="660">
                  <c:v>-17967.824499999999</c:v>
                </c:pt>
                <c:pt idx="661">
                  <c:v>-17776.379400000002</c:v>
                </c:pt>
                <c:pt idx="662">
                  <c:v>-17587.267800000001</c:v>
                </c:pt>
                <c:pt idx="663">
                  <c:v>-17400.419600000001</c:v>
                </c:pt>
                <c:pt idx="664">
                  <c:v>-17215.448199999999</c:v>
                </c:pt>
                <c:pt idx="665">
                  <c:v>-17032.707299999998</c:v>
                </c:pt>
                <c:pt idx="666">
                  <c:v>-16850.061900000001</c:v>
                </c:pt>
                <c:pt idx="667">
                  <c:v>-16667.6289</c:v>
                </c:pt>
                <c:pt idx="668">
                  <c:v>-16486.2297</c:v>
                </c:pt>
                <c:pt idx="669">
                  <c:v>-16306.6397</c:v>
                </c:pt>
                <c:pt idx="670">
                  <c:v>-16129.452600000001</c:v>
                </c:pt>
                <c:pt idx="671">
                  <c:v>-15954.909299999999</c:v>
                </c:pt>
                <c:pt idx="672">
                  <c:v>-15783.206399999999</c:v>
                </c:pt>
                <c:pt idx="673">
                  <c:v>-15614.477500000001</c:v>
                </c:pt>
                <c:pt idx="674">
                  <c:v>-15448.151</c:v>
                </c:pt>
                <c:pt idx="675">
                  <c:v>-15283.8897</c:v>
                </c:pt>
                <c:pt idx="676">
                  <c:v>-15122.000599999999</c:v>
                </c:pt>
                <c:pt idx="677">
                  <c:v>-14962.1976</c:v>
                </c:pt>
                <c:pt idx="678">
                  <c:v>-14804.443600000001</c:v>
                </c:pt>
                <c:pt idx="679">
                  <c:v>-14648.536899999999</c:v>
                </c:pt>
                <c:pt idx="680">
                  <c:v>-14494.5321</c:v>
                </c:pt>
                <c:pt idx="681">
                  <c:v>-14342.256299999999</c:v>
                </c:pt>
                <c:pt idx="682">
                  <c:v>-14191.4231</c:v>
                </c:pt>
                <c:pt idx="683">
                  <c:v>-14041.958199999999</c:v>
                </c:pt>
                <c:pt idx="684">
                  <c:v>-13894.069100000001</c:v>
                </c:pt>
                <c:pt idx="685">
                  <c:v>-13748.100700000001</c:v>
                </c:pt>
                <c:pt idx="686">
                  <c:v>-13603.8667</c:v>
                </c:pt>
                <c:pt idx="687">
                  <c:v>-13460.7618</c:v>
                </c:pt>
                <c:pt idx="688">
                  <c:v>-13318.812900000001</c:v>
                </c:pt>
                <c:pt idx="689">
                  <c:v>-13178.3058</c:v>
                </c:pt>
                <c:pt idx="690">
                  <c:v>-13039.11</c:v>
                </c:pt>
                <c:pt idx="691">
                  <c:v>-12901.3084</c:v>
                </c:pt>
                <c:pt idx="692">
                  <c:v>-12764.8773</c:v>
                </c:pt>
                <c:pt idx="693">
                  <c:v>-12629.8033</c:v>
                </c:pt>
                <c:pt idx="694">
                  <c:v>-12496.0388</c:v>
                </c:pt>
                <c:pt idx="695">
                  <c:v>-12363.6561</c:v>
                </c:pt>
                <c:pt idx="696">
                  <c:v>-12232.5434</c:v>
                </c:pt>
                <c:pt idx="697">
                  <c:v>-12102.7407</c:v>
                </c:pt>
                <c:pt idx="698">
                  <c:v>-11974.204599999999</c:v>
                </c:pt>
                <c:pt idx="699">
                  <c:v>-11846.8619</c:v>
                </c:pt>
                <c:pt idx="700">
                  <c:v>-11720.6976</c:v>
                </c:pt>
                <c:pt idx="701">
                  <c:v>-11595.911700000001</c:v>
                </c:pt>
                <c:pt idx="702">
                  <c:v>-11472.497600000001</c:v>
                </c:pt>
                <c:pt idx="703">
                  <c:v>-11350.4755</c:v>
                </c:pt>
                <c:pt idx="704">
                  <c:v>-11229.842699999999</c:v>
                </c:pt>
                <c:pt idx="705">
                  <c:v>-11110.540800000001</c:v>
                </c:pt>
                <c:pt idx="706">
                  <c:v>-10992.5653</c:v>
                </c:pt>
                <c:pt idx="707">
                  <c:v>-10875.8069</c:v>
                </c:pt>
                <c:pt idx="708">
                  <c:v>-10760.2201</c:v>
                </c:pt>
                <c:pt idx="709">
                  <c:v>-10646.0077</c:v>
                </c:pt>
                <c:pt idx="710">
                  <c:v>-10533.095499999999</c:v>
                </c:pt>
                <c:pt idx="711">
                  <c:v>-10421.5085</c:v>
                </c:pt>
                <c:pt idx="712">
                  <c:v>-10311.1993</c:v>
                </c:pt>
                <c:pt idx="713">
                  <c:v>-10202.1481</c:v>
                </c:pt>
                <c:pt idx="714">
                  <c:v>-10094.3613</c:v>
                </c:pt>
                <c:pt idx="715">
                  <c:v>-9987.7406499999997</c:v>
                </c:pt>
                <c:pt idx="716">
                  <c:v>-9882.3180300000004</c:v>
                </c:pt>
                <c:pt idx="717">
                  <c:v>-9778.1656800000001</c:v>
                </c:pt>
                <c:pt idx="718">
                  <c:v>-9675.2304199999999</c:v>
                </c:pt>
                <c:pt idx="719">
                  <c:v>-9573.2800800000005</c:v>
                </c:pt>
                <c:pt idx="720">
                  <c:v>-9472.4887199999994</c:v>
                </c:pt>
                <c:pt idx="721">
                  <c:v>-9372.8693299999995</c:v>
                </c:pt>
                <c:pt idx="722">
                  <c:v>-9274.4483899999996</c:v>
                </c:pt>
                <c:pt idx="723">
                  <c:v>-9177.1766499999994</c:v>
                </c:pt>
                <c:pt idx="724">
                  <c:v>-9080.9474499999997</c:v>
                </c:pt>
                <c:pt idx="725">
                  <c:v>-8985.7068999999992</c:v>
                </c:pt>
                <c:pt idx="726">
                  <c:v>-8891.33626</c:v>
                </c:pt>
                <c:pt idx="727">
                  <c:v>-8797.8403699999999</c:v>
                </c:pt>
                <c:pt idx="728">
                  <c:v>-8705.1711500000001</c:v>
                </c:pt>
                <c:pt idx="729">
                  <c:v>-8613.3258800000003</c:v>
                </c:pt>
                <c:pt idx="730">
                  <c:v>-8522.2035699999997</c:v>
                </c:pt>
                <c:pt idx="731">
                  <c:v>-8431.8494100000007</c:v>
                </c:pt>
                <c:pt idx="732">
                  <c:v>-8342.2991899999997</c:v>
                </c:pt>
                <c:pt idx="733">
                  <c:v>-8253.5449399999998</c:v>
                </c:pt>
                <c:pt idx="734">
                  <c:v>-8165.5648899999997</c:v>
                </c:pt>
                <c:pt idx="735">
                  <c:v>-8078.3402999999998</c:v>
                </c:pt>
                <c:pt idx="736">
                  <c:v>-7991.8528200000001</c:v>
                </c:pt>
                <c:pt idx="737">
                  <c:v>-7906.0774300000003</c:v>
                </c:pt>
                <c:pt idx="738">
                  <c:v>-7821.0106500000002</c:v>
                </c:pt>
                <c:pt idx="739">
                  <c:v>-7736.6387400000003</c:v>
                </c:pt>
                <c:pt idx="740">
                  <c:v>-7652.9621900000002</c:v>
                </c:pt>
                <c:pt idx="741">
                  <c:v>-7569.9653600000001</c:v>
                </c:pt>
                <c:pt idx="742">
                  <c:v>-7487.6303500000004</c:v>
                </c:pt>
                <c:pt idx="743">
                  <c:v>-7405.94254</c:v>
                </c:pt>
                <c:pt idx="744">
                  <c:v>-7324.8726500000002</c:v>
                </c:pt>
                <c:pt idx="745">
                  <c:v>-7244.4032299999999</c:v>
                </c:pt>
                <c:pt idx="746">
                  <c:v>-7164.5830800000003</c:v>
                </c:pt>
                <c:pt idx="747">
                  <c:v>-7085.4112500000001</c:v>
                </c:pt>
                <c:pt idx="748">
                  <c:v>-7006.8936599999997</c:v>
                </c:pt>
                <c:pt idx="749">
                  <c:v>-6929.0212199999996</c:v>
                </c:pt>
                <c:pt idx="750">
                  <c:v>-6851.7949900000003</c:v>
                </c:pt>
                <c:pt idx="751">
                  <c:v>-6775.2028099999998</c:v>
                </c:pt>
                <c:pt idx="752">
                  <c:v>-6699.19344</c:v>
                </c:pt>
                <c:pt idx="753">
                  <c:v>-6623.7223800000002</c:v>
                </c:pt>
                <c:pt idx="754">
                  <c:v>-6548.82744</c:v>
                </c:pt>
                <c:pt idx="755">
                  <c:v>-6474.4709800000001</c:v>
                </c:pt>
                <c:pt idx="756">
                  <c:v>-6400.5559899999998</c:v>
                </c:pt>
                <c:pt idx="757">
                  <c:v>-6327.1247999999996</c:v>
                </c:pt>
                <c:pt idx="758">
                  <c:v>-6254.1867300000004</c:v>
                </c:pt>
                <c:pt idx="759">
                  <c:v>-6181.7861999999996</c:v>
                </c:pt>
                <c:pt idx="760">
                  <c:v>-6110.0069999999996</c:v>
                </c:pt>
                <c:pt idx="761">
                  <c:v>-6038.8284899999999</c:v>
                </c:pt>
                <c:pt idx="762">
                  <c:v>-5968.2783900000004</c:v>
                </c:pt>
                <c:pt idx="763">
                  <c:v>-5898.3344299999999</c:v>
                </c:pt>
                <c:pt idx="764">
                  <c:v>-5829.0398800000003</c:v>
                </c:pt>
                <c:pt idx="765">
                  <c:v>-5760.3379800000002</c:v>
                </c:pt>
                <c:pt idx="766">
                  <c:v>-5692.21929</c:v>
                </c:pt>
                <c:pt idx="767">
                  <c:v>-5624.6689399999996</c:v>
                </c:pt>
                <c:pt idx="768">
                  <c:v>-5557.6977699999998</c:v>
                </c:pt>
                <c:pt idx="769">
                  <c:v>-5491.2914700000001</c:v>
                </c:pt>
                <c:pt idx="770">
                  <c:v>-5425.4348900000005</c:v>
                </c:pt>
                <c:pt idx="771">
                  <c:v>-5360.15236</c:v>
                </c:pt>
                <c:pt idx="772">
                  <c:v>-5295.4072500000002</c:v>
                </c:pt>
                <c:pt idx="773">
                  <c:v>-5231.2527</c:v>
                </c:pt>
                <c:pt idx="774">
                  <c:v>-5167.8019800000002</c:v>
                </c:pt>
                <c:pt idx="775">
                  <c:v>-5105.1906499999996</c:v>
                </c:pt>
                <c:pt idx="776">
                  <c:v>-5043.4747399999997</c:v>
                </c:pt>
                <c:pt idx="777">
                  <c:v>-4982.5979399999997</c:v>
                </c:pt>
                <c:pt idx="778">
                  <c:v>-4922.3989499999998</c:v>
                </c:pt>
                <c:pt idx="779">
                  <c:v>-4862.7730499999998</c:v>
                </c:pt>
                <c:pt idx="780">
                  <c:v>-4803.6712100000004</c:v>
                </c:pt>
                <c:pt idx="781">
                  <c:v>-4745.1283999999996</c:v>
                </c:pt>
                <c:pt idx="782">
                  <c:v>-4687.1150100000004</c:v>
                </c:pt>
                <c:pt idx="783">
                  <c:v>-4629.6103400000002</c:v>
                </c:pt>
                <c:pt idx="784">
                  <c:v>-4572.6365999999998</c:v>
                </c:pt>
                <c:pt idx="785">
                  <c:v>-4516.1585800000003</c:v>
                </c:pt>
                <c:pt idx="786">
                  <c:v>-4460.1760199999999</c:v>
                </c:pt>
                <c:pt idx="787">
                  <c:v>-4404.6971899999999</c:v>
                </c:pt>
                <c:pt idx="788">
                  <c:v>-4349.6945699999997</c:v>
                </c:pt>
                <c:pt idx="789">
                  <c:v>-4295.1719899999998</c:v>
                </c:pt>
                <c:pt idx="790">
                  <c:v>-4241.1198800000002</c:v>
                </c:pt>
                <c:pt idx="791">
                  <c:v>-4187.5053200000002</c:v>
                </c:pt>
                <c:pt idx="792">
                  <c:v>-4134.2963</c:v>
                </c:pt>
                <c:pt idx="793">
                  <c:v>-4081.4869399999998</c:v>
                </c:pt>
                <c:pt idx="794">
                  <c:v>-4029.1254199999998</c:v>
                </c:pt>
                <c:pt idx="795">
                  <c:v>-3977.2578899999999</c:v>
                </c:pt>
                <c:pt idx="796">
                  <c:v>-3925.8129800000002</c:v>
                </c:pt>
                <c:pt idx="797">
                  <c:v>-3874.7785699999999</c:v>
                </c:pt>
                <c:pt idx="798">
                  <c:v>-3824.1676200000002</c:v>
                </c:pt>
                <c:pt idx="799">
                  <c:v>-3773.9690300000002</c:v>
                </c:pt>
                <c:pt idx="800">
                  <c:v>-3724.1853700000001</c:v>
                </c:pt>
                <c:pt idx="801">
                  <c:v>-3674.8221800000001</c:v>
                </c:pt>
                <c:pt idx="802">
                  <c:v>-3625.8693400000002</c:v>
                </c:pt>
                <c:pt idx="803">
                  <c:v>-3577.33601</c:v>
                </c:pt>
                <c:pt idx="804">
                  <c:v>-3529.2199099999998</c:v>
                </c:pt>
                <c:pt idx="805">
                  <c:v>-3481.5185200000001</c:v>
                </c:pt>
                <c:pt idx="806">
                  <c:v>-3434.2361799999999</c:v>
                </c:pt>
                <c:pt idx="807">
                  <c:v>-3387.3708200000001</c:v>
                </c:pt>
                <c:pt idx="808">
                  <c:v>-3340.9236000000001</c:v>
                </c:pt>
                <c:pt idx="809">
                  <c:v>-3294.8919900000001</c:v>
                </c:pt>
                <c:pt idx="810">
                  <c:v>-3249.2782900000002</c:v>
                </c:pt>
                <c:pt idx="811">
                  <c:v>-3204.0787099999998</c:v>
                </c:pt>
                <c:pt idx="812">
                  <c:v>-3159.2946999999999</c:v>
                </c:pt>
                <c:pt idx="813">
                  <c:v>-3114.9276799999998</c:v>
                </c:pt>
                <c:pt idx="814">
                  <c:v>-3070.9701500000001</c:v>
                </c:pt>
                <c:pt idx="815">
                  <c:v>-3027.4302200000002</c:v>
                </c:pt>
                <c:pt idx="816">
                  <c:v>-2984.3001599999998</c:v>
                </c:pt>
                <c:pt idx="817">
                  <c:v>-2941.5832700000001</c:v>
                </c:pt>
                <c:pt idx="818">
                  <c:v>-2899.28746</c:v>
                </c:pt>
                <c:pt idx="819">
                  <c:v>-2857.4035899999999</c:v>
                </c:pt>
                <c:pt idx="820">
                  <c:v>-2815.9360099999999</c:v>
                </c:pt>
                <c:pt idx="821">
                  <c:v>-2774.8648499999999</c:v>
                </c:pt>
                <c:pt idx="822">
                  <c:v>-2734.2049200000001</c:v>
                </c:pt>
                <c:pt idx="823">
                  <c:v>-2693.9358200000001</c:v>
                </c:pt>
                <c:pt idx="824">
                  <c:v>-2654.0690199999999</c:v>
                </c:pt>
                <c:pt idx="825">
                  <c:v>-2614.5898299999999</c:v>
                </c:pt>
                <c:pt idx="826">
                  <c:v>-2575.5092599999998</c:v>
                </c:pt>
                <c:pt idx="827">
                  <c:v>-2536.8438700000002</c:v>
                </c:pt>
                <c:pt idx="828">
                  <c:v>-2498.6574700000001</c:v>
                </c:pt>
                <c:pt idx="829">
                  <c:v>-2460.9309800000001</c:v>
                </c:pt>
                <c:pt idx="830">
                  <c:v>-2423.67526</c:v>
                </c:pt>
                <c:pt idx="831">
                  <c:v>-2386.88816</c:v>
                </c:pt>
                <c:pt idx="832">
                  <c:v>-2350.5271600000001</c:v>
                </c:pt>
                <c:pt idx="833">
                  <c:v>-2314.5925999999999</c:v>
                </c:pt>
                <c:pt idx="834">
                  <c:v>-2279.0659900000001</c:v>
                </c:pt>
                <c:pt idx="835">
                  <c:v>-2243.9510100000002</c:v>
                </c:pt>
                <c:pt idx="836">
                  <c:v>-2209.2689599999999</c:v>
                </c:pt>
                <c:pt idx="837">
                  <c:v>-2175.0719600000002</c:v>
                </c:pt>
                <c:pt idx="838">
                  <c:v>-2141.3211299999998</c:v>
                </c:pt>
                <c:pt idx="839">
                  <c:v>-2107.98999</c:v>
                </c:pt>
                <c:pt idx="840">
                  <c:v>-2075.0747200000001</c:v>
                </c:pt>
                <c:pt idx="841">
                  <c:v>-2042.54377</c:v>
                </c:pt>
                <c:pt idx="842">
                  <c:v>-2010.31213</c:v>
                </c:pt>
                <c:pt idx="843">
                  <c:v>-1978.3661</c:v>
                </c:pt>
                <c:pt idx="844">
                  <c:v>-1946.69246</c:v>
                </c:pt>
                <c:pt idx="845">
                  <c:v>-1915.31438</c:v>
                </c:pt>
                <c:pt idx="846">
                  <c:v>-1884.2324900000001</c:v>
                </c:pt>
                <c:pt idx="847">
                  <c:v>-1853.46695</c:v>
                </c:pt>
                <c:pt idx="848">
                  <c:v>-1823.02232</c:v>
                </c:pt>
                <c:pt idx="849">
                  <c:v>-1792.92218</c:v>
                </c:pt>
                <c:pt idx="850">
                  <c:v>-1763.1637499999999</c:v>
                </c:pt>
                <c:pt idx="851">
                  <c:v>-1733.76854</c:v>
                </c:pt>
                <c:pt idx="852">
                  <c:v>-1704.74755</c:v>
                </c:pt>
                <c:pt idx="853">
                  <c:v>-1676.10887</c:v>
                </c:pt>
                <c:pt idx="854">
                  <c:v>-1647.87508</c:v>
                </c:pt>
                <c:pt idx="855">
                  <c:v>-1620.0623399999999</c:v>
                </c:pt>
                <c:pt idx="856">
                  <c:v>-1592.66974</c:v>
                </c:pt>
                <c:pt idx="857">
                  <c:v>-1565.71711</c:v>
                </c:pt>
                <c:pt idx="858">
                  <c:v>-1539.2079100000001</c:v>
                </c:pt>
                <c:pt idx="859">
                  <c:v>-1513.15077</c:v>
                </c:pt>
                <c:pt idx="860">
                  <c:v>-1487.5620200000001</c:v>
                </c:pt>
                <c:pt idx="861">
                  <c:v>-1462.4557299999999</c:v>
                </c:pt>
                <c:pt idx="862">
                  <c:v>-1437.81837</c:v>
                </c:pt>
                <c:pt idx="863">
                  <c:v>-1413.55468</c:v>
                </c:pt>
                <c:pt idx="864">
                  <c:v>-1389.6681799999999</c:v>
                </c:pt>
                <c:pt idx="865">
                  <c:v>-1366.2471499999999</c:v>
                </c:pt>
                <c:pt idx="866">
                  <c:v>-1343.2413200000001</c:v>
                </c:pt>
                <c:pt idx="867">
                  <c:v>-1320.6752799999999</c:v>
                </c:pt>
                <c:pt idx="868">
                  <c:v>-1298.5190700000001</c:v>
                </c:pt>
                <c:pt idx="869">
                  <c:v>-1276.91716</c:v>
                </c:pt>
                <c:pt idx="870">
                  <c:v>-1256.3290999999999</c:v>
                </c:pt>
                <c:pt idx="871">
                  <c:v>-1236.68985</c:v>
                </c:pt>
                <c:pt idx="872">
                  <c:v>-1217.6065599999999</c:v>
                </c:pt>
                <c:pt idx="873">
                  <c:v>-1199.0803900000001</c:v>
                </c:pt>
                <c:pt idx="874">
                  <c:v>-1181.1657700000001</c:v>
                </c:pt>
                <c:pt idx="875">
                  <c:v>-1163.8602599999999</c:v>
                </c:pt>
                <c:pt idx="876">
                  <c:v>-1147.1951300000001</c:v>
                </c:pt>
                <c:pt idx="877">
                  <c:v>-1131.1830299999999</c:v>
                </c:pt>
                <c:pt idx="878">
                  <c:v>-1115.8337799999999</c:v>
                </c:pt>
                <c:pt idx="879">
                  <c:v>-1101.1516200000001</c:v>
                </c:pt>
                <c:pt idx="880">
                  <c:v>-1087.16768</c:v>
                </c:pt>
                <c:pt idx="881">
                  <c:v>-1073.8945900000001</c:v>
                </c:pt>
                <c:pt idx="882">
                  <c:v>-1061.31152</c:v>
                </c:pt>
                <c:pt idx="883">
                  <c:v>-1049.43136</c:v>
                </c:pt>
                <c:pt idx="884">
                  <c:v>-1038.32647</c:v>
                </c:pt>
                <c:pt idx="885">
                  <c:v>-1027.8577299999999</c:v>
                </c:pt>
                <c:pt idx="886">
                  <c:v>-1018.12988</c:v>
                </c:pt>
                <c:pt idx="887">
                  <c:v>-1009.0251</c:v>
                </c:pt>
                <c:pt idx="888">
                  <c:v>-1000.55075</c:v>
                </c:pt>
                <c:pt idx="889">
                  <c:v>-992.77269200000001</c:v>
                </c:pt>
                <c:pt idx="890">
                  <c:v>-985.62607600000001</c:v>
                </c:pt>
                <c:pt idx="891">
                  <c:v>-979.03460900000005</c:v>
                </c:pt>
                <c:pt idx="892">
                  <c:v>-973.17154000000005</c:v>
                </c:pt>
                <c:pt idx="893">
                  <c:v>-967.76929700000005</c:v>
                </c:pt>
                <c:pt idx="894">
                  <c:v>-962.69276100000002</c:v>
                </c:pt>
                <c:pt idx="895">
                  <c:v>-957.76878099999999</c:v>
                </c:pt>
                <c:pt idx="896">
                  <c:v>-952.50094799999999</c:v>
                </c:pt>
                <c:pt idx="897">
                  <c:v>-946.63612799999999</c:v>
                </c:pt>
                <c:pt idx="898">
                  <c:v>-940.80094999999994</c:v>
                </c:pt>
                <c:pt idx="899">
                  <c:v>-935.05102799999997</c:v>
                </c:pt>
                <c:pt idx="900">
                  <c:v>-929.75371600000005</c:v>
                </c:pt>
                <c:pt idx="901">
                  <c:v>-925.25460299999997</c:v>
                </c:pt>
                <c:pt idx="902">
                  <c:v>-921.46788300000003</c:v>
                </c:pt>
                <c:pt idx="903">
                  <c:v>-918.21144600000002</c:v>
                </c:pt>
                <c:pt idx="904">
                  <c:v>-915.36478699999998</c:v>
                </c:pt>
                <c:pt idx="905">
                  <c:v>-912.90606300000002</c:v>
                </c:pt>
                <c:pt idx="906">
                  <c:v>-910.82412299999999</c:v>
                </c:pt>
                <c:pt idx="907">
                  <c:v>-909.09376399999996</c:v>
                </c:pt>
                <c:pt idx="908">
                  <c:v>-907.68698800000004</c:v>
                </c:pt>
                <c:pt idx="909">
                  <c:v>-906.63004699999999</c:v>
                </c:pt>
                <c:pt idx="910">
                  <c:v>-905.71047299999998</c:v>
                </c:pt>
                <c:pt idx="911">
                  <c:v>-904.85451499999999</c:v>
                </c:pt>
                <c:pt idx="912">
                  <c:v>-904.03850199999999</c:v>
                </c:pt>
                <c:pt idx="913">
                  <c:v>-903.25599499999998</c:v>
                </c:pt>
                <c:pt idx="914">
                  <c:v>-902.52206999999999</c:v>
                </c:pt>
                <c:pt idx="915">
                  <c:v>-901.86559299999999</c:v>
                </c:pt>
                <c:pt idx="916">
                  <c:v>-901.27043400000002</c:v>
                </c:pt>
                <c:pt idx="917">
                  <c:v>-900.69012899999996</c:v>
                </c:pt>
                <c:pt idx="918">
                  <c:v>-900.07752400000004</c:v>
                </c:pt>
                <c:pt idx="919">
                  <c:v>-899.460015</c:v>
                </c:pt>
                <c:pt idx="920">
                  <c:v>-898.88880600000005</c:v>
                </c:pt>
                <c:pt idx="921">
                  <c:v>-898.33728099999996</c:v>
                </c:pt>
                <c:pt idx="922">
                  <c:v>-897.78858400000001</c:v>
                </c:pt>
                <c:pt idx="923">
                  <c:v>-897.28693099999998</c:v>
                </c:pt>
                <c:pt idx="924">
                  <c:v>-896.831006</c:v>
                </c:pt>
                <c:pt idx="925">
                  <c:v>-896.35252500000001</c:v>
                </c:pt>
                <c:pt idx="926">
                  <c:v>-895.97369700000002</c:v>
                </c:pt>
                <c:pt idx="927">
                  <c:v>-895.61540000000002</c:v>
                </c:pt>
                <c:pt idx="928">
                  <c:v>-895.29955800000005</c:v>
                </c:pt>
                <c:pt idx="929">
                  <c:v>-895.02782000000002</c:v>
                </c:pt>
                <c:pt idx="930">
                  <c:v>-894.77090499999997</c:v>
                </c:pt>
                <c:pt idx="931">
                  <c:v>-894.50274300000001</c:v>
                </c:pt>
                <c:pt idx="932">
                  <c:v>-894.25626399999999</c:v>
                </c:pt>
                <c:pt idx="933">
                  <c:v>-894.01507300000003</c:v>
                </c:pt>
                <c:pt idx="934">
                  <c:v>-893.78773799999999</c:v>
                </c:pt>
                <c:pt idx="935">
                  <c:v>-893.57930199999998</c:v>
                </c:pt>
                <c:pt idx="936">
                  <c:v>-893.39565000000005</c:v>
                </c:pt>
                <c:pt idx="937">
                  <c:v>-893.28908200000001</c:v>
                </c:pt>
                <c:pt idx="938">
                  <c:v>-893.27595199999996</c:v>
                </c:pt>
                <c:pt idx="939">
                  <c:v>-893.28004799999997</c:v>
                </c:pt>
                <c:pt idx="940">
                  <c:v>-893.35557600000004</c:v>
                </c:pt>
                <c:pt idx="941">
                  <c:v>-893.45336999999995</c:v>
                </c:pt>
                <c:pt idx="942">
                  <c:v>-893.58288100000004</c:v>
                </c:pt>
                <c:pt idx="943">
                  <c:v>-893.71690100000001</c:v>
                </c:pt>
                <c:pt idx="944">
                  <c:v>-893.80560100000002</c:v>
                </c:pt>
                <c:pt idx="945">
                  <c:v>-893.82890899999995</c:v>
                </c:pt>
                <c:pt idx="946">
                  <c:v>-893.76466400000004</c:v>
                </c:pt>
                <c:pt idx="947">
                  <c:v>-893.60851500000001</c:v>
                </c:pt>
                <c:pt idx="948">
                  <c:v>-893.31663000000003</c:v>
                </c:pt>
                <c:pt idx="949">
                  <c:v>-892.90994599999999</c:v>
                </c:pt>
                <c:pt idx="950">
                  <c:v>-892.40338199999997</c:v>
                </c:pt>
                <c:pt idx="951">
                  <c:v>-891.79477199999997</c:v>
                </c:pt>
                <c:pt idx="952">
                  <c:v>-891.11067500000001</c:v>
                </c:pt>
                <c:pt idx="953">
                  <c:v>-890.33552699999996</c:v>
                </c:pt>
                <c:pt idx="954">
                  <c:v>-889.46337600000004</c:v>
                </c:pt>
                <c:pt idx="955">
                  <c:v>-888.50441699999999</c:v>
                </c:pt>
                <c:pt idx="956">
                  <c:v>-887.51044999999999</c:v>
                </c:pt>
                <c:pt idx="957">
                  <c:v>-886.49642300000005</c:v>
                </c:pt>
                <c:pt idx="958">
                  <c:v>-885.41139799999996</c:v>
                </c:pt>
                <c:pt idx="959">
                  <c:v>-884.25885800000003</c:v>
                </c:pt>
                <c:pt idx="960">
                  <c:v>-883.13984200000004</c:v>
                </c:pt>
                <c:pt idx="961">
                  <c:v>-882.04314599999998</c:v>
                </c:pt>
                <c:pt idx="962">
                  <c:v>-880.91989000000001</c:v>
                </c:pt>
                <c:pt idx="963">
                  <c:v>-879.76412900000003</c:v>
                </c:pt>
                <c:pt idx="964">
                  <c:v>-878.501575</c:v>
                </c:pt>
                <c:pt idx="965">
                  <c:v>-877.18109600000003</c:v>
                </c:pt>
                <c:pt idx="966">
                  <c:v>-875.71778800000004</c:v>
                </c:pt>
                <c:pt idx="967">
                  <c:v>-874.15594699999997</c:v>
                </c:pt>
                <c:pt idx="968">
                  <c:v>-872.44017799999995</c:v>
                </c:pt>
                <c:pt idx="969">
                  <c:v>-870.54896199999996</c:v>
                </c:pt>
                <c:pt idx="970">
                  <c:v>-868.47176999999999</c:v>
                </c:pt>
                <c:pt idx="971">
                  <c:v>-866.10110899999995</c:v>
                </c:pt>
                <c:pt idx="972">
                  <c:v>-863.40216199999998</c:v>
                </c:pt>
                <c:pt idx="973">
                  <c:v>-860.54333699999995</c:v>
                </c:pt>
                <c:pt idx="974">
                  <c:v>-857.50236800000005</c:v>
                </c:pt>
                <c:pt idx="975">
                  <c:v>-854.24573399999997</c:v>
                </c:pt>
                <c:pt idx="976">
                  <c:v>-850.57070599999997</c:v>
                </c:pt>
                <c:pt idx="977">
                  <c:v>-846.08076200000005</c:v>
                </c:pt>
                <c:pt idx="978">
                  <c:v>-839.178856</c:v>
                </c:pt>
                <c:pt idx="979">
                  <c:v>-831.23551399999997</c:v>
                </c:pt>
                <c:pt idx="980">
                  <c:v>-822.90447800000004</c:v>
                </c:pt>
                <c:pt idx="981">
                  <c:v>-814.46294</c:v>
                </c:pt>
                <c:pt idx="982">
                  <c:v>-805.81901500000004</c:v>
                </c:pt>
                <c:pt idx="983">
                  <c:v>-797.00727700000004</c:v>
                </c:pt>
                <c:pt idx="984">
                  <c:v>-788.05952400000001</c:v>
                </c:pt>
                <c:pt idx="985">
                  <c:v>-778.96876199999997</c:v>
                </c:pt>
                <c:pt idx="986">
                  <c:v>-769.77114300000005</c:v>
                </c:pt>
                <c:pt idx="987">
                  <c:v>-760.55210399999999</c:v>
                </c:pt>
                <c:pt idx="988">
                  <c:v>-751.43525199999999</c:v>
                </c:pt>
                <c:pt idx="989">
                  <c:v>-742.48220000000003</c:v>
                </c:pt>
                <c:pt idx="990">
                  <c:v>-733.544894</c:v>
                </c:pt>
                <c:pt idx="991">
                  <c:v>-724.625766</c:v>
                </c:pt>
                <c:pt idx="992">
                  <c:v>-715.74460899999997</c:v>
                </c:pt>
                <c:pt idx="993">
                  <c:v>-706.91268200000002</c:v>
                </c:pt>
                <c:pt idx="994">
                  <c:v>-698.13256200000001</c:v>
                </c:pt>
                <c:pt idx="995">
                  <c:v>-689.45085900000004</c:v>
                </c:pt>
                <c:pt idx="996">
                  <c:v>-680.88242700000001</c:v>
                </c:pt>
                <c:pt idx="997">
                  <c:v>-672.40746000000001</c:v>
                </c:pt>
                <c:pt idx="998">
                  <c:v>-664.02980400000001</c:v>
                </c:pt>
                <c:pt idx="999">
                  <c:v>-655.70701799999995</c:v>
                </c:pt>
                <c:pt idx="1000">
                  <c:v>-647.47190899999998</c:v>
                </c:pt>
                <c:pt idx="1001">
                  <c:v>-639.333934</c:v>
                </c:pt>
                <c:pt idx="1002">
                  <c:v>-631.27895599999999</c:v>
                </c:pt>
                <c:pt idx="1003">
                  <c:v>-623.37092299999995</c:v>
                </c:pt>
                <c:pt idx="1004">
                  <c:v>-615.70627999999999</c:v>
                </c:pt>
                <c:pt idx="1005">
                  <c:v>-608.11794999999995</c:v>
                </c:pt>
                <c:pt idx="1006">
                  <c:v>-600.54718700000001</c:v>
                </c:pt>
                <c:pt idx="1007">
                  <c:v>-592.99222799999995</c:v>
                </c:pt>
                <c:pt idx="1008">
                  <c:v>-585.45460700000001</c:v>
                </c:pt>
                <c:pt idx="1009">
                  <c:v>-577.93249700000001</c:v>
                </c:pt>
                <c:pt idx="1010">
                  <c:v>-570.42758700000002</c:v>
                </c:pt>
                <c:pt idx="1011">
                  <c:v>-562.937772</c:v>
                </c:pt>
                <c:pt idx="1012">
                  <c:v>-555.46511799999996</c:v>
                </c:pt>
                <c:pt idx="1013">
                  <c:v>-548.01381900000001</c:v>
                </c:pt>
                <c:pt idx="1014">
                  <c:v>-540.64815399999998</c:v>
                </c:pt>
                <c:pt idx="1015">
                  <c:v>-533.36784399999999</c:v>
                </c:pt>
                <c:pt idx="1016">
                  <c:v>-526.16364199999998</c:v>
                </c:pt>
                <c:pt idx="1017">
                  <c:v>-519.042686</c:v>
                </c:pt>
                <c:pt idx="1018">
                  <c:v>-512.00235099999998</c:v>
                </c:pt>
                <c:pt idx="1019">
                  <c:v>-505.03802899999999</c:v>
                </c:pt>
                <c:pt idx="1020">
                  <c:v>-498.15343799999999</c:v>
                </c:pt>
                <c:pt idx="1021">
                  <c:v>-491.35170399999998</c:v>
                </c:pt>
                <c:pt idx="1022">
                  <c:v>-484.63314600000001</c:v>
                </c:pt>
                <c:pt idx="1023">
                  <c:v>-477.99192699999998</c:v>
                </c:pt>
                <c:pt idx="1024">
                  <c:v>-471.44637599999999</c:v>
                </c:pt>
                <c:pt idx="1025">
                  <c:v>-464.99039599999998</c:v>
                </c:pt>
                <c:pt idx="1026">
                  <c:v>-458.62421899999998</c:v>
                </c:pt>
                <c:pt idx="1027">
                  <c:v>-452.34958499999999</c:v>
                </c:pt>
                <c:pt idx="1028">
                  <c:v>-446.16248899999999</c:v>
                </c:pt>
                <c:pt idx="1029">
                  <c:v>-440.07381600000002</c:v>
                </c:pt>
                <c:pt idx="1030">
                  <c:v>-434.04350599999998</c:v>
                </c:pt>
                <c:pt idx="1031">
                  <c:v>-428.090327</c:v>
                </c:pt>
                <c:pt idx="1032">
                  <c:v>-422.222083</c:v>
                </c:pt>
                <c:pt idx="1033">
                  <c:v>-416.42817300000002</c:v>
                </c:pt>
                <c:pt idx="1034">
                  <c:v>-410.72456699999998</c:v>
                </c:pt>
                <c:pt idx="1035">
                  <c:v>-405.11444</c:v>
                </c:pt>
                <c:pt idx="1036">
                  <c:v>-399.58630799999997</c:v>
                </c:pt>
                <c:pt idx="1037">
                  <c:v>-394.15398499999998</c:v>
                </c:pt>
                <c:pt idx="1038">
                  <c:v>-388.82591400000001</c:v>
                </c:pt>
                <c:pt idx="1039">
                  <c:v>-383.58001200000001</c:v>
                </c:pt>
                <c:pt idx="1040">
                  <c:v>-378.446572</c:v>
                </c:pt>
                <c:pt idx="1041">
                  <c:v>-373.42686300000003</c:v>
                </c:pt>
                <c:pt idx="1042">
                  <c:v>-368.53695599999998</c:v>
                </c:pt>
                <c:pt idx="1043">
                  <c:v>-363.76689299999998</c:v>
                </c:pt>
                <c:pt idx="1044">
                  <c:v>-359.13012900000001</c:v>
                </c:pt>
                <c:pt idx="1045">
                  <c:v>-354.61143099999998</c:v>
                </c:pt>
                <c:pt idx="1046">
                  <c:v>-350.21714900000001</c:v>
                </c:pt>
                <c:pt idx="1047">
                  <c:v>-345.93739099999999</c:v>
                </c:pt>
                <c:pt idx="1048">
                  <c:v>-341.789489</c:v>
                </c:pt>
                <c:pt idx="1049">
                  <c:v>-337.75120299999998</c:v>
                </c:pt>
                <c:pt idx="1050">
                  <c:v>-333.83537000000001</c:v>
                </c:pt>
                <c:pt idx="1051">
                  <c:v>-330.026993</c:v>
                </c:pt>
                <c:pt idx="1052">
                  <c:v>-326.34045500000002</c:v>
                </c:pt>
                <c:pt idx="1053">
                  <c:v>-322.77466199999998</c:v>
                </c:pt>
                <c:pt idx="1054">
                  <c:v>-319.32484299999999</c:v>
                </c:pt>
                <c:pt idx="1055">
                  <c:v>-315.98600800000003</c:v>
                </c:pt>
                <c:pt idx="1056">
                  <c:v>-312.75150100000002</c:v>
                </c:pt>
                <c:pt idx="1057">
                  <c:v>-309.60711199999997</c:v>
                </c:pt>
                <c:pt idx="1058">
                  <c:v>-306.552415</c:v>
                </c:pt>
                <c:pt idx="1059">
                  <c:v>-303.58746000000002</c:v>
                </c:pt>
                <c:pt idx="1060">
                  <c:v>-300.703551</c:v>
                </c:pt>
                <c:pt idx="1061">
                  <c:v>-297.96373799999998</c:v>
                </c:pt>
                <c:pt idx="1062">
                  <c:v>-295.30586699999998</c:v>
                </c:pt>
                <c:pt idx="1063">
                  <c:v>-292.66995100000003</c:v>
                </c:pt>
                <c:pt idx="1064">
                  <c:v>-290.085149</c:v>
                </c:pt>
                <c:pt idx="1065">
                  <c:v>-287.55039599999998</c:v>
                </c:pt>
                <c:pt idx="1066">
                  <c:v>-285.06509699999998</c:v>
                </c:pt>
                <c:pt idx="1067">
                  <c:v>-282.62943200000001</c:v>
                </c:pt>
                <c:pt idx="1068">
                  <c:v>-280.24206600000002</c:v>
                </c:pt>
                <c:pt idx="1069">
                  <c:v>-277.90251799999999</c:v>
                </c:pt>
                <c:pt idx="1070">
                  <c:v>-275.61119300000001</c:v>
                </c:pt>
                <c:pt idx="1071">
                  <c:v>-273.36771700000003</c:v>
                </c:pt>
                <c:pt idx="1072">
                  <c:v>-271.171134</c:v>
                </c:pt>
                <c:pt idx="1073">
                  <c:v>-269.02240999999998</c:v>
                </c:pt>
                <c:pt idx="1074">
                  <c:v>-266.92032899999998</c:v>
                </c:pt>
                <c:pt idx="1075">
                  <c:v>-264.86527000000001</c:v>
                </c:pt>
                <c:pt idx="1076">
                  <c:v>-262.85684400000002</c:v>
                </c:pt>
                <c:pt idx="1077">
                  <c:v>-260.89502599999997</c:v>
                </c:pt>
                <c:pt idx="1078">
                  <c:v>-258.98283400000003</c:v>
                </c:pt>
                <c:pt idx="1079">
                  <c:v>-257.12132000000003</c:v>
                </c:pt>
                <c:pt idx="1080">
                  <c:v>-255.30899199999999</c:v>
                </c:pt>
                <c:pt idx="1081">
                  <c:v>-253.54263800000001</c:v>
                </c:pt>
                <c:pt idx="1082">
                  <c:v>-251.82192000000001</c:v>
                </c:pt>
                <c:pt idx="1083">
                  <c:v>-250.14431200000001</c:v>
                </c:pt>
                <c:pt idx="1084">
                  <c:v>-248.471903</c:v>
                </c:pt>
                <c:pt idx="1085">
                  <c:v>-246.805903</c:v>
                </c:pt>
                <c:pt idx="1086">
                  <c:v>-245.15355299999999</c:v>
                </c:pt>
                <c:pt idx="1087">
                  <c:v>-243.515818</c:v>
                </c:pt>
                <c:pt idx="1088">
                  <c:v>-241.892436</c:v>
                </c:pt>
                <c:pt idx="1089">
                  <c:v>-240.28273799999999</c:v>
                </c:pt>
                <c:pt idx="1090">
                  <c:v>-238.686183</c:v>
                </c:pt>
                <c:pt idx="1091">
                  <c:v>-237.10066399999999</c:v>
                </c:pt>
                <c:pt idx="1092">
                  <c:v>-235.532962</c:v>
                </c:pt>
                <c:pt idx="1093">
                  <c:v>-233.985828</c:v>
                </c:pt>
                <c:pt idx="1094">
                  <c:v>-232.46056300000001</c:v>
                </c:pt>
                <c:pt idx="1095">
                  <c:v>-230.953879</c:v>
                </c:pt>
                <c:pt idx="1096">
                  <c:v>-229.466036</c:v>
                </c:pt>
                <c:pt idx="1097">
                  <c:v>-227.99844999999999</c:v>
                </c:pt>
                <c:pt idx="1098">
                  <c:v>-226.54387</c:v>
                </c:pt>
                <c:pt idx="1099">
                  <c:v>-225.11089200000001</c:v>
                </c:pt>
                <c:pt idx="1100">
                  <c:v>-223.688762</c:v>
                </c:pt>
                <c:pt idx="1101">
                  <c:v>-222.28493399999999</c:v>
                </c:pt>
                <c:pt idx="1102">
                  <c:v>-220.893203</c:v>
                </c:pt>
                <c:pt idx="1103">
                  <c:v>-219.516808</c:v>
                </c:pt>
                <c:pt idx="1104">
                  <c:v>-218.15074000000001</c:v>
                </c:pt>
                <c:pt idx="1105">
                  <c:v>-216.79965200000001</c:v>
                </c:pt>
                <c:pt idx="1106">
                  <c:v>-215.45737700000001</c:v>
                </c:pt>
                <c:pt idx="1107">
                  <c:v>-214.126318</c:v>
                </c:pt>
                <c:pt idx="1108">
                  <c:v>-212.80514299999999</c:v>
                </c:pt>
                <c:pt idx="1109">
                  <c:v>-211.502636</c:v>
                </c:pt>
                <c:pt idx="1110">
                  <c:v>-210.21746099999999</c:v>
                </c:pt>
                <c:pt idx="1111">
                  <c:v>-208.950694</c:v>
                </c:pt>
                <c:pt idx="1112">
                  <c:v>-207.69952000000001</c:v>
                </c:pt>
                <c:pt idx="1113">
                  <c:v>-206.46382600000001</c:v>
                </c:pt>
                <c:pt idx="1114">
                  <c:v>-205.24488700000001</c:v>
                </c:pt>
                <c:pt idx="1115">
                  <c:v>-204.040268</c:v>
                </c:pt>
                <c:pt idx="1116">
                  <c:v>-202.85025400000001</c:v>
                </c:pt>
                <c:pt idx="1117">
                  <c:v>-201.678403</c:v>
                </c:pt>
                <c:pt idx="1118">
                  <c:v>-200.51669699999999</c:v>
                </c:pt>
                <c:pt idx="1119">
                  <c:v>-199.363527</c:v>
                </c:pt>
                <c:pt idx="1120">
                  <c:v>-198.221709</c:v>
                </c:pt>
                <c:pt idx="1121">
                  <c:v>-197.09021000000001</c:v>
                </c:pt>
                <c:pt idx="1122">
                  <c:v>-195.965968</c:v>
                </c:pt>
                <c:pt idx="1123">
                  <c:v>-194.852946</c:v>
                </c:pt>
                <c:pt idx="1124">
                  <c:v>-193.751082</c:v>
                </c:pt>
                <c:pt idx="1125">
                  <c:v>-192.65507099999999</c:v>
                </c:pt>
                <c:pt idx="1126">
                  <c:v>-191.56984</c:v>
                </c:pt>
                <c:pt idx="1127">
                  <c:v>-190.49538999999999</c:v>
                </c:pt>
                <c:pt idx="1128">
                  <c:v>-189.42704699999999</c:v>
                </c:pt>
                <c:pt idx="1129">
                  <c:v>-188.36832699999999</c:v>
                </c:pt>
                <c:pt idx="1130">
                  <c:v>-187.320098</c:v>
                </c:pt>
                <c:pt idx="1131">
                  <c:v>-186.278468</c:v>
                </c:pt>
                <c:pt idx="1132">
                  <c:v>-185.24518800000001</c:v>
                </c:pt>
                <c:pt idx="1133">
                  <c:v>-184.22210799999999</c:v>
                </c:pt>
                <c:pt idx="1134">
                  <c:v>-183.20603299999999</c:v>
                </c:pt>
                <c:pt idx="1135">
                  <c:v>-182.19711699999999</c:v>
                </c:pt>
                <c:pt idx="1136">
                  <c:v>-181.18610699999999</c:v>
                </c:pt>
                <c:pt idx="1137">
                  <c:v>-180.15963099999999</c:v>
                </c:pt>
                <c:pt idx="1138">
                  <c:v>-179.12429299999999</c:v>
                </c:pt>
                <c:pt idx="1139">
                  <c:v>-178.08435</c:v>
                </c:pt>
                <c:pt idx="1140">
                  <c:v>-177.03720799999999</c:v>
                </c:pt>
                <c:pt idx="1141">
                  <c:v>-175.98731000000001</c:v>
                </c:pt>
                <c:pt idx="1142">
                  <c:v>-174.933649</c:v>
                </c:pt>
                <c:pt idx="1143">
                  <c:v>-173.87936999999999</c:v>
                </c:pt>
                <c:pt idx="1144">
                  <c:v>-172.821077</c:v>
                </c:pt>
                <c:pt idx="1145">
                  <c:v>-171.76385300000001</c:v>
                </c:pt>
                <c:pt idx="1146">
                  <c:v>-170.704453</c:v>
                </c:pt>
                <c:pt idx="1147">
                  <c:v>-169.642753</c:v>
                </c:pt>
                <c:pt idx="1148">
                  <c:v>-168.582112</c:v>
                </c:pt>
                <c:pt idx="1149">
                  <c:v>-167.519474</c:v>
                </c:pt>
                <c:pt idx="1150">
                  <c:v>-166.45566500000001</c:v>
                </c:pt>
                <c:pt idx="1151">
                  <c:v>-165.39628300000001</c:v>
                </c:pt>
                <c:pt idx="1152">
                  <c:v>-164.32820699999999</c:v>
                </c:pt>
                <c:pt idx="1153">
                  <c:v>-163.266302</c:v>
                </c:pt>
                <c:pt idx="1154">
                  <c:v>-162.203428</c:v>
                </c:pt>
                <c:pt idx="1155">
                  <c:v>-161.138183</c:v>
                </c:pt>
                <c:pt idx="1156">
                  <c:v>-160.07157699999999</c:v>
                </c:pt>
                <c:pt idx="1157">
                  <c:v>-159.010808</c:v>
                </c:pt>
                <c:pt idx="1158">
                  <c:v>-157.941103</c:v>
                </c:pt>
                <c:pt idx="1159">
                  <c:v>-156.87582699999999</c:v>
                </c:pt>
                <c:pt idx="1160">
                  <c:v>-155.81449499999999</c:v>
                </c:pt>
                <c:pt idx="1161">
                  <c:v>-154.74315899999999</c:v>
                </c:pt>
                <c:pt idx="1162">
                  <c:v>-153.67839699999999</c:v>
                </c:pt>
                <c:pt idx="1163">
                  <c:v>-152.612043</c:v>
                </c:pt>
                <c:pt idx="1164">
                  <c:v>-151.54343</c:v>
                </c:pt>
                <c:pt idx="1165">
                  <c:v>-150.474265</c:v>
                </c:pt>
                <c:pt idx="1166">
                  <c:v>-149.406508</c:v>
                </c:pt>
                <c:pt idx="1167">
                  <c:v>-148.34106399999999</c:v>
                </c:pt>
                <c:pt idx="1168">
                  <c:v>-147.26615000000001</c:v>
                </c:pt>
                <c:pt idx="1169">
                  <c:v>-146.19680099999999</c:v>
                </c:pt>
                <c:pt idx="1170">
                  <c:v>-145.13050899999999</c:v>
                </c:pt>
                <c:pt idx="1171">
                  <c:v>-144.053437</c:v>
                </c:pt>
                <c:pt idx="1172">
                  <c:v>-142.98163400000001</c:v>
                </c:pt>
                <c:pt idx="1173">
                  <c:v>-141.90844899999999</c:v>
                </c:pt>
                <c:pt idx="1174">
                  <c:v>-140.834484</c:v>
                </c:pt>
                <c:pt idx="1175">
                  <c:v>-139.823804</c:v>
                </c:pt>
                <c:pt idx="1176">
                  <c:v>-138.934144</c:v>
                </c:pt>
                <c:pt idx="1177">
                  <c:v>-138.118641</c:v>
                </c:pt>
                <c:pt idx="1178">
                  <c:v>-137.345912</c:v>
                </c:pt>
                <c:pt idx="1179">
                  <c:v>-136.61535799999999</c:v>
                </c:pt>
                <c:pt idx="1180">
                  <c:v>-135.92840699999999</c:v>
                </c:pt>
                <c:pt idx="1181">
                  <c:v>-135.31416200000001</c:v>
                </c:pt>
                <c:pt idx="1182">
                  <c:v>-134.7526</c:v>
                </c:pt>
                <c:pt idx="1183">
                  <c:v>-134.198756</c:v>
                </c:pt>
                <c:pt idx="1184">
                  <c:v>-133.650171</c:v>
                </c:pt>
                <c:pt idx="1185">
                  <c:v>-133.108543</c:v>
                </c:pt>
                <c:pt idx="1186">
                  <c:v>-132.563883</c:v>
                </c:pt>
                <c:pt idx="1187">
                  <c:v>-132.024641</c:v>
                </c:pt>
                <c:pt idx="1188">
                  <c:v>-131.47663399999999</c:v>
                </c:pt>
                <c:pt idx="1189">
                  <c:v>-130.93229600000001</c:v>
                </c:pt>
                <c:pt idx="1190">
                  <c:v>-130.38208599999999</c:v>
                </c:pt>
                <c:pt idx="1191">
                  <c:v>-129.834158</c:v>
                </c:pt>
                <c:pt idx="1192">
                  <c:v>-129.28346999999999</c:v>
                </c:pt>
                <c:pt idx="1193">
                  <c:v>-128.73389900000001</c:v>
                </c:pt>
                <c:pt idx="1194">
                  <c:v>-128.18462</c:v>
                </c:pt>
                <c:pt idx="1195">
                  <c:v>-127.635077</c:v>
                </c:pt>
                <c:pt idx="1196">
                  <c:v>-127.08902999999999</c:v>
                </c:pt>
                <c:pt idx="1197">
                  <c:v>-126.540012</c:v>
                </c:pt>
                <c:pt idx="1198">
                  <c:v>-126.004109</c:v>
                </c:pt>
                <c:pt idx="1199">
                  <c:v>-125.4956</c:v>
                </c:pt>
                <c:pt idx="1200">
                  <c:v>-124.995099</c:v>
                </c:pt>
                <c:pt idx="1201">
                  <c:v>-124.49523600000001</c:v>
                </c:pt>
                <c:pt idx="1202">
                  <c:v>-123.997998</c:v>
                </c:pt>
                <c:pt idx="1203">
                  <c:v>-123.505259</c:v>
                </c:pt>
                <c:pt idx="1204">
                  <c:v>-123.01723200000001</c:v>
                </c:pt>
                <c:pt idx="1205">
                  <c:v>-122.52960299999999</c:v>
                </c:pt>
                <c:pt idx="1206">
                  <c:v>-122.030655</c:v>
                </c:pt>
                <c:pt idx="1207">
                  <c:v>-121.52243799999999</c:v>
                </c:pt>
                <c:pt idx="1208">
                  <c:v>-121.017931</c:v>
                </c:pt>
                <c:pt idx="1209">
                  <c:v>-120.51714</c:v>
                </c:pt>
                <c:pt idx="1210">
                  <c:v>-120.019989</c:v>
                </c:pt>
                <c:pt idx="1211">
                  <c:v>-119.52651899999999</c:v>
                </c:pt>
                <c:pt idx="1212">
                  <c:v>-119.03666200000001</c:v>
                </c:pt>
                <c:pt idx="1213">
                  <c:v>-118.550432</c:v>
                </c:pt>
                <c:pt idx="1214">
                  <c:v>-118.06779400000001</c:v>
                </c:pt>
                <c:pt idx="1215">
                  <c:v>-117.588731</c:v>
                </c:pt>
                <c:pt idx="1216">
                  <c:v>-117.113243</c:v>
                </c:pt>
                <c:pt idx="1217">
                  <c:v>-116.64127999999999</c:v>
                </c:pt>
                <c:pt idx="1218">
                  <c:v>-116.17287</c:v>
                </c:pt>
                <c:pt idx="1219">
                  <c:v>-115.707947</c:v>
                </c:pt>
                <c:pt idx="1220">
                  <c:v>-115.246545</c:v>
                </c:pt>
                <c:pt idx="1221">
                  <c:v>-114.788611</c:v>
                </c:pt>
                <c:pt idx="1222">
                  <c:v>-114.33415599999999</c:v>
                </c:pt>
                <c:pt idx="1223">
                  <c:v>-113.883155</c:v>
                </c:pt>
                <c:pt idx="1224">
                  <c:v>-113.435575</c:v>
                </c:pt>
                <c:pt idx="1225">
                  <c:v>-112.991452</c:v>
                </c:pt>
                <c:pt idx="1226">
                  <c:v>-112.550681</c:v>
                </c:pt>
                <c:pt idx="1227">
                  <c:v>-112.113383</c:v>
                </c:pt>
                <c:pt idx="1228">
                  <c:v>-111.679356</c:v>
                </c:pt>
                <c:pt idx="1229">
                  <c:v>-111.248831</c:v>
                </c:pt>
                <c:pt idx="1230">
                  <c:v>-110.82148599999999</c:v>
                </c:pt>
                <c:pt idx="1231">
                  <c:v>-110.39767500000001</c:v>
                </c:pt>
                <c:pt idx="1232">
                  <c:v>-109.97695299999999</c:v>
                </c:pt>
                <c:pt idx="1233">
                  <c:v>-109.55974399999999</c:v>
                </c:pt>
                <c:pt idx="1234">
                  <c:v>-109.145639</c:v>
                </c:pt>
                <c:pt idx="1235">
                  <c:v>-108.734971</c:v>
                </c:pt>
                <c:pt idx="1236">
                  <c:v>-108.327422</c:v>
                </c:pt>
                <c:pt idx="1237">
                  <c:v>-107.923243</c:v>
                </c:pt>
                <c:pt idx="1238">
                  <c:v>-107.522193</c:v>
                </c:pt>
                <c:pt idx="1239">
                  <c:v>-107.124444</c:v>
                </c:pt>
                <c:pt idx="1240">
                  <c:v>-106.72981299999999</c:v>
                </c:pt>
                <c:pt idx="1241">
                  <c:v>-106.338432</c:v>
                </c:pt>
                <c:pt idx="1242">
                  <c:v>-105.950143</c:v>
                </c:pt>
                <c:pt idx="1243">
                  <c:v>-105.565074</c:v>
                </c:pt>
                <c:pt idx="1244">
                  <c:v>-105.183044</c:v>
                </c:pt>
                <c:pt idx="1245">
                  <c:v>-104.804232</c:v>
                </c:pt>
                <c:pt idx="1246">
                  <c:v>-104.428372</c:v>
                </c:pt>
                <c:pt idx="1247">
                  <c:v>-104.055762</c:v>
                </c:pt>
                <c:pt idx="1248">
                  <c:v>-103.685976</c:v>
                </c:pt>
                <c:pt idx="1249">
                  <c:v>-103.31941999999999</c:v>
                </c:pt>
                <c:pt idx="1250">
                  <c:v>-102.955714</c:v>
                </c:pt>
                <c:pt idx="1251">
                  <c:v>-102.59507000000001</c:v>
                </c:pt>
                <c:pt idx="1252">
                  <c:v>-102.237426</c:v>
                </c:pt>
                <c:pt idx="1253">
                  <c:v>-101.88256699999999</c:v>
                </c:pt>
                <c:pt idx="1254">
                  <c:v>-101.530715</c:v>
                </c:pt>
                <c:pt idx="1255">
                  <c:v>-101.181742</c:v>
                </c:pt>
                <c:pt idx="1256">
                  <c:v>-100.835465</c:v>
                </c:pt>
                <c:pt idx="1257">
                  <c:v>-100.492023</c:v>
                </c:pt>
                <c:pt idx="1258">
                  <c:v>-100.15133</c:v>
                </c:pt>
                <c:pt idx="1259">
                  <c:v>-99.813313800000003</c:v>
                </c:pt>
                <c:pt idx="1260">
                  <c:v>-99.477869799999993</c:v>
                </c:pt>
                <c:pt idx="1261">
                  <c:v>-99.144841499999998</c:v>
                </c:pt>
                <c:pt idx="1262">
                  <c:v>-98.813697599999998</c:v>
                </c:pt>
                <c:pt idx="1263">
                  <c:v>-98.483273299999993</c:v>
                </c:pt>
                <c:pt idx="1264">
                  <c:v>-98.153117100000003</c:v>
                </c:pt>
                <c:pt idx="1265">
                  <c:v>-97.825951799999999</c:v>
                </c:pt>
                <c:pt idx="1266">
                  <c:v>-97.501778099999996</c:v>
                </c:pt>
                <c:pt idx="1267">
                  <c:v>-97.180591300000003</c:v>
                </c:pt>
                <c:pt idx="1268">
                  <c:v>-96.862390000000005</c:v>
                </c:pt>
                <c:pt idx="1269">
                  <c:v>-96.547174600000005</c:v>
                </c:pt>
                <c:pt idx="1270">
                  <c:v>-96.234944299999995</c:v>
                </c:pt>
                <c:pt idx="1271">
                  <c:v>-95.925699499999993</c:v>
                </c:pt>
                <c:pt idx="1272">
                  <c:v>-95.619440100000006</c:v>
                </c:pt>
                <c:pt idx="1273">
                  <c:v>-95.316166300000006</c:v>
                </c:pt>
                <c:pt idx="1274">
                  <c:v>-95.015877900000007</c:v>
                </c:pt>
                <c:pt idx="1275">
                  <c:v>-94.716105099999993</c:v>
                </c:pt>
                <c:pt idx="1276">
                  <c:v>-94.415292300000004</c:v>
                </c:pt>
                <c:pt idx="1277">
                  <c:v>-94.114822799999999</c:v>
                </c:pt>
                <c:pt idx="1278">
                  <c:v>-93.815156700000003</c:v>
                </c:pt>
                <c:pt idx="1279">
                  <c:v>-93.516273699999999</c:v>
                </c:pt>
                <c:pt idx="1280">
                  <c:v>-93.218301299999993</c:v>
                </c:pt>
                <c:pt idx="1281">
                  <c:v>-92.921253399999998</c:v>
                </c:pt>
                <c:pt idx="1282">
                  <c:v>-92.625104399999998</c:v>
                </c:pt>
                <c:pt idx="1283">
                  <c:v>-92.3299339</c:v>
                </c:pt>
                <c:pt idx="1284">
                  <c:v>-92.035785200000007</c:v>
                </c:pt>
                <c:pt idx="1285">
                  <c:v>-91.742671799999997</c:v>
                </c:pt>
                <c:pt idx="1286">
                  <c:v>-91.450215999999998</c:v>
                </c:pt>
                <c:pt idx="1287">
                  <c:v>-91.158655899999999</c:v>
                </c:pt>
                <c:pt idx="1288">
                  <c:v>-90.868171700000005</c:v>
                </c:pt>
                <c:pt idx="1289">
                  <c:v>-90.578298899999993</c:v>
                </c:pt>
                <c:pt idx="1290">
                  <c:v>-90.289146299999999</c:v>
                </c:pt>
                <c:pt idx="1291">
                  <c:v>-90.001064900000003</c:v>
                </c:pt>
                <c:pt idx="1292">
                  <c:v>-89.7132857</c:v>
                </c:pt>
                <c:pt idx="1293">
                  <c:v>-89.426347100000001</c:v>
                </c:pt>
                <c:pt idx="1294">
                  <c:v>-89.140231700000001</c:v>
                </c:pt>
                <c:pt idx="1295">
                  <c:v>-88.854260999999994</c:v>
                </c:pt>
                <c:pt idx="1296">
                  <c:v>-88.569307699999996</c:v>
                </c:pt>
                <c:pt idx="1297">
                  <c:v>-88.284450300000003</c:v>
                </c:pt>
                <c:pt idx="1298">
                  <c:v>-88.000239699999995</c:v>
                </c:pt>
                <c:pt idx="1299">
                  <c:v>-87.716545699999998</c:v>
                </c:pt>
                <c:pt idx="1300">
                  <c:v>-87.432891600000005</c:v>
                </c:pt>
                <c:pt idx="1301">
                  <c:v>-87.150145100000003</c:v>
                </c:pt>
                <c:pt idx="1302">
                  <c:v>-86.868011300000006</c:v>
                </c:pt>
                <c:pt idx="1303">
                  <c:v>-86.587773299999995</c:v>
                </c:pt>
                <c:pt idx="1304">
                  <c:v>-86.309694699999994</c:v>
                </c:pt>
                <c:pt idx="1305">
                  <c:v>-86.034423399999994</c:v>
                </c:pt>
                <c:pt idx="1306">
                  <c:v>-85.761925399999996</c:v>
                </c:pt>
                <c:pt idx="1307">
                  <c:v>-85.492221599999993</c:v>
                </c:pt>
                <c:pt idx="1308">
                  <c:v>-85.2252127</c:v>
                </c:pt>
                <c:pt idx="1309">
                  <c:v>-84.961000299999995</c:v>
                </c:pt>
                <c:pt idx="1310">
                  <c:v>-84.699508899999998</c:v>
                </c:pt>
                <c:pt idx="1311">
                  <c:v>-84.4408545</c:v>
                </c:pt>
                <c:pt idx="1312">
                  <c:v>-84.185131100000007</c:v>
                </c:pt>
                <c:pt idx="1313">
                  <c:v>-83.932571699999997</c:v>
                </c:pt>
                <c:pt idx="1314">
                  <c:v>-83.683875999999998</c:v>
                </c:pt>
                <c:pt idx="1315">
                  <c:v>-83.439970000000002</c:v>
                </c:pt>
                <c:pt idx="1316">
                  <c:v>-83.197182799999993</c:v>
                </c:pt>
                <c:pt idx="1317">
                  <c:v>-82.955399999999997</c:v>
                </c:pt>
                <c:pt idx="1318">
                  <c:v>-82.714621800000003</c:v>
                </c:pt>
                <c:pt idx="1319">
                  <c:v>-82.474848399999999</c:v>
                </c:pt>
                <c:pt idx="1320">
                  <c:v>-82.236079500000002</c:v>
                </c:pt>
                <c:pt idx="1321">
                  <c:v>-81.998315099999999</c:v>
                </c:pt>
                <c:pt idx="1322">
                  <c:v>-81.761555599999994</c:v>
                </c:pt>
                <c:pt idx="1323">
                  <c:v>-81.525800500000003</c:v>
                </c:pt>
                <c:pt idx="1324">
                  <c:v>-81.291049999999998</c:v>
                </c:pt>
                <c:pt idx="1325">
                  <c:v>-81.057304400000007</c:v>
                </c:pt>
                <c:pt idx="1326">
                  <c:v>-80.8245632</c:v>
                </c:pt>
                <c:pt idx="1327">
                  <c:v>-80.592826799999997</c:v>
                </c:pt>
                <c:pt idx="1328">
                  <c:v>-80.362094799999994</c:v>
                </c:pt>
                <c:pt idx="1329">
                  <c:v>-80.132367400000007</c:v>
                </c:pt>
                <c:pt idx="1330">
                  <c:v>-79.903644900000003</c:v>
                </c:pt>
                <c:pt idx="1331">
                  <c:v>-79.675926799999999</c:v>
                </c:pt>
                <c:pt idx="1332">
                  <c:v>-79.449213499999999</c:v>
                </c:pt>
                <c:pt idx="1333">
                  <c:v>-79.223504599999998</c:v>
                </c:pt>
                <c:pt idx="1334">
                  <c:v>-78.998800500000002</c:v>
                </c:pt>
                <c:pt idx="1335">
                  <c:v>-78.775100899999998</c:v>
                </c:pt>
                <c:pt idx="1336">
                  <c:v>-78.552405899999997</c:v>
                </c:pt>
                <c:pt idx="1337">
                  <c:v>-78.330651700000004</c:v>
                </c:pt>
                <c:pt idx="1338">
                  <c:v>-78.1095124</c:v>
                </c:pt>
                <c:pt idx="1339">
                  <c:v>-77.889127900000005</c:v>
                </c:pt>
                <c:pt idx="1340">
                  <c:v>-77.6695335</c:v>
                </c:pt>
                <c:pt idx="1341">
                  <c:v>-77.450755200000003</c:v>
                </c:pt>
                <c:pt idx="1342">
                  <c:v>-77.232801300000006</c:v>
                </c:pt>
                <c:pt idx="1343">
                  <c:v>-77.015735500000005</c:v>
                </c:pt>
                <c:pt idx="1344">
                  <c:v>-76.799599799999996</c:v>
                </c:pt>
                <c:pt idx="1345">
                  <c:v>-76.584430900000001</c:v>
                </c:pt>
                <c:pt idx="1346">
                  <c:v>-76.3701832</c:v>
                </c:pt>
                <c:pt idx="1347">
                  <c:v>-76.156922199999997</c:v>
                </c:pt>
                <c:pt idx="1348">
                  <c:v>-75.944574399999993</c:v>
                </c:pt>
                <c:pt idx="1349">
                  <c:v>-75.733202700000007</c:v>
                </c:pt>
                <c:pt idx="1350">
                  <c:v>-75.522765199999995</c:v>
                </c:pt>
                <c:pt idx="1351">
                  <c:v>-75.313278499999996</c:v>
                </c:pt>
                <c:pt idx="1352">
                  <c:v>-75.104748400000005</c:v>
                </c:pt>
                <c:pt idx="1353">
                  <c:v>-74.897142000000002</c:v>
                </c:pt>
                <c:pt idx="1354">
                  <c:v>-74.6905158</c:v>
                </c:pt>
                <c:pt idx="1355">
                  <c:v>-74.484805499999993</c:v>
                </c:pt>
                <c:pt idx="1356">
                  <c:v>-74.280059199999997</c:v>
                </c:pt>
                <c:pt idx="1357">
                  <c:v>-74.076255200000006</c:v>
                </c:pt>
                <c:pt idx="1358">
                  <c:v>-73.873370300000005</c:v>
                </c:pt>
                <c:pt idx="1359">
                  <c:v>-73.671475700000002</c:v>
                </c:pt>
                <c:pt idx="1360">
                  <c:v>-73.470475500000006</c:v>
                </c:pt>
                <c:pt idx="1361">
                  <c:v>-73.270457300000004</c:v>
                </c:pt>
                <c:pt idx="1362">
                  <c:v>-73.0713437</c:v>
                </c:pt>
                <c:pt idx="1363">
                  <c:v>-72.873181399999993</c:v>
                </c:pt>
                <c:pt idx="1364">
                  <c:v>-72.6759615</c:v>
                </c:pt>
                <c:pt idx="1365">
                  <c:v>-72.479678199999995</c:v>
                </c:pt>
                <c:pt idx="1366">
                  <c:v>-72.284321800000001</c:v>
                </c:pt>
                <c:pt idx="1367">
                  <c:v>-72.089910900000007</c:v>
                </c:pt>
                <c:pt idx="1368">
                  <c:v>-71.896452600000003</c:v>
                </c:pt>
                <c:pt idx="1369">
                  <c:v>-71.703871000000007</c:v>
                </c:pt>
                <c:pt idx="1370">
                  <c:v>-71.512279599999999</c:v>
                </c:pt>
                <c:pt idx="1371">
                  <c:v>-71.321598199999997</c:v>
                </c:pt>
                <c:pt idx="1372">
                  <c:v>-71.131819699999994</c:v>
                </c:pt>
                <c:pt idx="1373">
                  <c:v>-70.943039299999995</c:v>
                </c:pt>
                <c:pt idx="1374">
                  <c:v>-70.755101699999997</c:v>
                </c:pt>
                <c:pt idx="1375">
                  <c:v>-70.568136899999999</c:v>
                </c:pt>
                <c:pt idx="1376">
                  <c:v>-70.382111100000003</c:v>
                </c:pt>
                <c:pt idx="1377">
                  <c:v>-70.196950599999994</c:v>
                </c:pt>
                <c:pt idx="1378">
                  <c:v>-70.012792000000005</c:v>
                </c:pt>
                <c:pt idx="1379">
                  <c:v>-69.829488100000006</c:v>
                </c:pt>
                <c:pt idx="1380">
                  <c:v>-69.647112199999995</c:v>
                </c:pt>
                <c:pt idx="1381">
                  <c:v>-69.465697199999994</c:v>
                </c:pt>
                <c:pt idx="1382">
                  <c:v>-69.285151200000001</c:v>
                </c:pt>
                <c:pt idx="1383">
                  <c:v>-69.105551399999996</c:v>
                </c:pt>
                <c:pt idx="1384">
                  <c:v>-68.926842899999997</c:v>
                </c:pt>
                <c:pt idx="1385">
                  <c:v>-68.749064500000003</c:v>
                </c:pt>
                <c:pt idx="1386">
                  <c:v>-68.572173800000002</c:v>
                </c:pt>
                <c:pt idx="1387">
                  <c:v>-68.396209099999993</c:v>
                </c:pt>
                <c:pt idx="1388">
                  <c:v>-68.221186799999998</c:v>
                </c:pt>
                <c:pt idx="1389">
                  <c:v>-68.046970700000003</c:v>
                </c:pt>
                <c:pt idx="1390">
                  <c:v>-67.873755700000004</c:v>
                </c:pt>
                <c:pt idx="1391">
                  <c:v>-67.701365499999994</c:v>
                </c:pt>
                <c:pt idx="1392">
                  <c:v>-67.529914700000006</c:v>
                </c:pt>
                <c:pt idx="1393">
                  <c:v>-67.359377100000003</c:v>
                </c:pt>
                <c:pt idx="1394">
                  <c:v>-67.189648300000002</c:v>
                </c:pt>
                <c:pt idx="1395">
                  <c:v>-67.020947399999997</c:v>
                </c:pt>
                <c:pt idx="1396">
                  <c:v>-66.852996399999995</c:v>
                </c:pt>
                <c:pt idx="1397">
                  <c:v>-66.686026499999997</c:v>
                </c:pt>
                <c:pt idx="1398">
                  <c:v>-66.519870400000002</c:v>
                </c:pt>
                <c:pt idx="1399">
                  <c:v>-66.354628300000002</c:v>
                </c:pt>
                <c:pt idx="1400">
                  <c:v>-66.190243199999998</c:v>
                </c:pt>
                <c:pt idx="1401">
                  <c:v>-66.026760999999993</c:v>
                </c:pt>
                <c:pt idx="1402">
                  <c:v>-65.864085500000002</c:v>
                </c:pt>
                <c:pt idx="1403">
                  <c:v>-65.702354</c:v>
                </c:pt>
                <c:pt idx="1404">
                  <c:v>-65.541364999999999</c:v>
                </c:pt>
                <c:pt idx="1405">
                  <c:v>-65.381364500000004</c:v>
                </c:pt>
                <c:pt idx="1406">
                  <c:v>-65.222058399999995</c:v>
                </c:pt>
                <c:pt idx="1407">
                  <c:v>-65.063271599999993</c:v>
                </c:pt>
                <c:pt idx="1408">
                  <c:v>-64.903870600000005</c:v>
                </c:pt>
                <c:pt idx="1409">
                  <c:v>-64.744446499999995</c:v>
                </c:pt>
                <c:pt idx="1410">
                  <c:v>-64.585198700000007</c:v>
                </c:pt>
                <c:pt idx="1411">
                  <c:v>-64.426117000000005</c:v>
                </c:pt>
                <c:pt idx="1412">
                  <c:v>-64.267396300000001</c:v>
                </c:pt>
                <c:pt idx="1413">
                  <c:v>-64.109150900000003</c:v>
                </c:pt>
                <c:pt idx="1414">
                  <c:v>-63.951434499999998</c:v>
                </c:pt>
                <c:pt idx="1415">
                  <c:v>-63.794250699999999</c:v>
                </c:pt>
                <c:pt idx="1416">
                  <c:v>-63.637658000000002</c:v>
                </c:pt>
                <c:pt idx="1417">
                  <c:v>-63.481879599999999</c:v>
                </c:pt>
                <c:pt idx="1418">
                  <c:v>-63.327314999999999</c:v>
                </c:pt>
                <c:pt idx="1419">
                  <c:v>-63.173539499999997</c:v>
                </c:pt>
                <c:pt idx="1420">
                  <c:v>-63.020198800000003</c:v>
                </c:pt>
                <c:pt idx="1421">
                  <c:v>-62.867334100000001</c:v>
                </c:pt>
                <c:pt idx="1422">
                  <c:v>-62.714926499999997</c:v>
                </c:pt>
                <c:pt idx="1423">
                  <c:v>-62.562967399999998</c:v>
                </c:pt>
                <c:pt idx="1424">
                  <c:v>-62.411447899999999</c:v>
                </c:pt>
                <c:pt idx="1425">
                  <c:v>-62.260359200000003</c:v>
                </c:pt>
                <c:pt idx="1426">
                  <c:v>-62.109647699999996</c:v>
                </c:pt>
                <c:pt idx="1427">
                  <c:v>-61.959327999999999</c:v>
                </c:pt>
                <c:pt idx="1428">
                  <c:v>-61.809410999999997</c:v>
                </c:pt>
                <c:pt idx="1429">
                  <c:v>-61.659884699999999</c:v>
                </c:pt>
                <c:pt idx="1430">
                  <c:v>-61.5107389</c:v>
                </c:pt>
                <c:pt idx="1431">
                  <c:v>-61.361952199999998</c:v>
                </c:pt>
                <c:pt idx="1432">
                  <c:v>-61.213471499999997</c:v>
                </c:pt>
                <c:pt idx="1433">
                  <c:v>-61.065340999999997</c:v>
                </c:pt>
                <c:pt idx="1434">
                  <c:v>-60.9175489</c:v>
                </c:pt>
                <c:pt idx="1435">
                  <c:v>-60.770090799999998</c:v>
                </c:pt>
                <c:pt idx="1436">
                  <c:v>-60.623059300000001</c:v>
                </c:pt>
                <c:pt idx="1437">
                  <c:v>-60.476740700000001</c:v>
                </c:pt>
                <c:pt idx="1438">
                  <c:v>-60.331350700000002</c:v>
                </c:pt>
                <c:pt idx="1439">
                  <c:v>-60.186952400000003</c:v>
                </c:pt>
                <c:pt idx="1440">
                  <c:v>-60.043641399999998</c:v>
                </c:pt>
                <c:pt idx="1441">
                  <c:v>-59.901449399999997</c:v>
                </c:pt>
                <c:pt idx="1442">
                  <c:v>-59.760544299999999</c:v>
                </c:pt>
                <c:pt idx="1443">
                  <c:v>-59.621196900000001</c:v>
                </c:pt>
                <c:pt idx="1444">
                  <c:v>-59.484226200000002</c:v>
                </c:pt>
                <c:pt idx="1445">
                  <c:v>-59.348206400000002</c:v>
                </c:pt>
                <c:pt idx="1446">
                  <c:v>-59.212712199999999</c:v>
                </c:pt>
                <c:pt idx="1447">
                  <c:v>-59.077743400000003</c:v>
                </c:pt>
                <c:pt idx="1448">
                  <c:v>-58.943300100000002</c:v>
                </c:pt>
                <c:pt idx="1449">
                  <c:v>-58.809382399999997</c:v>
                </c:pt>
                <c:pt idx="1450">
                  <c:v>-58.675990200000001</c:v>
                </c:pt>
                <c:pt idx="1451">
                  <c:v>-58.5431235</c:v>
                </c:pt>
                <c:pt idx="1452">
                  <c:v>-58.410782300000001</c:v>
                </c:pt>
                <c:pt idx="1453">
                  <c:v>-58.278966400000002</c:v>
                </c:pt>
                <c:pt idx="1454">
                  <c:v>-58.147676300000001</c:v>
                </c:pt>
                <c:pt idx="1455">
                  <c:v>-58.0169116</c:v>
                </c:pt>
                <c:pt idx="1456">
                  <c:v>-57.886672400000002</c:v>
                </c:pt>
                <c:pt idx="1457">
                  <c:v>-57.7569588</c:v>
                </c:pt>
                <c:pt idx="1458">
                  <c:v>-57.627770699999999</c:v>
                </c:pt>
                <c:pt idx="1459">
                  <c:v>-57.499107899999998</c:v>
                </c:pt>
                <c:pt idx="1460">
                  <c:v>-57.370970800000002</c:v>
                </c:pt>
                <c:pt idx="1461">
                  <c:v>-57.243359099999999</c:v>
                </c:pt>
                <c:pt idx="1462">
                  <c:v>-57.116273</c:v>
                </c:pt>
                <c:pt idx="1463">
                  <c:v>-56.989712400000002</c:v>
                </c:pt>
                <c:pt idx="1464">
                  <c:v>-56.863677299999999</c:v>
                </c:pt>
                <c:pt idx="1465">
                  <c:v>-56.738167799999999</c:v>
                </c:pt>
                <c:pt idx="1466">
                  <c:v>-56.613183599999999</c:v>
                </c:pt>
                <c:pt idx="1467">
                  <c:v>-56.488725000000002</c:v>
                </c:pt>
                <c:pt idx="1468">
                  <c:v>-56.3647919</c:v>
                </c:pt>
                <c:pt idx="1469">
                  <c:v>-56.241384400000001</c:v>
                </c:pt>
                <c:pt idx="1470">
                  <c:v>-56.118502300000003</c:v>
                </c:pt>
                <c:pt idx="1471">
                  <c:v>-55.996306699999998</c:v>
                </c:pt>
                <c:pt idx="1472">
                  <c:v>-55.875241699999997</c:v>
                </c:pt>
                <c:pt idx="1473">
                  <c:v>-55.755046200000002</c:v>
                </c:pt>
                <c:pt idx="1474">
                  <c:v>-55.635606899999999</c:v>
                </c:pt>
                <c:pt idx="1475">
                  <c:v>-55.5168921</c:v>
                </c:pt>
                <c:pt idx="1476">
                  <c:v>-55.398871999999997</c:v>
                </c:pt>
                <c:pt idx="1477">
                  <c:v>-55.281502500000002</c:v>
                </c:pt>
                <c:pt idx="1478">
                  <c:v>-55.164733499999997</c:v>
                </c:pt>
                <c:pt idx="1479">
                  <c:v>-55.048513900000003</c:v>
                </c:pt>
                <c:pt idx="1480">
                  <c:v>-54.932871300000002</c:v>
                </c:pt>
                <c:pt idx="1481">
                  <c:v>-54.817762299999998</c:v>
                </c:pt>
                <c:pt idx="1482">
                  <c:v>-54.703184499999999</c:v>
                </c:pt>
                <c:pt idx="1483">
                  <c:v>-54.589173000000002</c:v>
                </c:pt>
                <c:pt idx="1484">
                  <c:v>-54.475673899999997</c:v>
                </c:pt>
                <c:pt idx="1485">
                  <c:v>-54.362723500000001</c:v>
                </c:pt>
                <c:pt idx="1486">
                  <c:v>-54.250297600000003</c:v>
                </c:pt>
                <c:pt idx="1487">
                  <c:v>-54.138395799999998</c:v>
                </c:pt>
                <c:pt idx="1488">
                  <c:v>-54.0270309</c:v>
                </c:pt>
                <c:pt idx="1489">
                  <c:v>-53.916173000000001</c:v>
                </c:pt>
                <c:pt idx="1490">
                  <c:v>-53.805857899999999</c:v>
                </c:pt>
                <c:pt idx="1491">
                  <c:v>-53.696039300000002</c:v>
                </c:pt>
                <c:pt idx="1492">
                  <c:v>-53.586764100000003</c:v>
                </c:pt>
                <c:pt idx="1493">
                  <c:v>-53.477980500000001</c:v>
                </c:pt>
                <c:pt idx="1494">
                  <c:v>-53.369736099999997</c:v>
                </c:pt>
                <c:pt idx="1495">
                  <c:v>-53.261983200000003</c:v>
                </c:pt>
                <c:pt idx="1496">
                  <c:v>-53.1547616</c:v>
                </c:pt>
                <c:pt idx="1497">
                  <c:v>-53.048035400000003</c:v>
                </c:pt>
                <c:pt idx="1498">
                  <c:v>-52.941829300000002</c:v>
                </c:pt>
                <c:pt idx="1499">
                  <c:v>-52.836125699999997</c:v>
                </c:pt>
                <c:pt idx="1500">
                  <c:v>-52.730928800000001</c:v>
                </c:pt>
                <c:pt idx="1501">
                  <c:v>-52.626244200000002</c:v>
                </c:pt>
                <c:pt idx="1502">
                  <c:v>-52.522050900000004</c:v>
                </c:pt>
                <c:pt idx="1503">
                  <c:v>-52.418381599999996</c:v>
                </c:pt>
                <c:pt idx="1504">
                  <c:v>-52.315187100000003</c:v>
                </c:pt>
                <c:pt idx="1505">
                  <c:v>-52.212529500000002</c:v>
                </c:pt>
                <c:pt idx="1506">
                  <c:v>-52.110334799999997</c:v>
                </c:pt>
                <c:pt idx="1507">
                  <c:v>-52.008680400000003</c:v>
                </c:pt>
                <c:pt idx="1508">
                  <c:v>-51.907492099999999</c:v>
                </c:pt>
                <c:pt idx="1509">
                  <c:v>-51.806827699999999</c:v>
                </c:pt>
                <c:pt idx="1510">
                  <c:v>-51.7066424</c:v>
                </c:pt>
                <c:pt idx="1511">
                  <c:v>-51.606965500000001</c:v>
                </c:pt>
                <c:pt idx="1512">
                  <c:v>-51.507779800000002</c:v>
                </c:pt>
                <c:pt idx="1513">
                  <c:v>-51.409088699999998</c:v>
                </c:pt>
                <c:pt idx="1514">
                  <c:v>-51.310899300000003</c:v>
                </c:pt>
                <c:pt idx="1515">
                  <c:v>-51.213192999999997</c:v>
                </c:pt>
                <c:pt idx="1516">
                  <c:v>-51.115996600000003</c:v>
                </c:pt>
                <c:pt idx="1517">
                  <c:v>-51.019274899999999</c:v>
                </c:pt>
                <c:pt idx="1518">
                  <c:v>-50.923068100000002</c:v>
                </c:pt>
                <c:pt idx="1519">
                  <c:v>-50.8273315</c:v>
                </c:pt>
                <c:pt idx="1520">
                  <c:v>-50.732111099999997</c:v>
                </c:pt>
                <c:pt idx="1521">
                  <c:v>-50.637360700000002</c:v>
                </c:pt>
                <c:pt idx="1522">
                  <c:v>-50.543123299999998</c:v>
                </c:pt>
                <c:pt idx="1523">
                  <c:v>-50.449360900000002</c:v>
                </c:pt>
                <c:pt idx="1524">
                  <c:v>-50.3561032</c:v>
                </c:pt>
                <c:pt idx="1525">
                  <c:v>-50.263331299999997</c:v>
                </c:pt>
                <c:pt idx="1526">
                  <c:v>-50.1710499</c:v>
                </c:pt>
                <c:pt idx="1527">
                  <c:v>-50.079271599999998</c:v>
                </c:pt>
                <c:pt idx="1528">
                  <c:v>-49.987962899999999</c:v>
                </c:pt>
                <c:pt idx="1529">
                  <c:v>-49.897182000000001</c:v>
                </c:pt>
                <c:pt idx="1530">
                  <c:v>-49.806876500000001</c:v>
                </c:pt>
                <c:pt idx="1531">
                  <c:v>-49.7170633</c:v>
                </c:pt>
                <c:pt idx="1532">
                  <c:v>-49.626966699999997</c:v>
                </c:pt>
                <c:pt idx="1533">
                  <c:v>-49.535753900000003</c:v>
                </c:pt>
                <c:pt idx="1534">
                  <c:v>-49.444077999999998</c:v>
                </c:pt>
                <c:pt idx="1535">
                  <c:v>-49.352105000000002</c:v>
                </c:pt>
                <c:pt idx="1536">
                  <c:v>-49.259866600000002</c:v>
                </c:pt>
                <c:pt idx="1537">
                  <c:v>-49.167431299999997</c:v>
                </c:pt>
                <c:pt idx="1538">
                  <c:v>-49.074825099999998</c:v>
                </c:pt>
                <c:pt idx="1539">
                  <c:v>-48.982067399999998</c:v>
                </c:pt>
                <c:pt idx="1540">
                  <c:v>-48.889176599999999</c:v>
                </c:pt>
                <c:pt idx="1541">
                  <c:v>-48.796170199999999</c:v>
                </c:pt>
                <c:pt idx="1542">
                  <c:v>-48.703057100000002</c:v>
                </c:pt>
                <c:pt idx="1543">
                  <c:v>-48.609814200000002</c:v>
                </c:pt>
                <c:pt idx="1544">
                  <c:v>-48.516489</c:v>
                </c:pt>
                <c:pt idx="1545">
                  <c:v>-48.423075799999999</c:v>
                </c:pt>
                <c:pt idx="1546">
                  <c:v>-48.329731299999999</c:v>
                </c:pt>
                <c:pt idx="1547">
                  <c:v>-48.236588400000002</c:v>
                </c:pt>
                <c:pt idx="1548">
                  <c:v>-48.143633899999998</c:v>
                </c:pt>
                <c:pt idx="1549">
                  <c:v>-48.050913199999997</c:v>
                </c:pt>
                <c:pt idx="1550">
                  <c:v>-47.9584379</c:v>
                </c:pt>
                <c:pt idx="1551">
                  <c:v>-47.866153799999999</c:v>
                </c:pt>
                <c:pt idx="1552">
                  <c:v>-47.7740534</c:v>
                </c:pt>
                <c:pt idx="1553">
                  <c:v>-47.682169700000003</c:v>
                </c:pt>
                <c:pt idx="1554">
                  <c:v>-47.590494200000002</c:v>
                </c:pt>
                <c:pt idx="1555">
                  <c:v>-47.498962599999999</c:v>
                </c:pt>
                <c:pt idx="1556">
                  <c:v>-47.407630099999999</c:v>
                </c:pt>
                <c:pt idx="1557">
                  <c:v>-47.316490899999998</c:v>
                </c:pt>
                <c:pt idx="1558">
                  <c:v>-47.225479800000002</c:v>
                </c:pt>
                <c:pt idx="1559">
                  <c:v>-47.134636299999997</c:v>
                </c:pt>
                <c:pt idx="1560">
                  <c:v>-47.043963599999998</c:v>
                </c:pt>
                <c:pt idx="1561">
                  <c:v>-46.953451700000002</c:v>
                </c:pt>
                <c:pt idx="1562">
                  <c:v>-46.863026300000001</c:v>
                </c:pt>
                <c:pt idx="1563">
                  <c:v>-46.772883299999997</c:v>
                </c:pt>
                <c:pt idx="1564">
                  <c:v>-46.683154600000002</c:v>
                </c:pt>
                <c:pt idx="1565">
                  <c:v>-46.593874700000001</c:v>
                </c:pt>
                <c:pt idx="1566">
                  <c:v>-46.505046200000002</c:v>
                </c:pt>
                <c:pt idx="1567">
                  <c:v>-46.416674899999997</c:v>
                </c:pt>
                <c:pt idx="1568">
                  <c:v>-46.328767200000001</c:v>
                </c:pt>
                <c:pt idx="1569">
                  <c:v>-46.241329700000001</c:v>
                </c:pt>
                <c:pt idx="1570">
                  <c:v>-46.154369299999999</c:v>
                </c:pt>
                <c:pt idx="1571">
                  <c:v>-46.067902699999998</c:v>
                </c:pt>
                <c:pt idx="1572">
                  <c:v>-45.981958200000001</c:v>
                </c:pt>
                <c:pt idx="1573">
                  <c:v>-45.896559500000002</c:v>
                </c:pt>
                <c:pt idx="1574">
                  <c:v>-45.811791800000002</c:v>
                </c:pt>
                <c:pt idx="1575">
                  <c:v>-45.7279202</c:v>
                </c:pt>
                <c:pt idx="1576">
                  <c:v>-45.644630200000002</c:v>
                </c:pt>
                <c:pt idx="1577">
                  <c:v>-45.561569900000002</c:v>
                </c:pt>
                <c:pt idx="1578">
                  <c:v>-45.478739099999999</c:v>
                </c:pt>
                <c:pt idx="1579">
                  <c:v>-45.396138100000002</c:v>
                </c:pt>
                <c:pt idx="1580">
                  <c:v>-45.313766600000001</c:v>
                </c:pt>
                <c:pt idx="1581">
                  <c:v>-45.231624799999999</c:v>
                </c:pt>
                <c:pt idx="1582">
                  <c:v>-45.149712600000001</c:v>
                </c:pt>
                <c:pt idx="1583">
                  <c:v>-45.06803</c:v>
                </c:pt>
                <c:pt idx="1584">
                  <c:v>-44.986576999999997</c:v>
                </c:pt>
                <c:pt idx="1585">
                  <c:v>-44.9053538</c:v>
                </c:pt>
                <c:pt idx="1586">
                  <c:v>-44.8243601</c:v>
                </c:pt>
                <c:pt idx="1587">
                  <c:v>-44.743595999999997</c:v>
                </c:pt>
                <c:pt idx="1588">
                  <c:v>-44.663061599999999</c:v>
                </c:pt>
                <c:pt idx="1589">
                  <c:v>-44.582756799999999</c:v>
                </c:pt>
                <c:pt idx="1590">
                  <c:v>-44.502681600000003</c:v>
                </c:pt>
                <c:pt idx="1591">
                  <c:v>-44.4228174</c:v>
                </c:pt>
                <c:pt idx="1592">
                  <c:v>-44.342861399999997</c:v>
                </c:pt>
                <c:pt idx="1593">
                  <c:v>-44.262920899999997</c:v>
                </c:pt>
                <c:pt idx="1594">
                  <c:v>-44.183061100000003</c:v>
                </c:pt>
                <c:pt idx="1595">
                  <c:v>-44.103317099999998</c:v>
                </c:pt>
                <c:pt idx="1596">
                  <c:v>-44.023705</c:v>
                </c:pt>
                <c:pt idx="1597">
                  <c:v>-43.944228299999999</c:v>
                </c:pt>
                <c:pt idx="1598">
                  <c:v>-43.8649123</c:v>
                </c:pt>
                <c:pt idx="1599">
                  <c:v>-43.785789899999997</c:v>
                </c:pt>
                <c:pt idx="1600">
                  <c:v>-43.706882999999998</c:v>
                </c:pt>
                <c:pt idx="1601">
                  <c:v>-43.628165199999998</c:v>
                </c:pt>
                <c:pt idx="1602">
                  <c:v>-43.549666799999997</c:v>
                </c:pt>
                <c:pt idx="1603">
                  <c:v>-43.471377400000002</c:v>
                </c:pt>
                <c:pt idx="1604">
                  <c:v>-43.393295999999999</c:v>
                </c:pt>
                <c:pt idx="1605">
                  <c:v>-43.315436699999999</c:v>
                </c:pt>
                <c:pt idx="1606">
                  <c:v>-43.237780299999997</c:v>
                </c:pt>
                <c:pt idx="1607">
                  <c:v>-43.160352600000003</c:v>
                </c:pt>
                <c:pt idx="1608">
                  <c:v>-43.083128700000003</c:v>
                </c:pt>
                <c:pt idx="1609">
                  <c:v>-43.006134099999997</c:v>
                </c:pt>
                <c:pt idx="1610">
                  <c:v>-42.9293494</c:v>
                </c:pt>
                <c:pt idx="1611">
                  <c:v>-42.852789199999997</c:v>
                </c:pt>
                <c:pt idx="1612">
                  <c:v>-42.776449999999997</c:v>
                </c:pt>
                <c:pt idx="1613">
                  <c:v>-42.7003257</c:v>
                </c:pt>
                <c:pt idx="1614">
                  <c:v>-42.624437499999999</c:v>
                </c:pt>
                <c:pt idx="1615">
                  <c:v>-42.548750200000001</c:v>
                </c:pt>
                <c:pt idx="1616">
                  <c:v>-42.473309899999997</c:v>
                </c:pt>
                <c:pt idx="1617">
                  <c:v>-42.398069200000002</c:v>
                </c:pt>
                <c:pt idx="1618">
                  <c:v>-42.323067700000003</c:v>
                </c:pt>
                <c:pt idx="1619">
                  <c:v>-42.248288199999998</c:v>
                </c:pt>
                <c:pt idx="1620">
                  <c:v>-42.173726600000002</c:v>
                </c:pt>
                <c:pt idx="1621">
                  <c:v>-42.099412299999997</c:v>
                </c:pt>
                <c:pt idx="1622">
                  <c:v>-42.025291799999998</c:v>
                </c:pt>
                <c:pt idx="1623">
                  <c:v>-41.951419999999999</c:v>
                </c:pt>
                <c:pt idx="1624">
                  <c:v>-41.877767499999997</c:v>
                </c:pt>
                <c:pt idx="1625">
                  <c:v>-41.804338399999999</c:v>
                </c:pt>
                <c:pt idx="1626">
                  <c:v>-41.731157600000003</c:v>
                </c:pt>
                <c:pt idx="1627">
                  <c:v>-41.658172100000002</c:v>
                </c:pt>
                <c:pt idx="1628">
                  <c:v>-41.585436600000001</c:v>
                </c:pt>
                <c:pt idx="1629">
                  <c:v>-41.512924400000003</c:v>
                </c:pt>
                <c:pt idx="1630">
                  <c:v>-41.440634099999997</c:v>
                </c:pt>
                <c:pt idx="1631">
                  <c:v>-41.368594299999998</c:v>
                </c:pt>
                <c:pt idx="1632">
                  <c:v>-41.296753600000002</c:v>
                </c:pt>
                <c:pt idx="1633">
                  <c:v>-41.225160600000002</c:v>
                </c:pt>
                <c:pt idx="1634">
                  <c:v>-41.153797400000002</c:v>
                </c:pt>
                <c:pt idx="1635">
                  <c:v>-41.082651800000001</c:v>
                </c:pt>
                <c:pt idx="1636">
                  <c:v>-41.011758</c:v>
                </c:pt>
                <c:pt idx="1637">
                  <c:v>-40.941069499999998</c:v>
                </c:pt>
                <c:pt idx="1638">
                  <c:v>-40.8706247</c:v>
                </c:pt>
                <c:pt idx="1639">
                  <c:v>-40.800414500000002</c:v>
                </c:pt>
                <c:pt idx="1640">
                  <c:v>-40.730419499999996</c:v>
                </c:pt>
                <c:pt idx="1641">
                  <c:v>-40.6606776</c:v>
                </c:pt>
                <c:pt idx="1642">
                  <c:v>-40.591142699999999</c:v>
                </c:pt>
                <c:pt idx="1643">
                  <c:v>-40.521852000000003</c:v>
                </c:pt>
                <c:pt idx="1644">
                  <c:v>-40.4527942</c:v>
                </c:pt>
                <c:pt idx="1645">
                  <c:v>-40.383955499999999</c:v>
                </c:pt>
                <c:pt idx="1646">
                  <c:v>-40.3153711</c:v>
                </c:pt>
                <c:pt idx="1647">
                  <c:v>-40.247036999999999</c:v>
                </c:pt>
                <c:pt idx="1648">
                  <c:v>-40.179073199999998</c:v>
                </c:pt>
                <c:pt idx="1649">
                  <c:v>-40.111375799999998</c:v>
                </c:pt>
                <c:pt idx="1650">
                  <c:v>-40.043928299999997</c:v>
                </c:pt>
                <c:pt idx="1651">
                  <c:v>-39.976718300000002</c:v>
                </c:pt>
                <c:pt idx="1652">
                  <c:v>-39.909718300000002</c:v>
                </c:pt>
                <c:pt idx="1653">
                  <c:v>-39.842946099999999</c:v>
                </c:pt>
                <c:pt idx="1654">
                  <c:v>-39.776351200000001</c:v>
                </c:pt>
                <c:pt idx="1655">
                  <c:v>-39.709977500000001</c:v>
                </c:pt>
                <c:pt idx="1656">
                  <c:v>-39.6437612</c:v>
                </c:pt>
                <c:pt idx="1657">
                  <c:v>-39.577751999999997</c:v>
                </c:pt>
                <c:pt idx="1658">
                  <c:v>-39.511887600000001</c:v>
                </c:pt>
                <c:pt idx="1659">
                  <c:v>-39.4462142</c:v>
                </c:pt>
                <c:pt idx="1660">
                  <c:v>-39.380679299999997</c:v>
                </c:pt>
                <c:pt idx="1661">
                  <c:v>-39.315319899999999</c:v>
                </c:pt>
                <c:pt idx="1662">
                  <c:v>-39.250096300000003</c:v>
                </c:pt>
                <c:pt idx="1663">
                  <c:v>-39.185018200000002</c:v>
                </c:pt>
                <c:pt idx="1664">
                  <c:v>-39.120118300000001</c:v>
                </c:pt>
                <c:pt idx="1665">
                  <c:v>-39.055376699999997</c:v>
                </c:pt>
                <c:pt idx="1666">
                  <c:v>-38.9908267</c:v>
                </c:pt>
                <c:pt idx="1667">
                  <c:v>-38.926468499999999</c:v>
                </c:pt>
                <c:pt idx="1668">
                  <c:v>-38.862317400000002</c:v>
                </c:pt>
                <c:pt idx="1669">
                  <c:v>-38.798380000000002</c:v>
                </c:pt>
                <c:pt idx="1670">
                  <c:v>-38.734639899999998</c:v>
                </c:pt>
                <c:pt idx="1671">
                  <c:v>-38.671094099999998</c:v>
                </c:pt>
                <c:pt idx="1672">
                  <c:v>-38.6077406</c:v>
                </c:pt>
                <c:pt idx="1673">
                  <c:v>-38.544592700000003</c:v>
                </c:pt>
                <c:pt idx="1674">
                  <c:v>-38.481633100000003</c:v>
                </c:pt>
                <c:pt idx="1675">
                  <c:v>-38.418859400000002</c:v>
                </c:pt>
                <c:pt idx="1676">
                  <c:v>-38.356269599999997</c:v>
                </c:pt>
                <c:pt idx="1677">
                  <c:v>-38.2938665</c:v>
                </c:pt>
                <c:pt idx="1678">
                  <c:v>-38.231666799999999</c:v>
                </c:pt>
                <c:pt idx="1679">
                  <c:v>-38.169683200000001</c:v>
                </c:pt>
                <c:pt idx="1680">
                  <c:v>-38.107947799999998</c:v>
                </c:pt>
                <c:pt idx="1681">
                  <c:v>-38.046467999999997</c:v>
                </c:pt>
                <c:pt idx="1682">
                  <c:v>-37.985238099999997</c:v>
                </c:pt>
                <c:pt idx="1683">
                  <c:v>-37.9242621</c:v>
                </c:pt>
                <c:pt idx="1684">
                  <c:v>-37.863544900000001</c:v>
                </c:pt>
                <c:pt idx="1685">
                  <c:v>-37.803091299999998</c:v>
                </c:pt>
                <c:pt idx="1686">
                  <c:v>-37.742906599999998</c:v>
                </c:pt>
                <c:pt idx="1687">
                  <c:v>-37.683000200000002</c:v>
                </c:pt>
                <c:pt idx="1688">
                  <c:v>-37.6233814</c:v>
                </c:pt>
                <c:pt idx="1689">
                  <c:v>-37.564060400000002</c:v>
                </c:pt>
                <c:pt idx="1690">
                  <c:v>-37.505073899999999</c:v>
                </c:pt>
                <c:pt idx="1691">
                  <c:v>-37.446499000000003</c:v>
                </c:pt>
                <c:pt idx="1692">
                  <c:v>-37.3884507</c:v>
                </c:pt>
                <c:pt idx="1693">
                  <c:v>-37.330556799999997</c:v>
                </c:pt>
                <c:pt idx="1694">
                  <c:v>-37.272801999999999</c:v>
                </c:pt>
                <c:pt idx="1695">
                  <c:v>-37.215182400000003</c:v>
                </c:pt>
                <c:pt idx="1696">
                  <c:v>-37.157700400000003</c:v>
                </c:pt>
                <c:pt idx="1697">
                  <c:v>-37.100357000000002</c:v>
                </c:pt>
                <c:pt idx="1698">
                  <c:v>-37.043148199999997</c:v>
                </c:pt>
                <c:pt idx="1699">
                  <c:v>-36.986075599999999</c:v>
                </c:pt>
                <c:pt idx="1700">
                  <c:v>-36.9291409</c:v>
                </c:pt>
                <c:pt idx="1701">
                  <c:v>-36.8723393</c:v>
                </c:pt>
                <c:pt idx="1702">
                  <c:v>-36.815673099999998</c:v>
                </c:pt>
                <c:pt idx="1703">
                  <c:v>-36.759143700000003</c:v>
                </c:pt>
                <c:pt idx="1704">
                  <c:v>-36.702745899999996</c:v>
                </c:pt>
                <c:pt idx="1705">
                  <c:v>-36.646482499999998</c:v>
                </c:pt>
                <c:pt idx="1706">
                  <c:v>-36.590354400000002</c:v>
                </c:pt>
                <c:pt idx="1707">
                  <c:v>-36.534357</c:v>
                </c:pt>
                <c:pt idx="1708">
                  <c:v>-36.478492000000003</c:v>
                </c:pt>
                <c:pt idx="1709">
                  <c:v>-36.422760599999997</c:v>
                </c:pt>
                <c:pt idx="1710">
                  <c:v>-36.367160200000001</c:v>
                </c:pt>
                <c:pt idx="1711">
                  <c:v>-36.311688500000002</c:v>
                </c:pt>
                <c:pt idx="1712">
                  <c:v>-36.2563484</c:v>
                </c:pt>
                <c:pt idx="1713">
                  <c:v>-36.201138800000003</c:v>
                </c:pt>
                <c:pt idx="1714">
                  <c:v>-36.146056999999999</c:v>
                </c:pt>
                <c:pt idx="1715">
                  <c:v>-36.091095000000003</c:v>
                </c:pt>
                <c:pt idx="1716">
                  <c:v>-36.036248999999998</c:v>
                </c:pt>
                <c:pt idx="1717">
                  <c:v>-35.981517099999998</c:v>
                </c:pt>
                <c:pt idx="1718">
                  <c:v>-35.926896300000003</c:v>
                </c:pt>
                <c:pt idx="1719">
                  <c:v>-35.8723837</c:v>
                </c:pt>
                <c:pt idx="1720">
                  <c:v>-35.817976000000002</c:v>
                </c:pt>
                <c:pt idx="1721">
                  <c:v>-35.763669700000001</c:v>
                </c:pt>
                <c:pt idx="1722">
                  <c:v>-35.709459299999999</c:v>
                </c:pt>
                <c:pt idx="1723">
                  <c:v>-35.6553337</c:v>
                </c:pt>
                <c:pt idx="1724">
                  <c:v>-35.6012816</c:v>
                </c:pt>
                <c:pt idx="1725">
                  <c:v>-35.5472514</c:v>
                </c:pt>
                <c:pt idx="1726">
                  <c:v>-35.493309000000004</c:v>
                </c:pt>
                <c:pt idx="1727">
                  <c:v>-35.439492399999999</c:v>
                </c:pt>
                <c:pt idx="1728">
                  <c:v>-35.385801800000003</c:v>
                </c:pt>
                <c:pt idx="1729">
                  <c:v>-35.332236999999999</c:v>
                </c:pt>
                <c:pt idx="1730">
                  <c:v>-35.278798100000003</c:v>
                </c:pt>
                <c:pt idx="1731">
                  <c:v>-35.225484999999999</c:v>
                </c:pt>
                <c:pt idx="1732">
                  <c:v>-35.172297800000003</c:v>
                </c:pt>
                <c:pt idx="1733">
                  <c:v>-35.1192365</c:v>
                </c:pt>
                <c:pt idx="1734">
                  <c:v>-35.066301099999997</c:v>
                </c:pt>
                <c:pt idx="1735">
                  <c:v>-35.013491600000002</c:v>
                </c:pt>
                <c:pt idx="1736">
                  <c:v>-34.960807899999999</c:v>
                </c:pt>
                <c:pt idx="1737">
                  <c:v>-34.908250099999997</c:v>
                </c:pt>
                <c:pt idx="1738">
                  <c:v>-34.855818200000002</c:v>
                </c:pt>
                <c:pt idx="1739">
                  <c:v>-34.8035122</c:v>
                </c:pt>
                <c:pt idx="1740">
                  <c:v>-34.751331999999998</c:v>
                </c:pt>
                <c:pt idx="1741">
                  <c:v>-34.699277700000003</c:v>
                </c:pt>
                <c:pt idx="1742">
                  <c:v>-34.647349300000002</c:v>
                </c:pt>
                <c:pt idx="1743">
                  <c:v>-34.5955467</c:v>
                </c:pt>
                <c:pt idx="1744">
                  <c:v>-34.543869999999998</c:v>
                </c:pt>
                <c:pt idx="1745">
                  <c:v>-34.492319299999998</c:v>
                </c:pt>
                <c:pt idx="1746">
                  <c:v>-34.440894299999997</c:v>
                </c:pt>
                <c:pt idx="1747">
                  <c:v>-34.389595300000003</c:v>
                </c:pt>
                <c:pt idx="1748">
                  <c:v>-34.338422100000003</c:v>
                </c:pt>
                <c:pt idx="1749">
                  <c:v>-34.287374800000002</c:v>
                </c:pt>
                <c:pt idx="1750">
                  <c:v>-34.236453400000002</c:v>
                </c:pt>
                <c:pt idx="1751">
                  <c:v>-34.185657900000002</c:v>
                </c:pt>
                <c:pt idx="1752">
                  <c:v>-34.134988200000002</c:v>
                </c:pt>
                <c:pt idx="1753">
                  <c:v>-34.084444400000002</c:v>
                </c:pt>
                <c:pt idx="1754">
                  <c:v>-34.034026500000003</c:v>
                </c:pt>
                <c:pt idx="1755">
                  <c:v>-33.983734400000003</c:v>
                </c:pt>
                <c:pt idx="1756">
                  <c:v>-33.933568200000003</c:v>
                </c:pt>
                <c:pt idx="1757">
                  <c:v>-33.883527999999998</c:v>
                </c:pt>
                <c:pt idx="1758">
                  <c:v>-33.833613499999998</c:v>
                </c:pt>
                <c:pt idx="1759">
                  <c:v>-33.783825</c:v>
                </c:pt>
                <c:pt idx="1760">
                  <c:v>-33.734162300000001</c:v>
                </c:pt>
                <c:pt idx="1761">
                  <c:v>-33.684625500000003</c:v>
                </c:pt>
                <c:pt idx="1762">
                  <c:v>-33.635214599999998</c:v>
                </c:pt>
                <c:pt idx="1763">
                  <c:v>-33.585929499999999</c:v>
                </c:pt>
                <c:pt idx="1764">
                  <c:v>-33.536770300000001</c:v>
                </c:pt>
                <c:pt idx="1765">
                  <c:v>-33.487737099999997</c:v>
                </c:pt>
                <c:pt idx="1766">
                  <c:v>-33.438829599999998</c:v>
                </c:pt>
                <c:pt idx="1767">
                  <c:v>-33.390048100000001</c:v>
                </c:pt>
                <c:pt idx="1768">
                  <c:v>-33.341392399999997</c:v>
                </c:pt>
                <c:pt idx="1769">
                  <c:v>-33.292797700000001</c:v>
                </c:pt>
                <c:pt idx="1770">
                  <c:v>-33.244252699999997</c:v>
                </c:pt>
                <c:pt idx="1771">
                  <c:v>-33.1957874</c:v>
                </c:pt>
                <c:pt idx="1772">
                  <c:v>-33.147407700000002</c:v>
                </c:pt>
                <c:pt idx="1773">
                  <c:v>-33.099117399999997</c:v>
                </c:pt>
                <c:pt idx="1774">
                  <c:v>-33.0509202</c:v>
                </c:pt>
                <c:pt idx="1775">
                  <c:v>-33.002820100000001</c:v>
                </c:pt>
                <c:pt idx="1776">
                  <c:v>-32.954814399999997</c:v>
                </c:pt>
                <c:pt idx="1777">
                  <c:v>-32.906906499999998</c:v>
                </c:pt>
                <c:pt idx="1778">
                  <c:v>-32.8590971</c:v>
                </c:pt>
                <c:pt idx="1779">
                  <c:v>-32.811385799999996</c:v>
                </c:pt>
                <c:pt idx="1780">
                  <c:v>-32.763772000000003</c:v>
                </c:pt>
                <c:pt idx="1781">
                  <c:v>-32.716259600000001</c:v>
                </c:pt>
                <c:pt idx="1782">
                  <c:v>-32.668845599999997</c:v>
                </c:pt>
                <c:pt idx="1783">
                  <c:v>-32.621532199999997</c:v>
                </c:pt>
                <c:pt idx="1784">
                  <c:v>-32.574317899999997</c:v>
                </c:pt>
                <c:pt idx="1785">
                  <c:v>-32.527203800000002</c:v>
                </c:pt>
                <c:pt idx="1786">
                  <c:v>-32.480189099999997</c:v>
                </c:pt>
                <c:pt idx="1787">
                  <c:v>-32.433274500000003</c:v>
                </c:pt>
                <c:pt idx="1788">
                  <c:v>-32.386459299999999</c:v>
                </c:pt>
                <c:pt idx="1789">
                  <c:v>-32.3397443</c:v>
                </c:pt>
                <c:pt idx="1790">
                  <c:v>-32.293128299999999</c:v>
                </c:pt>
                <c:pt idx="1791">
                  <c:v>-32.246613000000004</c:v>
                </c:pt>
                <c:pt idx="1792">
                  <c:v>-32.200193200000001</c:v>
                </c:pt>
                <c:pt idx="1793">
                  <c:v>-32.153846700000003</c:v>
                </c:pt>
                <c:pt idx="1794">
                  <c:v>-32.107577900000003</c:v>
                </c:pt>
                <c:pt idx="1795">
                  <c:v>-32.061400499999998</c:v>
                </c:pt>
                <c:pt idx="1796">
                  <c:v>-32.015303600000003</c:v>
                </c:pt>
                <c:pt idx="1797">
                  <c:v>-31.969305599999998</c:v>
                </c:pt>
                <c:pt idx="1798">
                  <c:v>-31.923388800000001</c:v>
                </c:pt>
                <c:pt idx="1799">
                  <c:v>-31.877571799999998</c:v>
                </c:pt>
                <c:pt idx="1800">
                  <c:v>-31.831845099999999</c:v>
                </c:pt>
                <c:pt idx="1801">
                  <c:v>-31.786211399999999</c:v>
                </c:pt>
                <c:pt idx="1802">
                  <c:v>-31.740676199999999</c:v>
                </c:pt>
                <c:pt idx="1803">
                  <c:v>-31.695225900000001</c:v>
                </c:pt>
                <c:pt idx="1804">
                  <c:v>-31.6498803</c:v>
                </c:pt>
                <c:pt idx="1805">
                  <c:v>-31.604619199999998</c:v>
                </c:pt>
                <c:pt idx="1806">
                  <c:v>-31.559458899999999</c:v>
                </c:pt>
                <c:pt idx="1807">
                  <c:v>-31.514392099999998</c:v>
                </c:pt>
                <c:pt idx="1808">
                  <c:v>-31.469416899999999</c:v>
                </c:pt>
                <c:pt idx="1809">
                  <c:v>-31.424544399999998</c:v>
                </c:pt>
                <c:pt idx="1810">
                  <c:v>-31.379753600000001</c:v>
                </c:pt>
                <c:pt idx="1811">
                  <c:v>-31.335067500000001</c:v>
                </c:pt>
                <c:pt idx="1812">
                  <c:v>-31.290467100000001</c:v>
                </c:pt>
                <c:pt idx="1813">
                  <c:v>-31.245964099999998</c:v>
                </c:pt>
                <c:pt idx="1814">
                  <c:v>-31.2015533</c:v>
                </c:pt>
                <c:pt idx="1815">
                  <c:v>-31.1572295</c:v>
                </c:pt>
                <c:pt idx="1816">
                  <c:v>-31.113006200000001</c:v>
                </c:pt>
                <c:pt idx="1817">
                  <c:v>-31.068859400000001</c:v>
                </c:pt>
                <c:pt idx="1818">
                  <c:v>-31.024812399999998</c:v>
                </c:pt>
                <c:pt idx="1819">
                  <c:v>-30.980840000000001</c:v>
                </c:pt>
                <c:pt idx="1820">
                  <c:v>-30.9369561</c:v>
                </c:pt>
                <c:pt idx="1821">
                  <c:v>-30.8931358</c:v>
                </c:pt>
                <c:pt idx="1822">
                  <c:v>-30.849332799999999</c:v>
                </c:pt>
                <c:pt idx="1823">
                  <c:v>-30.805644699999998</c:v>
                </c:pt>
                <c:pt idx="1824">
                  <c:v>-30.762073999999998</c:v>
                </c:pt>
                <c:pt idx="1825">
                  <c:v>-30.718620600000001</c:v>
                </c:pt>
                <c:pt idx="1826">
                  <c:v>-30.675284300000001</c:v>
                </c:pt>
                <c:pt idx="1827">
                  <c:v>-30.632065399999998</c:v>
                </c:pt>
                <c:pt idx="1828">
                  <c:v>-30.5889636</c:v>
                </c:pt>
                <c:pt idx="1829">
                  <c:v>-30.545979200000001</c:v>
                </c:pt>
                <c:pt idx="1830">
                  <c:v>-30.503112000000002</c:v>
                </c:pt>
                <c:pt idx="1831">
                  <c:v>-30.460362</c:v>
                </c:pt>
                <c:pt idx="1832">
                  <c:v>-30.417729300000001</c:v>
                </c:pt>
                <c:pt idx="1833">
                  <c:v>-30.375216500000001</c:v>
                </c:pt>
                <c:pt idx="1834">
                  <c:v>-30.332872900000002</c:v>
                </c:pt>
                <c:pt idx="1835">
                  <c:v>-30.290707999999999</c:v>
                </c:pt>
                <c:pt idx="1836">
                  <c:v>-30.248709699999999</c:v>
                </c:pt>
                <c:pt idx="1837">
                  <c:v>-30.206869099999999</c:v>
                </c:pt>
                <c:pt idx="1838">
                  <c:v>-30.1651819</c:v>
                </c:pt>
                <c:pt idx="1839">
                  <c:v>-30.123641500000002</c:v>
                </c:pt>
                <c:pt idx="1840">
                  <c:v>-30.082243800000001</c:v>
                </c:pt>
                <c:pt idx="1841">
                  <c:v>-30.040985299999999</c:v>
                </c:pt>
                <c:pt idx="1842">
                  <c:v>-29.999865199999999</c:v>
                </c:pt>
                <c:pt idx="1843">
                  <c:v>-29.958880199999999</c:v>
                </c:pt>
                <c:pt idx="1844">
                  <c:v>-29.9180326</c:v>
                </c:pt>
                <c:pt idx="1845">
                  <c:v>-29.8773591</c:v>
                </c:pt>
                <c:pt idx="1846">
                  <c:v>-29.836940299999998</c:v>
                </c:pt>
                <c:pt idx="1847">
                  <c:v>-29.7966716</c:v>
                </c:pt>
                <c:pt idx="1848">
                  <c:v>-29.756478600000001</c:v>
                </c:pt>
                <c:pt idx="1849">
                  <c:v>-29.7163614</c:v>
                </c:pt>
                <c:pt idx="1850">
                  <c:v>-29.676319500000002</c:v>
                </c:pt>
                <c:pt idx="1851">
                  <c:v>-29.636347799999999</c:v>
                </c:pt>
                <c:pt idx="1852">
                  <c:v>-29.596446700000001</c:v>
                </c:pt>
                <c:pt idx="1853">
                  <c:v>-29.556616900000002</c:v>
                </c:pt>
                <c:pt idx="1854">
                  <c:v>-29.516859799999999</c:v>
                </c:pt>
                <c:pt idx="1855">
                  <c:v>-29.477175899999999</c:v>
                </c:pt>
                <c:pt idx="1856">
                  <c:v>-29.4375651</c:v>
                </c:pt>
                <c:pt idx="1857">
                  <c:v>-29.398028199999999</c:v>
                </c:pt>
                <c:pt idx="1858">
                  <c:v>-29.358565500000001</c:v>
                </c:pt>
                <c:pt idx="1859">
                  <c:v>-29.3191776</c:v>
                </c:pt>
                <c:pt idx="1860">
                  <c:v>-29.2798634</c:v>
                </c:pt>
                <c:pt idx="1861">
                  <c:v>-29.240624199999999</c:v>
                </c:pt>
                <c:pt idx="1862">
                  <c:v>-29.201460399999998</c:v>
                </c:pt>
                <c:pt idx="1863">
                  <c:v>-29.162370599999999</c:v>
                </c:pt>
                <c:pt idx="1864">
                  <c:v>-29.123356699999999</c:v>
                </c:pt>
                <c:pt idx="1865">
                  <c:v>-29.084417699999999</c:v>
                </c:pt>
                <c:pt idx="1866">
                  <c:v>-29.045554200000002</c:v>
                </c:pt>
                <c:pt idx="1867">
                  <c:v>-29.006766299999999</c:v>
                </c:pt>
                <c:pt idx="1868">
                  <c:v>-28.9680538</c:v>
                </c:pt>
                <c:pt idx="1869">
                  <c:v>-28.929417399999998</c:v>
                </c:pt>
                <c:pt idx="1870">
                  <c:v>-28.890856299999999</c:v>
                </c:pt>
                <c:pt idx="1871">
                  <c:v>-28.852371699999999</c:v>
                </c:pt>
                <c:pt idx="1872">
                  <c:v>-28.8139623</c:v>
                </c:pt>
                <c:pt idx="1873">
                  <c:v>-28.775629800000001</c:v>
                </c:pt>
                <c:pt idx="1874">
                  <c:v>-28.737372799999999</c:v>
                </c:pt>
                <c:pt idx="1875">
                  <c:v>-28.699192700000001</c:v>
                </c:pt>
                <c:pt idx="1876">
                  <c:v>-28.661088299999999</c:v>
                </c:pt>
                <c:pt idx="1877">
                  <c:v>-28.623060800000001</c:v>
                </c:pt>
                <c:pt idx="1878">
                  <c:v>-28.5851094</c:v>
                </c:pt>
                <c:pt idx="1879">
                  <c:v>-28.547234899999999</c:v>
                </c:pt>
                <c:pt idx="1880">
                  <c:v>-28.5094368</c:v>
                </c:pt>
                <c:pt idx="1881">
                  <c:v>-28.4717156</c:v>
                </c:pt>
                <c:pt idx="1882">
                  <c:v>-28.434070999999999</c:v>
                </c:pt>
                <c:pt idx="1883">
                  <c:v>-28.3965034</c:v>
                </c:pt>
                <c:pt idx="1884">
                  <c:v>-28.359012700000001</c:v>
                </c:pt>
                <c:pt idx="1885">
                  <c:v>-28.321598999999999</c:v>
                </c:pt>
                <c:pt idx="1886">
                  <c:v>-28.284262500000001</c:v>
                </c:pt>
                <c:pt idx="1887">
                  <c:v>-28.247002899999998</c:v>
                </c:pt>
                <c:pt idx="1888">
                  <c:v>-28.209820799999999</c:v>
                </c:pt>
                <c:pt idx="1889">
                  <c:v>-28.172715700000001</c:v>
                </c:pt>
                <c:pt idx="1890">
                  <c:v>-28.135688200000001</c:v>
                </c:pt>
                <c:pt idx="1891">
                  <c:v>-28.0987379</c:v>
                </c:pt>
                <c:pt idx="1892">
                  <c:v>-28.061865300000001</c:v>
                </c:pt>
                <c:pt idx="1893">
                  <c:v>-28.025070100000001</c:v>
                </c:pt>
                <c:pt idx="1894">
                  <c:v>-27.9883527</c:v>
                </c:pt>
                <c:pt idx="1895">
                  <c:v>-27.951712799999999</c:v>
                </c:pt>
                <c:pt idx="1896">
                  <c:v>-27.9151509</c:v>
                </c:pt>
                <c:pt idx="1897">
                  <c:v>-27.8786667</c:v>
                </c:pt>
                <c:pt idx="1898">
                  <c:v>-27.842260599999999</c:v>
                </c:pt>
                <c:pt idx="1899">
                  <c:v>-27.805932299999998</c:v>
                </c:pt>
                <c:pt idx="1900">
                  <c:v>-27.769682199999998</c:v>
                </c:pt>
                <c:pt idx="1901">
                  <c:v>-27.733510299999999</c:v>
                </c:pt>
                <c:pt idx="1902">
                  <c:v>-27.6974166</c:v>
                </c:pt>
                <c:pt idx="1903">
                  <c:v>-27.6614012</c:v>
                </c:pt>
                <c:pt idx="1904">
                  <c:v>-27.625464300000001</c:v>
                </c:pt>
                <c:pt idx="1905">
                  <c:v>-27.589605800000001</c:v>
                </c:pt>
                <c:pt idx="1906">
                  <c:v>-27.553826000000001</c:v>
                </c:pt>
                <c:pt idx="1907">
                  <c:v>-27.5181249</c:v>
                </c:pt>
                <c:pt idx="1908">
                  <c:v>-27.4825026</c:v>
                </c:pt>
                <c:pt idx="1909">
                  <c:v>-27.446959199999998</c:v>
                </c:pt>
                <c:pt idx="1910">
                  <c:v>-27.411494900000001</c:v>
                </c:pt>
                <c:pt idx="1911">
                  <c:v>-27.376109799999998</c:v>
                </c:pt>
                <c:pt idx="1912">
                  <c:v>-27.340803999999999</c:v>
                </c:pt>
                <c:pt idx="1913">
                  <c:v>-27.305577799999998</c:v>
                </c:pt>
                <c:pt idx="1914">
                  <c:v>-27.270431299999998</c:v>
                </c:pt>
                <c:pt idx="1915">
                  <c:v>-27.2353649</c:v>
                </c:pt>
                <c:pt idx="1916">
                  <c:v>-27.200379099999999</c:v>
                </c:pt>
                <c:pt idx="1917">
                  <c:v>-27.1654768</c:v>
                </c:pt>
                <c:pt idx="1918">
                  <c:v>-27.130655900000001</c:v>
                </c:pt>
                <c:pt idx="1919">
                  <c:v>-27.095915000000002</c:v>
                </c:pt>
                <c:pt idx="1920">
                  <c:v>-27.061253900000001</c:v>
                </c:pt>
                <c:pt idx="1921">
                  <c:v>-27.0266728</c:v>
                </c:pt>
                <c:pt idx="1922">
                  <c:v>-26.992171500000001</c:v>
                </c:pt>
                <c:pt idx="1923">
                  <c:v>-26.9577502</c:v>
                </c:pt>
                <c:pt idx="1924">
                  <c:v>-26.9234087</c:v>
                </c:pt>
                <c:pt idx="1925">
                  <c:v>-26.8891472</c:v>
                </c:pt>
                <c:pt idx="1926">
                  <c:v>-26.854965499999999</c:v>
                </c:pt>
                <c:pt idx="1927">
                  <c:v>-26.8208637</c:v>
                </c:pt>
                <c:pt idx="1928">
                  <c:v>-26.786841899999999</c:v>
                </c:pt>
                <c:pt idx="1929">
                  <c:v>-26.752899899999999</c:v>
                </c:pt>
                <c:pt idx="1930">
                  <c:v>-26.719037799999999</c:v>
                </c:pt>
                <c:pt idx="1931">
                  <c:v>-26.685255600000001</c:v>
                </c:pt>
                <c:pt idx="1932">
                  <c:v>-26.651553400000001</c:v>
                </c:pt>
                <c:pt idx="1933">
                  <c:v>-26.617930999999999</c:v>
                </c:pt>
                <c:pt idx="1934">
                  <c:v>-26.584388499999999</c:v>
                </c:pt>
                <c:pt idx="1935">
                  <c:v>-26.550878099999998</c:v>
                </c:pt>
                <c:pt idx="1936">
                  <c:v>-26.5172363</c:v>
                </c:pt>
                <c:pt idx="1937">
                  <c:v>-26.483550900000001</c:v>
                </c:pt>
                <c:pt idx="1938">
                  <c:v>-26.449847299999998</c:v>
                </c:pt>
                <c:pt idx="1939">
                  <c:v>-26.416138700000001</c:v>
                </c:pt>
                <c:pt idx="1940">
                  <c:v>-26.3824325</c:v>
                </c:pt>
                <c:pt idx="1941">
                  <c:v>-26.348735699999999</c:v>
                </c:pt>
                <c:pt idx="1942">
                  <c:v>-26.3150458</c:v>
                </c:pt>
                <c:pt idx="1943">
                  <c:v>-26.281377299999999</c:v>
                </c:pt>
                <c:pt idx="1944">
                  <c:v>-26.247720900000001</c:v>
                </c:pt>
                <c:pt idx="1945">
                  <c:v>-26.214079399999999</c:v>
                </c:pt>
                <c:pt idx="1946">
                  <c:v>-26.180464700000002</c:v>
                </c:pt>
                <c:pt idx="1947">
                  <c:v>-26.146863199999999</c:v>
                </c:pt>
                <c:pt idx="1948">
                  <c:v>-26.113278999999999</c:v>
                </c:pt>
                <c:pt idx="1949">
                  <c:v>-26.079723300000001</c:v>
                </c:pt>
                <c:pt idx="1950">
                  <c:v>-26.046180100000001</c:v>
                </c:pt>
                <c:pt idx="1951">
                  <c:v>-26.0126694</c:v>
                </c:pt>
                <c:pt idx="1952">
                  <c:v>-25.979167400000001</c:v>
                </c:pt>
                <c:pt idx="1953">
                  <c:v>-25.945700800000001</c:v>
                </c:pt>
                <c:pt idx="1954">
                  <c:v>-25.912240100000002</c:v>
                </c:pt>
                <c:pt idx="1955">
                  <c:v>-25.8788163</c:v>
                </c:pt>
                <c:pt idx="1956">
                  <c:v>-25.8453968</c:v>
                </c:pt>
                <c:pt idx="1957">
                  <c:v>-25.8120148</c:v>
                </c:pt>
                <c:pt idx="1958">
                  <c:v>-25.778635999999999</c:v>
                </c:pt>
                <c:pt idx="1959">
                  <c:v>-25.745294300000001</c:v>
                </c:pt>
                <c:pt idx="1960">
                  <c:v>-25.711955799999998</c:v>
                </c:pt>
                <c:pt idx="1961">
                  <c:v>-25.678652700000001</c:v>
                </c:pt>
                <c:pt idx="1962">
                  <c:v>-25.6453536</c:v>
                </c:pt>
                <c:pt idx="1963">
                  <c:v>-25.612087200000001</c:v>
                </c:pt>
                <c:pt idx="1964">
                  <c:v>-25.5792556</c:v>
                </c:pt>
                <c:pt idx="1965">
                  <c:v>-25.546853500000001</c:v>
                </c:pt>
                <c:pt idx="1966">
                  <c:v>-25.514670899999999</c:v>
                </c:pt>
                <c:pt idx="1967">
                  <c:v>-25.482662300000001</c:v>
                </c:pt>
                <c:pt idx="1968">
                  <c:v>-25.450841100000002</c:v>
                </c:pt>
                <c:pt idx="1969">
                  <c:v>-25.419183400000001</c:v>
                </c:pt>
                <c:pt idx="1970">
                  <c:v>-25.387725199999998</c:v>
                </c:pt>
                <c:pt idx="1971">
                  <c:v>-25.356431199999999</c:v>
                </c:pt>
                <c:pt idx="1972">
                  <c:v>-25.325358699999999</c:v>
                </c:pt>
                <c:pt idx="1973">
                  <c:v>-25.2944809</c:v>
                </c:pt>
                <c:pt idx="1974">
                  <c:v>-25.2638642</c:v>
                </c:pt>
                <c:pt idx="1975">
                  <c:v>-25.233457300000001</c:v>
                </c:pt>
                <c:pt idx="1976">
                  <c:v>-25.2030794</c:v>
                </c:pt>
                <c:pt idx="1977">
                  <c:v>-25.1727135</c:v>
                </c:pt>
                <c:pt idx="1978">
                  <c:v>-25.142360799999999</c:v>
                </c:pt>
                <c:pt idx="1979">
                  <c:v>-25.112027000000001</c:v>
                </c:pt>
                <c:pt idx="1980">
                  <c:v>-25.081711800000001</c:v>
                </c:pt>
                <c:pt idx="1981">
                  <c:v>-25.051407000000001</c:v>
                </c:pt>
                <c:pt idx="1982">
                  <c:v>-25.021121699999998</c:v>
                </c:pt>
                <c:pt idx="1983">
                  <c:v>-24.990855799999999</c:v>
                </c:pt>
                <c:pt idx="1984">
                  <c:v>-24.960608799999999</c:v>
                </c:pt>
                <c:pt idx="1985">
                  <c:v>-24.9303773</c:v>
                </c:pt>
                <c:pt idx="1986">
                  <c:v>-24.900162999999999</c:v>
                </c:pt>
                <c:pt idx="1987">
                  <c:v>-24.8699674</c:v>
                </c:pt>
                <c:pt idx="1988">
                  <c:v>-24.839789499999998</c:v>
                </c:pt>
                <c:pt idx="1989">
                  <c:v>-24.8096286</c:v>
                </c:pt>
                <c:pt idx="1990">
                  <c:v>-24.7794837</c:v>
                </c:pt>
                <c:pt idx="1991">
                  <c:v>-24.749349800000001</c:v>
                </c:pt>
                <c:pt idx="1992">
                  <c:v>-24.7192273</c:v>
                </c:pt>
                <c:pt idx="1993">
                  <c:v>-24.689104100000002</c:v>
                </c:pt>
                <c:pt idx="1994">
                  <c:v>-24.658946700000001</c:v>
                </c:pt>
                <c:pt idx="1995">
                  <c:v>-24.628803900000001</c:v>
                </c:pt>
                <c:pt idx="1996">
                  <c:v>-24.598716400000001</c:v>
                </c:pt>
                <c:pt idx="1997">
                  <c:v>-24.5686842</c:v>
                </c:pt>
                <c:pt idx="1998">
                  <c:v>-24.5387074</c:v>
                </c:pt>
                <c:pt idx="1999">
                  <c:v>-24.508785799999998</c:v>
                </c:pt>
                <c:pt idx="2000">
                  <c:v>-24.4789195</c:v>
                </c:pt>
                <c:pt idx="2001">
                  <c:v>-24.449108500000001</c:v>
                </c:pt>
                <c:pt idx="2002">
                  <c:v>-24.4193529</c:v>
                </c:pt>
                <c:pt idx="2003">
                  <c:v>-24.3896525</c:v>
                </c:pt>
                <c:pt idx="2004">
                  <c:v>-24.360008000000001</c:v>
                </c:pt>
                <c:pt idx="2005">
                  <c:v>-24.3304191</c:v>
                </c:pt>
                <c:pt idx="2006">
                  <c:v>-24.3008867</c:v>
                </c:pt>
                <c:pt idx="2007">
                  <c:v>-24.271409899999998</c:v>
                </c:pt>
                <c:pt idx="2008">
                  <c:v>-24.241989</c:v>
                </c:pt>
                <c:pt idx="2009">
                  <c:v>-24.212623799999999</c:v>
                </c:pt>
                <c:pt idx="2010">
                  <c:v>-24.1833141</c:v>
                </c:pt>
                <c:pt idx="2011">
                  <c:v>-24.1540599</c:v>
                </c:pt>
                <c:pt idx="2012">
                  <c:v>-24.124860999999999</c:v>
                </c:pt>
                <c:pt idx="2013">
                  <c:v>-24.095717400000002</c:v>
                </c:pt>
                <c:pt idx="2014">
                  <c:v>-24.066628900000001</c:v>
                </c:pt>
                <c:pt idx="2015">
                  <c:v>-24.037595499999998</c:v>
                </c:pt>
                <c:pt idx="2016">
                  <c:v>-24.008617099999999</c:v>
                </c:pt>
                <c:pt idx="2017">
                  <c:v>-23.979693399999999</c:v>
                </c:pt>
                <c:pt idx="2018">
                  <c:v>-23.950824900000001</c:v>
                </c:pt>
                <c:pt idx="2019">
                  <c:v>-23.922010700000001</c:v>
                </c:pt>
                <c:pt idx="2020">
                  <c:v>-23.893251599999999</c:v>
                </c:pt>
                <c:pt idx="2021">
                  <c:v>-23.864546699999998</c:v>
                </c:pt>
                <c:pt idx="2022">
                  <c:v>-23.835896399999999</c:v>
                </c:pt>
                <c:pt idx="2023">
                  <c:v>-23.807300600000001</c:v>
                </c:pt>
                <c:pt idx="2024">
                  <c:v>-23.778759000000001</c:v>
                </c:pt>
                <c:pt idx="2025">
                  <c:v>-23.750271900000001</c:v>
                </c:pt>
                <c:pt idx="2026">
                  <c:v>-23.7218388</c:v>
                </c:pt>
                <c:pt idx="2027">
                  <c:v>-23.693459900000001</c:v>
                </c:pt>
                <c:pt idx="2028">
                  <c:v>-23.665134999999999</c:v>
                </c:pt>
                <c:pt idx="2029">
                  <c:v>-23.6368641</c:v>
                </c:pt>
                <c:pt idx="2030">
                  <c:v>-23.6086472</c:v>
                </c:pt>
                <c:pt idx="2031">
                  <c:v>-23.5804841</c:v>
                </c:pt>
                <c:pt idx="2032">
                  <c:v>-23.552374799999999</c:v>
                </c:pt>
                <c:pt idx="2033">
                  <c:v>-23.5243191</c:v>
                </c:pt>
                <c:pt idx="2034">
                  <c:v>-23.496317099999999</c:v>
                </c:pt>
                <c:pt idx="2035">
                  <c:v>-23.468368699999999</c:v>
                </c:pt>
                <c:pt idx="2036">
                  <c:v>-23.440473799999999</c:v>
                </c:pt>
                <c:pt idx="2037">
                  <c:v>-23.412632299999999</c:v>
                </c:pt>
                <c:pt idx="2038">
                  <c:v>-23.3848442</c:v>
                </c:pt>
                <c:pt idx="2039">
                  <c:v>-23.357109399999999</c:v>
                </c:pt>
                <c:pt idx="2040">
                  <c:v>-23.3294277</c:v>
                </c:pt>
                <c:pt idx="2041">
                  <c:v>-23.301799299999999</c:v>
                </c:pt>
                <c:pt idx="2042">
                  <c:v>-23.274223899999999</c:v>
                </c:pt>
                <c:pt idx="2043">
                  <c:v>-23.246701600000002</c:v>
                </c:pt>
                <c:pt idx="2044">
                  <c:v>-23.2192322</c:v>
                </c:pt>
                <c:pt idx="2045">
                  <c:v>-23.191815600000002</c:v>
                </c:pt>
                <c:pt idx="2046">
                  <c:v>-23.164452000000001</c:v>
                </c:pt>
                <c:pt idx="2047">
                  <c:v>-23.137141</c:v>
                </c:pt>
                <c:pt idx="2048">
                  <c:v>-23.1098827</c:v>
                </c:pt>
                <c:pt idx="2049">
                  <c:v>-23.082677100000002</c:v>
                </c:pt>
                <c:pt idx="2050">
                  <c:v>-23.055523699999998</c:v>
                </c:pt>
                <c:pt idx="2051">
                  <c:v>-23.028423</c:v>
                </c:pt>
                <c:pt idx="2052">
                  <c:v>-23.001374599999998</c:v>
                </c:pt>
                <c:pt idx="2053">
                  <c:v>-22.974378399999999</c:v>
                </c:pt>
                <c:pt idx="2054">
                  <c:v>-22.947434600000001</c:v>
                </c:pt>
                <c:pt idx="2055">
                  <c:v>-22.920542699999999</c:v>
                </c:pt>
                <c:pt idx="2056">
                  <c:v>-22.8937031</c:v>
                </c:pt>
                <c:pt idx="2057">
                  <c:v>-22.8669151</c:v>
                </c:pt>
                <c:pt idx="2058">
                  <c:v>-22.8401794</c:v>
                </c:pt>
                <c:pt idx="2059">
                  <c:v>-22.813495</c:v>
                </c:pt>
                <c:pt idx="2060">
                  <c:v>-22.7868627</c:v>
                </c:pt>
                <c:pt idx="2061">
                  <c:v>-22.7602817</c:v>
                </c:pt>
                <c:pt idx="2062">
                  <c:v>-22.7337524</c:v>
                </c:pt>
                <c:pt idx="2063">
                  <c:v>-22.707274200000001</c:v>
                </c:pt>
                <c:pt idx="2064">
                  <c:v>-22.680847700000001</c:v>
                </c:pt>
                <c:pt idx="2065">
                  <c:v>-22.6544718</c:v>
                </c:pt>
                <c:pt idx="2066">
                  <c:v>-22.6281474</c:v>
                </c:pt>
                <c:pt idx="2067">
                  <c:v>-22.601873600000001</c:v>
                </c:pt>
                <c:pt idx="2068">
                  <c:v>-22.575650599999999</c:v>
                </c:pt>
                <c:pt idx="2069">
                  <c:v>-22.549477599999999</c:v>
                </c:pt>
                <c:pt idx="2070">
                  <c:v>-22.5233536</c:v>
                </c:pt>
                <c:pt idx="2071">
                  <c:v>-22.497278600000001</c:v>
                </c:pt>
                <c:pt idx="2072">
                  <c:v>-22.471252100000001</c:v>
                </c:pt>
                <c:pt idx="2073">
                  <c:v>-22.445273100000001</c:v>
                </c:pt>
                <c:pt idx="2074">
                  <c:v>-22.419340999999999</c:v>
                </c:pt>
                <c:pt idx="2075">
                  <c:v>-22.393454699999999</c:v>
                </c:pt>
                <c:pt idx="2076">
                  <c:v>-22.367612099999999</c:v>
                </c:pt>
                <c:pt idx="2077">
                  <c:v>-22.341808499999999</c:v>
                </c:pt>
                <c:pt idx="2078">
                  <c:v>-22.316052899999999</c:v>
                </c:pt>
                <c:pt idx="2079">
                  <c:v>-22.290346199999998</c:v>
                </c:pt>
                <c:pt idx="2080">
                  <c:v>-22.264688400000001</c:v>
                </c:pt>
                <c:pt idx="2081">
                  <c:v>-22.239079499999999</c:v>
                </c:pt>
                <c:pt idx="2082">
                  <c:v>-22.213519399999999</c:v>
                </c:pt>
                <c:pt idx="2083">
                  <c:v>-22.1880083</c:v>
                </c:pt>
                <c:pt idx="2084">
                  <c:v>-22.1625461</c:v>
                </c:pt>
                <c:pt idx="2085">
                  <c:v>-22.137132699999999</c:v>
                </c:pt>
                <c:pt idx="2086">
                  <c:v>-22.111768300000001</c:v>
                </c:pt>
                <c:pt idx="2087">
                  <c:v>-22.086452699999999</c:v>
                </c:pt>
                <c:pt idx="2088">
                  <c:v>-22.061185999999999</c:v>
                </c:pt>
                <c:pt idx="2089">
                  <c:v>-22.0359683</c:v>
                </c:pt>
                <c:pt idx="2090">
                  <c:v>-22.0107994</c:v>
                </c:pt>
                <c:pt idx="2091">
                  <c:v>-21.985679399999999</c:v>
                </c:pt>
                <c:pt idx="2092">
                  <c:v>-21.960608300000001</c:v>
                </c:pt>
                <c:pt idx="2093">
                  <c:v>-21.935586099999998</c:v>
                </c:pt>
                <c:pt idx="2094">
                  <c:v>-21.910612199999999</c:v>
                </c:pt>
                <c:pt idx="2095">
                  <c:v>-21.885662199999999</c:v>
                </c:pt>
                <c:pt idx="2096">
                  <c:v>-21.8607388</c:v>
                </c:pt>
                <c:pt idx="2097">
                  <c:v>-21.8358454</c:v>
                </c:pt>
                <c:pt idx="2098">
                  <c:v>-21.810982500000001</c:v>
                </c:pt>
                <c:pt idx="2099">
                  <c:v>-21.786149099999999</c:v>
                </c:pt>
                <c:pt idx="2100">
                  <c:v>-21.761347700000002</c:v>
                </c:pt>
                <c:pt idx="2101">
                  <c:v>-21.736579299999999</c:v>
                </c:pt>
                <c:pt idx="2102">
                  <c:v>-21.711844899999999</c:v>
                </c:pt>
                <c:pt idx="2103">
                  <c:v>-21.687143899999999</c:v>
                </c:pt>
                <c:pt idx="2104">
                  <c:v>-21.662475799999999</c:v>
                </c:pt>
                <c:pt idx="2105">
                  <c:v>-21.637839899999999</c:v>
                </c:pt>
                <c:pt idx="2106">
                  <c:v>-21.613235499999998</c:v>
                </c:pt>
                <c:pt idx="2107">
                  <c:v>-21.588662500000002</c:v>
                </c:pt>
                <c:pt idx="2108">
                  <c:v>-21.5641204</c:v>
                </c:pt>
                <c:pt idx="2109">
                  <c:v>-21.5396085</c:v>
                </c:pt>
                <c:pt idx="2110">
                  <c:v>-21.5151264</c:v>
                </c:pt>
                <c:pt idx="2111">
                  <c:v>-21.490673399999999</c:v>
                </c:pt>
                <c:pt idx="2112">
                  <c:v>-21.4662489</c:v>
                </c:pt>
                <c:pt idx="2113">
                  <c:v>-21.4418522</c:v>
                </c:pt>
                <c:pt idx="2114">
                  <c:v>-21.417482700000001</c:v>
                </c:pt>
                <c:pt idx="2115">
                  <c:v>-21.393138799999999</c:v>
                </c:pt>
                <c:pt idx="2116">
                  <c:v>-21.368820299999999</c:v>
                </c:pt>
                <c:pt idx="2117">
                  <c:v>-21.344526599999998</c:v>
                </c:pt>
                <c:pt idx="2118">
                  <c:v>-21.320256700000002</c:v>
                </c:pt>
                <c:pt idx="2119">
                  <c:v>-21.296014100000001</c:v>
                </c:pt>
                <c:pt idx="2120">
                  <c:v>-21.271804199999998</c:v>
                </c:pt>
                <c:pt idx="2121">
                  <c:v>-21.2476269</c:v>
                </c:pt>
                <c:pt idx="2122">
                  <c:v>-21.223481899999999</c:v>
                </c:pt>
                <c:pt idx="2123">
                  <c:v>-21.199369300000001</c:v>
                </c:pt>
                <c:pt idx="2124">
                  <c:v>-21.175288999999999</c:v>
                </c:pt>
                <c:pt idx="2125">
                  <c:v>-21.1512411</c:v>
                </c:pt>
                <c:pt idx="2126">
                  <c:v>-21.127225200000002</c:v>
                </c:pt>
                <c:pt idx="2127">
                  <c:v>-21.103241100000002</c:v>
                </c:pt>
                <c:pt idx="2128">
                  <c:v>-21.079288900000002</c:v>
                </c:pt>
                <c:pt idx="2129">
                  <c:v>-21.055368399999999</c:v>
                </c:pt>
                <c:pt idx="2130">
                  <c:v>-21.031479300000001</c:v>
                </c:pt>
                <c:pt idx="2131">
                  <c:v>-21.0076213</c:v>
                </c:pt>
                <c:pt idx="2132">
                  <c:v>-20.983793800000001</c:v>
                </c:pt>
                <c:pt idx="2133">
                  <c:v>-20.959996199999999</c:v>
                </c:pt>
                <c:pt idx="2134">
                  <c:v>-20.936226300000001</c:v>
                </c:pt>
                <c:pt idx="2135">
                  <c:v>-20.912481700000001</c:v>
                </c:pt>
                <c:pt idx="2136">
                  <c:v>-20.888771299999998</c:v>
                </c:pt>
                <c:pt idx="2137">
                  <c:v>-20.865095100000001</c:v>
                </c:pt>
                <c:pt idx="2138">
                  <c:v>-20.841453399999999</c:v>
                </c:pt>
                <c:pt idx="2139">
                  <c:v>-20.817845999999999</c:v>
                </c:pt>
                <c:pt idx="2140">
                  <c:v>-20.794272899999999</c:v>
                </c:pt>
                <c:pt idx="2141">
                  <c:v>-20.7707342</c:v>
                </c:pt>
                <c:pt idx="2142">
                  <c:v>-20.747229900000001</c:v>
                </c:pt>
                <c:pt idx="2143">
                  <c:v>-20.723759900000001</c:v>
                </c:pt>
                <c:pt idx="2144">
                  <c:v>-20.700324200000001</c:v>
                </c:pt>
                <c:pt idx="2145">
                  <c:v>-20.676922900000001</c:v>
                </c:pt>
                <c:pt idx="2146">
                  <c:v>-20.653555999999998</c:v>
                </c:pt>
                <c:pt idx="2147">
                  <c:v>-20.630223399999998</c:v>
                </c:pt>
                <c:pt idx="2148">
                  <c:v>-20.606925100000002</c:v>
                </c:pt>
                <c:pt idx="2149">
                  <c:v>-20.583661200000002</c:v>
                </c:pt>
                <c:pt idx="2150">
                  <c:v>-20.560431699999999</c:v>
                </c:pt>
                <c:pt idx="2151">
                  <c:v>-20.537236499999999</c:v>
                </c:pt>
                <c:pt idx="2152">
                  <c:v>-20.514075600000002</c:v>
                </c:pt>
                <c:pt idx="2153">
                  <c:v>-20.490949100000002</c:v>
                </c:pt>
                <c:pt idx="2154">
                  <c:v>-20.467856900000001</c:v>
                </c:pt>
                <c:pt idx="2155">
                  <c:v>-20.444799100000001</c:v>
                </c:pt>
                <c:pt idx="2156">
                  <c:v>-20.4217771</c:v>
                </c:pt>
                <c:pt idx="2157">
                  <c:v>-20.3987911</c:v>
                </c:pt>
                <c:pt idx="2158">
                  <c:v>-20.375844499999999</c:v>
                </c:pt>
                <c:pt idx="2159">
                  <c:v>-20.3529339</c:v>
                </c:pt>
                <c:pt idx="2160">
                  <c:v>-20.330063200000001</c:v>
                </c:pt>
                <c:pt idx="2161">
                  <c:v>-20.307228299999998</c:v>
                </c:pt>
                <c:pt idx="2162">
                  <c:v>-20.284432200000001</c:v>
                </c:pt>
                <c:pt idx="2163">
                  <c:v>-20.261672300000001</c:v>
                </c:pt>
                <c:pt idx="2164">
                  <c:v>-20.2389507</c:v>
                </c:pt>
                <c:pt idx="2165">
                  <c:v>-20.216265</c:v>
                </c:pt>
                <c:pt idx="2166">
                  <c:v>-20.193617799999998</c:v>
                </c:pt>
                <c:pt idx="2167">
                  <c:v>-20.1710058</c:v>
                </c:pt>
                <c:pt idx="2168">
                  <c:v>-20.148432700000001</c:v>
                </c:pt>
                <c:pt idx="2169">
                  <c:v>-20.1258938</c:v>
                </c:pt>
                <c:pt idx="2170">
                  <c:v>-20.103394699999999</c:v>
                </c:pt>
                <c:pt idx="2171">
                  <c:v>-20.080929900000001</c:v>
                </c:pt>
                <c:pt idx="2172">
                  <c:v>-20.058503300000002</c:v>
                </c:pt>
                <c:pt idx="2173">
                  <c:v>-20.036112299999999</c:v>
                </c:pt>
                <c:pt idx="2174">
                  <c:v>-20.013757699999999</c:v>
                </c:pt>
                <c:pt idx="2175">
                  <c:v>-19.991440399999998</c:v>
                </c:pt>
                <c:pt idx="2176">
                  <c:v>-19.9691574</c:v>
                </c:pt>
                <c:pt idx="2177">
                  <c:v>-19.9469137</c:v>
                </c:pt>
                <c:pt idx="2178">
                  <c:v>-19.924703999999998</c:v>
                </c:pt>
                <c:pt idx="2179">
                  <c:v>-19.902531799999998</c:v>
                </c:pt>
                <c:pt idx="2180">
                  <c:v>-19.880395499999999</c:v>
                </c:pt>
                <c:pt idx="2181">
                  <c:v>-19.8582942</c:v>
                </c:pt>
                <c:pt idx="2182">
                  <c:v>-19.836231000000002</c:v>
                </c:pt>
                <c:pt idx="2183">
                  <c:v>-19.8142019</c:v>
                </c:pt>
                <c:pt idx="2184">
                  <c:v>-19.792210399999998</c:v>
                </c:pt>
                <c:pt idx="2185">
                  <c:v>-19.7702542</c:v>
                </c:pt>
                <c:pt idx="2186">
                  <c:v>-19.7483334</c:v>
                </c:pt>
                <c:pt idx="2187">
                  <c:v>-19.726449899999999</c:v>
                </c:pt>
                <c:pt idx="2188">
                  <c:v>-19.704600500000002</c:v>
                </c:pt>
                <c:pt idx="2189">
                  <c:v>-19.6827887</c:v>
                </c:pt>
                <c:pt idx="2190">
                  <c:v>-19.661011800000001</c:v>
                </c:pt>
                <c:pt idx="2191">
                  <c:v>-19.639270400000001</c:v>
                </c:pt>
                <c:pt idx="2192">
                  <c:v>-19.617565800000001</c:v>
                </c:pt>
                <c:pt idx="2193">
                  <c:v>-19.5958951</c:v>
                </c:pt>
                <c:pt idx="2194">
                  <c:v>-19.574262300000001</c:v>
                </c:pt>
                <c:pt idx="2195">
                  <c:v>-19.552663800000001</c:v>
                </c:pt>
                <c:pt idx="2196">
                  <c:v>-19.531101199999998</c:v>
                </c:pt>
                <c:pt idx="2197">
                  <c:v>-19.509574600000001</c:v>
                </c:pt>
                <c:pt idx="2198">
                  <c:v>-19.488082299999999</c:v>
                </c:pt>
                <c:pt idx="2199">
                  <c:v>-19.4666274</c:v>
                </c:pt>
                <c:pt idx="2200">
                  <c:v>-19.4452064</c:v>
                </c:pt>
                <c:pt idx="2201">
                  <c:v>-19.4238222</c:v>
                </c:pt>
                <c:pt idx="2202">
                  <c:v>-19.402472599999999</c:v>
                </c:pt>
                <c:pt idx="2203">
                  <c:v>-19.3811587</c:v>
                </c:pt>
                <c:pt idx="2204">
                  <c:v>-19.359880499999999</c:v>
                </c:pt>
                <c:pt idx="2205">
                  <c:v>-19.338636999999999</c:v>
                </c:pt>
                <c:pt idx="2206">
                  <c:v>-19.317429799999999</c:v>
                </c:pt>
                <c:pt idx="2207">
                  <c:v>-19.296256899999999</c:v>
                </c:pt>
                <c:pt idx="2208">
                  <c:v>-19.275120600000001</c:v>
                </c:pt>
                <c:pt idx="2209">
                  <c:v>-19.254018299999998</c:v>
                </c:pt>
                <c:pt idx="2210">
                  <c:v>-19.232952600000001</c:v>
                </c:pt>
                <c:pt idx="2211">
                  <c:v>-19.211921</c:v>
                </c:pt>
                <c:pt idx="2212">
                  <c:v>-19.190925799999999</c:v>
                </c:pt>
                <c:pt idx="2213">
                  <c:v>-19.169965000000001</c:v>
                </c:pt>
                <c:pt idx="2214">
                  <c:v>-19.149040100000001</c:v>
                </c:pt>
                <c:pt idx="2215">
                  <c:v>-19.128150099999999</c:v>
                </c:pt>
                <c:pt idx="2216">
                  <c:v>-19.107295199999999</c:v>
                </c:pt>
                <c:pt idx="2217">
                  <c:v>-19.0864762</c:v>
                </c:pt>
                <c:pt idx="2218">
                  <c:v>-19.065692500000001</c:v>
                </c:pt>
                <c:pt idx="2219">
                  <c:v>-19.0449451</c:v>
                </c:pt>
                <c:pt idx="2220">
                  <c:v>-19.024234100000001</c:v>
                </c:pt>
                <c:pt idx="2221">
                  <c:v>-19.0035591</c:v>
                </c:pt>
                <c:pt idx="2222">
                  <c:v>-18.982920499999999</c:v>
                </c:pt>
                <c:pt idx="2223">
                  <c:v>-18.962318499999999</c:v>
                </c:pt>
                <c:pt idx="2224">
                  <c:v>-18.941753500000001</c:v>
                </c:pt>
                <c:pt idx="2225">
                  <c:v>-18.921226300000001</c:v>
                </c:pt>
                <c:pt idx="2226">
                  <c:v>-18.900740200000001</c:v>
                </c:pt>
                <c:pt idx="2227">
                  <c:v>-18.8802892</c:v>
                </c:pt>
                <c:pt idx="2228">
                  <c:v>-18.859871299999998</c:v>
                </c:pt>
                <c:pt idx="2229">
                  <c:v>-18.839486399999998</c:v>
                </c:pt>
                <c:pt idx="2230">
                  <c:v>-18.819134600000002</c:v>
                </c:pt>
                <c:pt idx="2231">
                  <c:v>-18.7988158</c:v>
                </c:pt>
                <c:pt idx="2232">
                  <c:v>-18.77853</c:v>
                </c:pt>
                <c:pt idx="2233">
                  <c:v>-18.758277199999998</c:v>
                </c:pt>
                <c:pt idx="2234">
                  <c:v>-18.7380575</c:v>
                </c:pt>
                <c:pt idx="2235">
                  <c:v>-18.7178708</c:v>
                </c:pt>
                <c:pt idx="2236">
                  <c:v>-18.697717099999998</c:v>
                </c:pt>
                <c:pt idx="2237">
                  <c:v>-18.6775965</c:v>
                </c:pt>
                <c:pt idx="2238">
                  <c:v>-18.657531200000001</c:v>
                </c:pt>
                <c:pt idx="2239">
                  <c:v>-18.637576299999999</c:v>
                </c:pt>
                <c:pt idx="2240">
                  <c:v>-18.6176946</c:v>
                </c:pt>
                <c:pt idx="2241">
                  <c:v>-18.597874099999999</c:v>
                </c:pt>
                <c:pt idx="2242">
                  <c:v>-18.578107299999999</c:v>
                </c:pt>
                <c:pt idx="2243">
                  <c:v>-18.558391499999999</c:v>
                </c:pt>
                <c:pt idx="2244">
                  <c:v>-18.5387229</c:v>
                </c:pt>
                <c:pt idx="2245">
                  <c:v>-18.519095400000001</c:v>
                </c:pt>
                <c:pt idx="2246">
                  <c:v>-18.499503499999999</c:v>
                </c:pt>
                <c:pt idx="2247">
                  <c:v>-18.479944199999998</c:v>
                </c:pt>
                <c:pt idx="2248">
                  <c:v>-18.460417400000001</c:v>
                </c:pt>
                <c:pt idx="2249">
                  <c:v>-18.440922499999999</c:v>
                </c:pt>
                <c:pt idx="2250">
                  <c:v>-18.421458300000001</c:v>
                </c:pt>
                <c:pt idx="2251">
                  <c:v>-18.402024900000001</c:v>
                </c:pt>
                <c:pt idx="2252">
                  <c:v>-18.3826213</c:v>
                </c:pt>
                <c:pt idx="2253">
                  <c:v>-18.363247300000001</c:v>
                </c:pt>
                <c:pt idx="2254">
                  <c:v>-18.343902499999999</c:v>
                </c:pt>
                <c:pt idx="2255">
                  <c:v>-18.324585800000001</c:v>
                </c:pt>
                <c:pt idx="2256">
                  <c:v>-18.305297700000001</c:v>
                </c:pt>
                <c:pt idx="2257">
                  <c:v>-18.286037100000001</c:v>
                </c:pt>
                <c:pt idx="2258">
                  <c:v>-18.266803700000001</c:v>
                </c:pt>
                <c:pt idx="2259">
                  <c:v>-18.247597599999999</c:v>
                </c:pt>
                <c:pt idx="2260">
                  <c:v>-18.228417499999999</c:v>
                </c:pt>
                <c:pt idx="2261">
                  <c:v>-18.209263700000001</c:v>
                </c:pt>
                <c:pt idx="2262">
                  <c:v>-18.1901355</c:v>
                </c:pt>
                <c:pt idx="2263">
                  <c:v>-18.171032400000001</c:v>
                </c:pt>
                <c:pt idx="2264">
                  <c:v>-18.151954</c:v>
                </c:pt>
                <c:pt idx="2265">
                  <c:v>-18.132899599999998</c:v>
                </c:pt>
                <c:pt idx="2266">
                  <c:v>-18.113868700000001</c:v>
                </c:pt>
                <c:pt idx="2267">
                  <c:v>-18.0948615</c:v>
                </c:pt>
                <c:pt idx="2268">
                  <c:v>-18.075878199999998</c:v>
                </c:pt>
                <c:pt idx="2269">
                  <c:v>-18.056918799999998</c:v>
                </c:pt>
                <c:pt idx="2270">
                  <c:v>-18.0379839</c:v>
                </c:pt>
                <c:pt idx="2271">
                  <c:v>-18.0190737</c:v>
                </c:pt>
                <c:pt idx="2272">
                  <c:v>-18.000188300000001</c:v>
                </c:pt>
                <c:pt idx="2273">
                  <c:v>-17.981328000000001</c:v>
                </c:pt>
                <c:pt idx="2274">
                  <c:v>-17.962493299999998</c:v>
                </c:pt>
                <c:pt idx="2275">
                  <c:v>-17.943684300000001</c:v>
                </c:pt>
                <c:pt idx="2276">
                  <c:v>-17.924901699999999</c:v>
                </c:pt>
                <c:pt idx="2277">
                  <c:v>-17.9061457</c:v>
                </c:pt>
                <c:pt idx="2278">
                  <c:v>-17.887416999999999</c:v>
                </c:pt>
                <c:pt idx="2279">
                  <c:v>-17.8687161</c:v>
                </c:pt>
                <c:pt idx="2280">
                  <c:v>-17.850044199999999</c:v>
                </c:pt>
                <c:pt idx="2281">
                  <c:v>-17.831404299999999</c:v>
                </c:pt>
                <c:pt idx="2282">
                  <c:v>-17.8127952</c:v>
                </c:pt>
                <c:pt idx="2283">
                  <c:v>-17.794213500000001</c:v>
                </c:pt>
                <c:pt idx="2284">
                  <c:v>-17.775659300000001</c:v>
                </c:pt>
                <c:pt idx="2285">
                  <c:v>-17.7571324</c:v>
                </c:pt>
                <c:pt idx="2286">
                  <c:v>-17.738633</c:v>
                </c:pt>
                <c:pt idx="2287">
                  <c:v>-17.7201609</c:v>
                </c:pt>
                <c:pt idx="2288">
                  <c:v>-17.701716000000001</c:v>
                </c:pt>
                <c:pt idx="2289">
                  <c:v>-17.6832967</c:v>
                </c:pt>
                <c:pt idx="2290">
                  <c:v>-17.664903299999999</c:v>
                </c:pt>
                <c:pt idx="2291">
                  <c:v>-17.646536000000001</c:v>
                </c:pt>
                <c:pt idx="2292">
                  <c:v>-17.628194799999999</c:v>
                </c:pt>
                <c:pt idx="2293">
                  <c:v>-17.609879599999999</c:v>
                </c:pt>
                <c:pt idx="2294">
                  <c:v>-17.5915906</c:v>
                </c:pt>
                <c:pt idx="2295">
                  <c:v>-17.573327500000001</c:v>
                </c:pt>
                <c:pt idx="2296">
                  <c:v>-17.5550903</c:v>
                </c:pt>
                <c:pt idx="2297">
                  <c:v>-17.5368791</c:v>
                </c:pt>
                <c:pt idx="2298">
                  <c:v>-17.5186937</c:v>
                </c:pt>
                <c:pt idx="2299">
                  <c:v>-17.500534200000001</c:v>
                </c:pt>
                <c:pt idx="2300">
                  <c:v>-17.482400299999998</c:v>
                </c:pt>
                <c:pt idx="2301">
                  <c:v>-17.464292199999999</c:v>
                </c:pt>
                <c:pt idx="2302">
                  <c:v>-17.446209700000001</c:v>
                </c:pt>
                <c:pt idx="2303">
                  <c:v>-17.428152999999998</c:v>
                </c:pt>
                <c:pt idx="2304">
                  <c:v>-17.4101216</c:v>
                </c:pt>
                <c:pt idx="2305">
                  <c:v>-17.392116000000001</c:v>
                </c:pt>
                <c:pt idx="2306">
                  <c:v>-17.374135599999999</c:v>
                </c:pt>
                <c:pt idx="2307">
                  <c:v>-17.356181100000001</c:v>
                </c:pt>
                <c:pt idx="2308">
                  <c:v>-17.338252700000002</c:v>
                </c:pt>
                <c:pt idx="2309">
                  <c:v>-17.3203508</c:v>
                </c:pt>
                <c:pt idx="2310">
                  <c:v>-17.302475399999999</c:v>
                </c:pt>
                <c:pt idx="2311">
                  <c:v>-17.284626800000002</c:v>
                </c:pt>
                <c:pt idx="2312">
                  <c:v>-17.266804400000002</c:v>
                </c:pt>
                <c:pt idx="2313">
                  <c:v>-17.2490086</c:v>
                </c:pt>
                <c:pt idx="2314">
                  <c:v>-17.2312388</c:v>
                </c:pt>
                <c:pt idx="2315">
                  <c:v>-17.213495399999999</c:v>
                </c:pt>
                <c:pt idx="2316">
                  <c:v>-17.195778399999998</c:v>
                </c:pt>
                <c:pt idx="2317">
                  <c:v>-17.178087099999999</c:v>
                </c:pt>
                <c:pt idx="2318">
                  <c:v>-17.160422499999999</c:v>
                </c:pt>
                <c:pt idx="2319">
                  <c:v>-17.142783300000001</c:v>
                </c:pt>
                <c:pt idx="2320">
                  <c:v>-17.125170499999999</c:v>
                </c:pt>
                <c:pt idx="2321">
                  <c:v>-17.107583600000002</c:v>
                </c:pt>
                <c:pt idx="2322">
                  <c:v>-17.090022399999999</c:v>
                </c:pt>
                <c:pt idx="2323">
                  <c:v>-17.0724871</c:v>
                </c:pt>
                <c:pt idx="2324">
                  <c:v>-17.054977999999998</c:v>
                </c:pt>
                <c:pt idx="2325">
                  <c:v>-17.0374941</c:v>
                </c:pt>
                <c:pt idx="2326">
                  <c:v>-17.020036000000001</c:v>
                </c:pt>
                <c:pt idx="2327">
                  <c:v>-17.0026042</c:v>
                </c:pt>
                <c:pt idx="2328">
                  <c:v>-16.985196999999999</c:v>
                </c:pt>
                <c:pt idx="2329">
                  <c:v>-16.967816200000001</c:v>
                </c:pt>
                <c:pt idx="2330">
                  <c:v>-16.950460700000001</c:v>
                </c:pt>
                <c:pt idx="2331">
                  <c:v>-16.9331307</c:v>
                </c:pt>
                <c:pt idx="2332">
                  <c:v>-16.9158261</c:v>
                </c:pt>
                <c:pt idx="2333">
                  <c:v>-16.898547400000002</c:v>
                </c:pt>
                <c:pt idx="2334">
                  <c:v>-16.881293400000001</c:v>
                </c:pt>
                <c:pt idx="2335">
                  <c:v>-16.864065</c:v>
                </c:pt>
                <c:pt idx="2336">
                  <c:v>-16.8468625</c:v>
                </c:pt>
                <c:pt idx="2337">
                  <c:v>-16.829684199999999</c:v>
                </c:pt>
                <c:pt idx="2338">
                  <c:v>-16.812532099999999</c:v>
                </c:pt>
                <c:pt idx="2339">
                  <c:v>-16.795404900000001</c:v>
                </c:pt>
                <c:pt idx="2340">
                  <c:v>-16.778302700000001</c:v>
                </c:pt>
                <c:pt idx="2341">
                  <c:v>-16.761225799999998</c:v>
                </c:pt>
                <c:pt idx="2342">
                  <c:v>-16.744174099999999</c:v>
                </c:pt>
                <c:pt idx="2343">
                  <c:v>-16.7271471</c:v>
                </c:pt>
                <c:pt idx="2344">
                  <c:v>-16.710145300000001</c:v>
                </c:pt>
                <c:pt idx="2345">
                  <c:v>-16.6931689</c:v>
                </c:pt>
                <c:pt idx="2346">
                  <c:v>-16.676216499999999</c:v>
                </c:pt>
                <c:pt idx="2347">
                  <c:v>-16.659289999999999</c:v>
                </c:pt>
                <c:pt idx="2348">
                  <c:v>-16.642387899999999</c:v>
                </c:pt>
                <c:pt idx="2349">
                  <c:v>-16.625510599999998</c:v>
                </c:pt>
                <c:pt idx="2350">
                  <c:v>-16.608658200000001</c:v>
                </c:pt>
                <c:pt idx="2351">
                  <c:v>-16.591830699999999</c:v>
                </c:pt>
                <c:pt idx="2352">
                  <c:v>-16.575027500000001</c:v>
                </c:pt>
                <c:pt idx="2353">
                  <c:v>-16.558249499999999</c:v>
                </c:pt>
                <c:pt idx="2354">
                  <c:v>-16.541495699999999</c:v>
                </c:pt>
                <c:pt idx="2355">
                  <c:v>-16.5247666</c:v>
                </c:pt>
                <c:pt idx="2356">
                  <c:v>-16.5080624</c:v>
                </c:pt>
                <c:pt idx="2357">
                  <c:v>-16.4913822</c:v>
                </c:pt>
                <c:pt idx="2358">
                  <c:v>-16.4747266</c:v>
                </c:pt>
                <c:pt idx="2359">
                  <c:v>-16.458095799999999</c:v>
                </c:pt>
                <c:pt idx="2360">
                  <c:v>-16.441488700000001</c:v>
                </c:pt>
                <c:pt idx="2361">
                  <c:v>-16.424906700000001</c:v>
                </c:pt>
                <c:pt idx="2362">
                  <c:v>-16.408348499999999</c:v>
                </c:pt>
                <c:pt idx="2363">
                  <c:v>-16.391814499999999</c:v>
                </c:pt>
                <c:pt idx="2364">
                  <c:v>-16.375305399999998</c:v>
                </c:pt>
                <c:pt idx="2365">
                  <c:v>-16.358820600000001</c:v>
                </c:pt>
                <c:pt idx="2366">
                  <c:v>-16.342360800000002</c:v>
                </c:pt>
                <c:pt idx="2367">
                  <c:v>-16.325925999999999</c:v>
                </c:pt>
                <c:pt idx="2368">
                  <c:v>-16.309516200000001</c:v>
                </c:pt>
                <c:pt idx="2369">
                  <c:v>-16.293131500000001</c:v>
                </c:pt>
                <c:pt idx="2370">
                  <c:v>-16.2767719</c:v>
                </c:pt>
                <c:pt idx="2371">
                  <c:v>-16.260437400000001</c:v>
                </c:pt>
                <c:pt idx="2372">
                  <c:v>-16.244128700000001</c:v>
                </c:pt>
                <c:pt idx="2373">
                  <c:v>-16.227844999999999</c:v>
                </c:pt>
                <c:pt idx="2374">
                  <c:v>-16.211585299999999</c:v>
                </c:pt>
                <c:pt idx="2375">
                  <c:v>-16.195347900000002</c:v>
                </c:pt>
                <c:pt idx="2376">
                  <c:v>-16.179115899999999</c:v>
                </c:pt>
                <c:pt idx="2377">
                  <c:v>-16.162895899999999</c:v>
                </c:pt>
                <c:pt idx="2378">
                  <c:v>-16.146691100000002</c:v>
                </c:pt>
                <c:pt idx="2379">
                  <c:v>-16.1305029</c:v>
                </c:pt>
                <c:pt idx="2380">
                  <c:v>-16.114331799999999</c:v>
                </c:pt>
                <c:pt idx="2381">
                  <c:v>-16.098179699999999</c:v>
                </c:pt>
                <c:pt idx="2382">
                  <c:v>-16.0820489</c:v>
                </c:pt>
                <c:pt idx="2383">
                  <c:v>-16.065940999999999</c:v>
                </c:pt>
                <c:pt idx="2384">
                  <c:v>-16.049856399999999</c:v>
                </c:pt>
                <c:pt idx="2385">
                  <c:v>-16.033794499999999</c:v>
                </c:pt>
                <c:pt idx="2386">
                  <c:v>-16.017755099999999</c:v>
                </c:pt>
                <c:pt idx="2387">
                  <c:v>-16.001739000000001</c:v>
                </c:pt>
                <c:pt idx="2388">
                  <c:v>-15.9857458</c:v>
                </c:pt>
                <c:pt idx="2389">
                  <c:v>-15.969775200000001</c:v>
                </c:pt>
                <c:pt idx="2390">
                  <c:v>-15.953827499999999</c:v>
                </c:pt>
                <c:pt idx="2391">
                  <c:v>-15.9379031</c:v>
                </c:pt>
                <c:pt idx="2392">
                  <c:v>-15.922001099999999</c:v>
                </c:pt>
                <c:pt idx="2393">
                  <c:v>-15.906121600000001</c:v>
                </c:pt>
                <c:pt idx="2394">
                  <c:v>-15.8902652</c:v>
                </c:pt>
                <c:pt idx="2395">
                  <c:v>-15.8744312</c:v>
                </c:pt>
                <c:pt idx="2396">
                  <c:v>-15.858619600000001</c:v>
                </c:pt>
                <c:pt idx="2397">
                  <c:v>-15.842831199999999</c:v>
                </c:pt>
                <c:pt idx="2398">
                  <c:v>-15.8270651</c:v>
                </c:pt>
                <c:pt idx="2399">
                  <c:v>-15.811321</c:v>
                </c:pt>
                <c:pt idx="2400">
                  <c:v>-15.795599899999999</c:v>
                </c:pt>
                <c:pt idx="2401">
                  <c:v>-15.7799008</c:v>
                </c:pt>
                <c:pt idx="2402">
                  <c:v>-15.764223899999999</c:v>
                </c:pt>
                <c:pt idx="2403">
                  <c:v>-15.748569399999999</c:v>
                </c:pt>
                <c:pt idx="2404">
                  <c:v>-15.7329372</c:v>
                </c:pt>
                <c:pt idx="2405">
                  <c:v>-15.7173268</c:v>
                </c:pt>
                <c:pt idx="2406">
                  <c:v>-15.701738199999999</c:v>
                </c:pt>
                <c:pt idx="2407">
                  <c:v>-15.686171699999999</c:v>
                </c:pt>
                <c:pt idx="2408">
                  <c:v>-15.6706281</c:v>
                </c:pt>
                <c:pt idx="2409">
                  <c:v>-15.6551087</c:v>
                </c:pt>
                <c:pt idx="2410">
                  <c:v>-15.639613900000001</c:v>
                </c:pt>
                <c:pt idx="2411">
                  <c:v>-15.6241439</c:v>
                </c:pt>
                <c:pt idx="2412">
                  <c:v>-15.608698800000001</c:v>
                </c:pt>
                <c:pt idx="2413">
                  <c:v>-15.593278700000001</c:v>
                </c:pt>
                <c:pt idx="2414">
                  <c:v>-15.577883699999999</c:v>
                </c:pt>
                <c:pt idx="2415">
                  <c:v>-15.562514</c:v>
                </c:pt>
                <c:pt idx="2416">
                  <c:v>-15.547170400000001</c:v>
                </c:pt>
                <c:pt idx="2417">
                  <c:v>-15.5318535</c:v>
                </c:pt>
                <c:pt idx="2418">
                  <c:v>-15.516567200000001</c:v>
                </c:pt>
                <c:pt idx="2419">
                  <c:v>-15.5013057</c:v>
                </c:pt>
                <c:pt idx="2420">
                  <c:v>-15.4860658</c:v>
                </c:pt>
                <c:pt idx="2421">
                  <c:v>-15.4708474</c:v>
                </c:pt>
                <c:pt idx="2422">
                  <c:v>-15.4556506</c:v>
                </c:pt>
                <c:pt idx="2423">
                  <c:v>-15.440475299999999</c:v>
                </c:pt>
                <c:pt idx="2424">
                  <c:v>-15.4253216</c:v>
                </c:pt>
                <c:pt idx="2425">
                  <c:v>-15.4101895</c:v>
                </c:pt>
                <c:pt idx="2426">
                  <c:v>-15.3950789</c:v>
                </c:pt>
                <c:pt idx="2427">
                  <c:v>-15.379989800000001</c:v>
                </c:pt>
                <c:pt idx="2428">
                  <c:v>-15.364922399999999</c:v>
                </c:pt>
                <c:pt idx="2429">
                  <c:v>-15.349876399999999</c:v>
                </c:pt>
                <c:pt idx="2430">
                  <c:v>-15.334852</c:v>
                </c:pt>
                <c:pt idx="2431">
                  <c:v>-15.3198489</c:v>
                </c:pt>
                <c:pt idx="2432">
                  <c:v>-15.304867399999999</c:v>
                </c:pt>
                <c:pt idx="2433">
                  <c:v>-15.289907299999999</c:v>
                </c:pt>
                <c:pt idx="2434">
                  <c:v>-15.274968299999999</c:v>
                </c:pt>
                <c:pt idx="2435">
                  <c:v>-15.2600509</c:v>
                </c:pt>
                <c:pt idx="2436">
                  <c:v>-15.245155</c:v>
                </c:pt>
                <c:pt idx="2437">
                  <c:v>-15.2302803</c:v>
                </c:pt>
                <c:pt idx="2438">
                  <c:v>-15.215426900000001</c:v>
                </c:pt>
                <c:pt idx="2439">
                  <c:v>-15.200595099999999</c:v>
                </c:pt>
                <c:pt idx="2440">
                  <c:v>-15.1857849</c:v>
                </c:pt>
                <c:pt idx="2441">
                  <c:v>-15.170995899999999</c:v>
                </c:pt>
                <c:pt idx="2442">
                  <c:v>-15.156228199999999</c:v>
                </c:pt>
                <c:pt idx="2443">
                  <c:v>-15.141482</c:v>
                </c:pt>
                <c:pt idx="2444">
                  <c:v>-15.126757400000001</c:v>
                </c:pt>
                <c:pt idx="2445">
                  <c:v>-15.1120543</c:v>
                </c:pt>
                <c:pt idx="2446">
                  <c:v>-15.097372200000001</c:v>
                </c:pt>
                <c:pt idx="2447">
                  <c:v>-15.0827116</c:v>
                </c:pt>
                <c:pt idx="2448">
                  <c:v>-15.068072600000001</c:v>
                </c:pt>
                <c:pt idx="2449">
                  <c:v>-15.0534552</c:v>
                </c:pt>
                <c:pt idx="2450">
                  <c:v>-15.0388593</c:v>
                </c:pt>
                <c:pt idx="2451">
                  <c:v>-15.0242843</c:v>
                </c:pt>
                <c:pt idx="2452">
                  <c:v>-15.009731</c:v>
                </c:pt>
                <c:pt idx="2453">
                  <c:v>-14.995199100000001</c:v>
                </c:pt>
                <c:pt idx="2454">
                  <c:v>-14.9806816</c:v>
                </c:pt>
                <c:pt idx="2455">
                  <c:v>-14.9661706</c:v>
                </c:pt>
                <c:pt idx="2456">
                  <c:v>-14.9516717</c:v>
                </c:pt>
                <c:pt idx="2457">
                  <c:v>-14.937187099999999</c:v>
                </c:pt>
                <c:pt idx="2458">
                  <c:v>-14.9227177</c:v>
                </c:pt>
                <c:pt idx="2459">
                  <c:v>-14.908264000000001</c:v>
                </c:pt>
                <c:pt idx="2460">
                  <c:v>-14.893826799999999</c:v>
                </c:pt>
                <c:pt idx="2461">
                  <c:v>-14.8794053</c:v>
                </c:pt>
                <c:pt idx="2462">
                  <c:v>-14.865000999999999</c:v>
                </c:pt>
                <c:pt idx="2463">
                  <c:v>-14.8506155</c:v>
                </c:pt>
                <c:pt idx="2464">
                  <c:v>-14.8362502</c:v>
                </c:pt>
                <c:pt idx="2465">
                  <c:v>-14.821903600000001</c:v>
                </c:pt>
                <c:pt idx="2466">
                  <c:v>-14.8075773</c:v>
                </c:pt>
                <c:pt idx="2467">
                  <c:v>-14.7932703</c:v>
                </c:pt>
                <c:pt idx="2468">
                  <c:v>-14.7789827</c:v>
                </c:pt>
                <c:pt idx="2469">
                  <c:v>-14.7647145</c:v>
                </c:pt>
                <c:pt idx="2470">
                  <c:v>-14.750465500000001</c:v>
                </c:pt>
                <c:pt idx="2471">
                  <c:v>-14.7362365</c:v>
                </c:pt>
                <c:pt idx="2472">
                  <c:v>-14.7220265</c:v>
                </c:pt>
                <c:pt idx="2473">
                  <c:v>-14.707836500000001</c:v>
                </c:pt>
                <c:pt idx="2474">
                  <c:v>-14.693665599999999</c:v>
                </c:pt>
                <c:pt idx="2475">
                  <c:v>-14.679513999999999</c:v>
                </c:pt>
                <c:pt idx="2476">
                  <c:v>-14.6653816</c:v>
                </c:pt>
                <c:pt idx="2477">
                  <c:v>-14.6512683</c:v>
                </c:pt>
                <c:pt idx="2478">
                  <c:v>-14.6371749</c:v>
                </c:pt>
                <c:pt idx="2479">
                  <c:v>-14.6231001</c:v>
                </c:pt>
                <c:pt idx="2480">
                  <c:v>-14.609045699999999</c:v>
                </c:pt>
                <c:pt idx="2481">
                  <c:v>-14.5950092</c:v>
                </c:pt>
                <c:pt idx="2482">
                  <c:v>-14.580992800000001</c:v>
                </c:pt>
                <c:pt idx="2483">
                  <c:v>-14.5669944</c:v>
                </c:pt>
                <c:pt idx="2484">
                  <c:v>-14.5530159</c:v>
                </c:pt>
                <c:pt idx="2485">
                  <c:v>-14.5390564</c:v>
                </c:pt>
                <c:pt idx="2486">
                  <c:v>-14.525115700000001</c:v>
                </c:pt>
                <c:pt idx="2487">
                  <c:v>-14.5111949</c:v>
                </c:pt>
                <c:pt idx="2488">
                  <c:v>-14.4972919</c:v>
                </c:pt>
                <c:pt idx="2489">
                  <c:v>-14.483409200000001</c:v>
                </c:pt>
                <c:pt idx="2490">
                  <c:v>-14.469543699999999</c:v>
                </c:pt>
                <c:pt idx="2491">
                  <c:v>-14.455698</c:v>
                </c:pt>
                <c:pt idx="2492">
                  <c:v>-14.441871000000001</c:v>
                </c:pt>
                <c:pt idx="2493">
                  <c:v>-14.428062600000001</c:v>
                </c:pt>
                <c:pt idx="2494">
                  <c:v>-14.4142738</c:v>
                </c:pt>
                <c:pt idx="2495">
                  <c:v>-14.400502599999999</c:v>
                </c:pt>
                <c:pt idx="2496">
                  <c:v>-14.3867514</c:v>
                </c:pt>
                <c:pt idx="2497">
                  <c:v>-14.373013500000001</c:v>
                </c:pt>
                <c:pt idx="2498">
                  <c:v>-14.35928</c:v>
                </c:pt>
                <c:pt idx="2499">
                  <c:v>-14.3455499</c:v>
                </c:pt>
                <c:pt idx="2500">
                  <c:v>-14.331826100000001</c:v>
                </c:pt>
                <c:pt idx="2501">
                  <c:v>-14.318107400000001</c:v>
                </c:pt>
                <c:pt idx="2502">
                  <c:v>-14.304395599999999</c:v>
                </c:pt>
                <c:pt idx="2503">
                  <c:v>-14.2906887</c:v>
                </c:pt>
                <c:pt idx="2504">
                  <c:v>-14.276987999999999</c:v>
                </c:pt>
                <c:pt idx="2505">
                  <c:v>-14.263299399999999</c:v>
                </c:pt>
                <c:pt idx="2506">
                  <c:v>-14.249626599999999</c:v>
                </c:pt>
                <c:pt idx="2507">
                  <c:v>-14.2359732</c:v>
                </c:pt>
                <c:pt idx="2508">
                  <c:v>-14.222338300000001</c:v>
                </c:pt>
                <c:pt idx="2509">
                  <c:v>-14.2087298</c:v>
                </c:pt>
                <c:pt idx="2510">
                  <c:v>-14.195148400000001</c:v>
                </c:pt>
                <c:pt idx="2511">
                  <c:v>-14.181592800000001</c:v>
                </c:pt>
                <c:pt idx="2512">
                  <c:v>-14.1680633</c:v>
                </c:pt>
                <c:pt idx="2513">
                  <c:v>-14.1545627</c:v>
                </c:pt>
                <c:pt idx="2514">
                  <c:v>-14.141087000000001</c:v>
                </c:pt>
                <c:pt idx="2515">
                  <c:v>-14.127636900000001</c:v>
                </c:pt>
                <c:pt idx="2516">
                  <c:v>-14.1142155</c:v>
                </c:pt>
                <c:pt idx="2517">
                  <c:v>-14.1008212</c:v>
                </c:pt>
                <c:pt idx="2518">
                  <c:v>-14.0874551</c:v>
                </c:pt>
                <c:pt idx="2519">
                  <c:v>-14.0741169</c:v>
                </c:pt>
                <c:pt idx="2520">
                  <c:v>-14.060809000000001</c:v>
                </c:pt>
                <c:pt idx="2521">
                  <c:v>-14.047533400000001</c:v>
                </c:pt>
                <c:pt idx="2522">
                  <c:v>-14.034294299999999</c:v>
                </c:pt>
                <c:pt idx="2523">
                  <c:v>-14.021080700000001</c:v>
                </c:pt>
                <c:pt idx="2524">
                  <c:v>-14.0078838</c:v>
                </c:pt>
                <c:pt idx="2525">
                  <c:v>-13.9947038</c:v>
                </c:pt>
                <c:pt idx="2526">
                  <c:v>-13.981541200000001</c:v>
                </c:pt>
                <c:pt idx="2527">
                  <c:v>-13.9683951</c:v>
                </c:pt>
                <c:pt idx="2528">
                  <c:v>-13.955266099999999</c:v>
                </c:pt>
                <c:pt idx="2529">
                  <c:v>-13.9421534</c:v>
                </c:pt>
                <c:pt idx="2530">
                  <c:v>-13.929057200000001</c:v>
                </c:pt>
                <c:pt idx="2531">
                  <c:v>-13.915977699999999</c:v>
                </c:pt>
                <c:pt idx="2532">
                  <c:v>-13.9029156</c:v>
                </c:pt>
                <c:pt idx="2533">
                  <c:v>-13.88987</c:v>
                </c:pt>
                <c:pt idx="2534">
                  <c:v>-13.876841300000001</c:v>
                </c:pt>
                <c:pt idx="2535">
                  <c:v>-13.8638294</c:v>
                </c:pt>
                <c:pt idx="2536">
                  <c:v>-13.850834499999999</c:v>
                </c:pt>
                <c:pt idx="2537">
                  <c:v>-13.8378566</c:v>
                </c:pt>
                <c:pt idx="2538">
                  <c:v>-13.8248958</c:v>
                </c:pt>
                <c:pt idx="2539">
                  <c:v>-13.811952</c:v>
                </c:pt>
                <c:pt idx="2540">
                  <c:v>-13.7990239</c:v>
                </c:pt>
                <c:pt idx="2541">
                  <c:v>-13.786110600000001</c:v>
                </c:pt>
                <c:pt idx="2542">
                  <c:v>-13.773212300000001</c:v>
                </c:pt>
                <c:pt idx="2543">
                  <c:v>-13.7603285</c:v>
                </c:pt>
                <c:pt idx="2544">
                  <c:v>-13.747458999999999</c:v>
                </c:pt>
                <c:pt idx="2545">
                  <c:v>-13.7346044</c:v>
                </c:pt>
                <c:pt idx="2546">
                  <c:v>-13.7217647</c:v>
                </c:pt>
                <c:pt idx="2547">
                  <c:v>-13.708939900000001</c:v>
                </c:pt>
                <c:pt idx="2548">
                  <c:v>-13.69613</c:v>
                </c:pt>
                <c:pt idx="2549">
                  <c:v>-13.683335</c:v>
                </c:pt>
                <c:pt idx="2550">
                  <c:v>-13.670554900000001</c:v>
                </c:pt>
                <c:pt idx="2551">
                  <c:v>-13.6577897</c:v>
                </c:pt>
                <c:pt idx="2552">
                  <c:v>-13.6450394</c:v>
                </c:pt>
                <c:pt idx="2553">
                  <c:v>-13.6323039</c:v>
                </c:pt>
                <c:pt idx="2554">
                  <c:v>-13.6195834</c:v>
                </c:pt>
                <c:pt idx="2555">
                  <c:v>-13.606877799999999</c:v>
                </c:pt>
                <c:pt idx="2556">
                  <c:v>-13.594187</c:v>
                </c:pt>
                <c:pt idx="2557">
                  <c:v>-13.581510700000001</c:v>
                </c:pt>
                <c:pt idx="2558">
                  <c:v>-13.5688488</c:v>
                </c:pt>
                <c:pt idx="2559">
                  <c:v>-13.5562019</c:v>
                </c:pt>
                <c:pt idx="2560">
                  <c:v>-13.5435699</c:v>
                </c:pt>
                <c:pt idx="2561">
                  <c:v>-13.5309527</c:v>
                </c:pt>
                <c:pt idx="2562">
                  <c:v>-13.5183505</c:v>
                </c:pt>
                <c:pt idx="2563">
                  <c:v>-13.505763099999999</c:v>
                </c:pt>
                <c:pt idx="2564">
                  <c:v>-13.4931907</c:v>
                </c:pt>
                <c:pt idx="2565">
                  <c:v>-13.4806331</c:v>
                </c:pt>
                <c:pt idx="2566">
                  <c:v>-13.468090399999999</c:v>
                </c:pt>
                <c:pt idx="2567">
                  <c:v>-13.4555627</c:v>
                </c:pt>
                <c:pt idx="2568">
                  <c:v>-13.443049800000001</c:v>
                </c:pt>
                <c:pt idx="2569">
                  <c:v>-13.4305518</c:v>
                </c:pt>
                <c:pt idx="2570">
                  <c:v>-13.4180685</c:v>
                </c:pt>
                <c:pt idx="2571">
                  <c:v>-13.405599499999999</c:v>
                </c:pt>
                <c:pt idx="2572">
                  <c:v>-13.3931454</c:v>
                </c:pt>
                <c:pt idx="2573">
                  <c:v>-13.380706200000001</c:v>
                </c:pt>
                <c:pt idx="2574">
                  <c:v>-13.368281899999999</c:v>
                </c:pt>
                <c:pt idx="2575">
                  <c:v>-13.355872400000001</c:v>
                </c:pt>
                <c:pt idx="2576">
                  <c:v>-13.3434779</c:v>
                </c:pt>
                <c:pt idx="2577">
                  <c:v>-13.331098300000001</c:v>
                </c:pt>
                <c:pt idx="2578">
                  <c:v>-13.3187335</c:v>
                </c:pt>
                <c:pt idx="2579">
                  <c:v>-13.3063837</c:v>
                </c:pt>
                <c:pt idx="2580">
                  <c:v>-13.294048800000001</c:v>
                </c:pt>
                <c:pt idx="2581">
                  <c:v>-13.2817288</c:v>
                </c:pt>
                <c:pt idx="2582">
                  <c:v>-13.269423700000001</c:v>
                </c:pt>
                <c:pt idx="2583">
                  <c:v>-13.2571329</c:v>
                </c:pt>
                <c:pt idx="2584">
                  <c:v>-13.244856800000001</c:v>
                </c:pt>
                <c:pt idx="2585">
                  <c:v>-13.2325956</c:v>
                </c:pt>
                <c:pt idx="2586">
                  <c:v>-13.220349199999999</c:v>
                </c:pt>
                <c:pt idx="2587">
                  <c:v>-13.2081178</c:v>
                </c:pt>
                <c:pt idx="2588">
                  <c:v>-13.195901299999999</c:v>
                </c:pt>
                <c:pt idx="2589">
                  <c:v>-13.1836997</c:v>
                </c:pt>
                <c:pt idx="2590">
                  <c:v>-13.171512999999999</c:v>
                </c:pt>
                <c:pt idx="2591">
                  <c:v>-13.1593412</c:v>
                </c:pt>
                <c:pt idx="2592">
                  <c:v>-13.147184299999999</c:v>
                </c:pt>
                <c:pt idx="2593">
                  <c:v>-13.135042199999999</c:v>
                </c:pt>
                <c:pt idx="2594">
                  <c:v>-13.1229152</c:v>
                </c:pt>
                <c:pt idx="2595">
                  <c:v>-13.110802400000001</c:v>
                </c:pt>
                <c:pt idx="2596">
                  <c:v>-13.0987043</c:v>
                </c:pt>
                <c:pt idx="2597">
                  <c:v>-13.0866211</c:v>
                </c:pt>
                <c:pt idx="2598">
                  <c:v>-13.074552799999999</c:v>
                </c:pt>
                <c:pt idx="2599">
                  <c:v>-13.062496400000001</c:v>
                </c:pt>
                <c:pt idx="2600">
                  <c:v>-13.05045</c:v>
                </c:pt>
                <c:pt idx="2601">
                  <c:v>-13.0384154</c:v>
                </c:pt>
                <c:pt idx="2602">
                  <c:v>-13.026393300000001</c:v>
                </c:pt>
                <c:pt idx="2603">
                  <c:v>-13.0143849</c:v>
                </c:pt>
                <c:pt idx="2604">
                  <c:v>-13.0023906</c:v>
                </c:pt>
                <c:pt idx="2605">
                  <c:v>-12.9904115</c:v>
                </c:pt>
                <c:pt idx="2606">
                  <c:v>-12.978446399999999</c:v>
                </c:pt>
                <c:pt idx="2607">
                  <c:v>-12.9664959</c:v>
                </c:pt>
                <c:pt idx="2608">
                  <c:v>-12.954560000000001</c:v>
                </c:pt>
                <c:pt idx="2609">
                  <c:v>-12.9426386</c:v>
                </c:pt>
                <c:pt idx="2610">
                  <c:v>-12.930732000000001</c:v>
                </c:pt>
                <c:pt idx="2611">
                  <c:v>-12.918839800000001</c:v>
                </c:pt>
                <c:pt idx="2612">
                  <c:v>-12.906962399999999</c:v>
                </c:pt>
                <c:pt idx="2613">
                  <c:v>-12.895099</c:v>
                </c:pt>
                <c:pt idx="2614">
                  <c:v>-12.883250500000001</c:v>
                </c:pt>
                <c:pt idx="2615">
                  <c:v>-12.871416099999999</c:v>
                </c:pt>
                <c:pt idx="2616">
                  <c:v>-12.859596099999999</c:v>
                </c:pt>
                <c:pt idx="2617">
                  <c:v>-12.847789300000001</c:v>
                </c:pt>
                <c:pt idx="2618">
                  <c:v>-12.835996700000001</c:v>
                </c:pt>
                <c:pt idx="2619">
                  <c:v>-12.8242163</c:v>
                </c:pt>
                <c:pt idx="2620">
                  <c:v>-12.812450200000001</c:v>
                </c:pt>
                <c:pt idx="2621">
                  <c:v>-12.8006969</c:v>
                </c:pt>
                <c:pt idx="2622">
                  <c:v>-12.788956799999999</c:v>
                </c:pt>
                <c:pt idx="2623">
                  <c:v>-12.777229999999999</c:v>
                </c:pt>
                <c:pt idx="2624">
                  <c:v>-12.765515300000001</c:v>
                </c:pt>
                <c:pt idx="2625">
                  <c:v>-12.753814200000001</c:v>
                </c:pt>
                <c:pt idx="2626">
                  <c:v>-12.742125400000001</c:v>
                </c:pt>
                <c:pt idx="2627">
                  <c:v>-12.730449999999999</c:v>
                </c:pt>
                <c:pt idx="2628">
                  <c:v>-12.718787799999999</c:v>
                </c:pt>
                <c:pt idx="2629">
                  <c:v>-12.707138</c:v>
                </c:pt>
                <c:pt idx="2630">
                  <c:v>-12.6955011</c:v>
                </c:pt>
                <c:pt idx="2631">
                  <c:v>-12.683877000000001</c:v>
                </c:pt>
                <c:pt idx="2632">
                  <c:v>-12.672263600000001</c:v>
                </c:pt>
                <c:pt idx="2633">
                  <c:v>-12.6606633</c:v>
                </c:pt>
                <c:pt idx="2634">
                  <c:v>-12.6490755</c:v>
                </c:pt>
                <c:pt idx="2635">
                  <c:v>-12.6374999</c:v>
                </c:pt>
                <c:pt idx="2636">
                  <c:v>-12.625936299999999</c:v>
                </c:pt>
                <c:pt idx="2637">
                  <c:v>-12.614384899999999</c:v>
                </c:pt>
                <c:pt idx="2638">
                  <c:v>-12.6028454</c:v>
                </c:pt>
                <c:pt idx="2639">
                  <c:v>-12.591317099999999</c:v>
                </c:pt>
                <c:pt idx="2640">
                  <c:v>-12.5797989</c:v>
                </c:pt>
                <c:pt idx="2641">
                  <c:v>-12.568291500000001</c:v>
                </c:pt>
                <c:pt idx="2642">
                  <c:v>-12.556796200000001</c:v>
                </c:pt>
                <c:pt idx="2643">
                  <c:v>-12.5453134</c:v>
                </c:pt>
                <c:pt idx="2644">
                  <c:v>-12.533844200000001</c:v>
                </c:pt>
                <c:pt idx="2645">
                  <c:v>-12.522389</c:v>
                </c:pt>
                <c:pt idx="2646">
                  <c:v>-12.5109485</c:v>
                </c:pt>
                <c:pt idx="2647">
                  <c:v>-12.4995183</c:v>
                </c:pt>
                <c:pt idx="2648">
                  <c:v>-12.488097</c:v>
                </c:pt>
                <c:pt idx="2649">
                  <c:v>-12.476685099999999</c:v>
                </c:pt>
                <c:pt idx="2650">
                  <c:v>-12.4652832</c:v>
                </c:pt>
                <c:pt idx="2651">
                  <c:v>-12.453892400000001</c:v>
                </c:pt>
                <c:pt idx="2652">
                  <c:v>-12.4425132</c:v>
                </c:pt>
                <c:pt idx="2653">
                  <c:v>-12.431145300000001</c:v>
                </c:pt>
                <c:pt idx="2654">
                  <c:v>-12.4197899</c:v>
                </c:pt>
                <c:pt idx="2655">
                  <c:v>-12.4084451</c:v>
                </c:pt>
                <c:pt idx="2656">
                  <c:v>-12.3971131</c:v>
                </c:pt>
                <c:pt idx="2657">
                  <c:v>-12.3857921</c:v>
                </c:pt>
                <c:pt idx="2658">
                  <c:v>-12.374483100000001</c:v>
                </c:pt>
                <c:pt idx="2659">
                  <c:v>-12.363186499999999</c:v>
                </c:pt>
                <c:pt idx="2660">
                  <c:v>-12.3519004</c:v>
                </c:pt>
                <c:pt idx="2661">
                  <c:v>-12.340627</c:v>
                </c:pt>
                <c:pt idx="2662">
                  <c:v>-12.3293654</c:v>
                </c:pt>
                <c:pt idx="2663">
                  <c:v>-12.3181151</c:v>
                </c:pt>
                <c:pt idx="2664">
                  <c:v>-12.306877399999999</c:v>
                </c:pt>
                <c:pt idx="2665">
                  <c:v>-12.2956509</c:v>
                </c:pt>
                <c:pt idx="2666">
                  <c:v>-12.2844362</c:v>
                </c:pt>
                <c:pt idx="2667">
                  <c:v>-12.273234199999999</c:v>
                </c:pt>
                <c:pt idx="2668">
                  <c:v>-12.262043200000001</c:v>
                </c:pt>
                <c:pt idx="2669">
                  <c:v>-12.250864200000001</c:v>
                </c:pt>
                <c:pt idx="2670">
                  <c:v>-12.239697899999999</c:v>
                </c:pt>
                <c:pt idx="2671">
                  <c:v>-12.2285424</c:v>
                </c:pt>
                <c:pt idx="2672">
                  <c:v>-12.2173991</c:v>
                </c:pt>
                <c:pt idx="2673">
                  <c:v>-12.2062685</c:v>
                </c:pt>
                <c:pt idx="2674">
                  <c:v>-12.195148700000001</c:v>
                </c:pt>
                <c:pt idx="2675">
                  <c:v>-12.1840411</c:v>
                </c:pt>
                <c:pt idx="2676">
                  <c:v>-12.1729462</c:v>
                </c:pt>
                <c:pt idx="2677">
                  <c:v>-12.161862299999999</c:v>
                </c:pt>
                <c:pt idx="2678">
                  <c:v>-12.150790300000001</c:v>
                </c:pt>
                <c:pt idx="2679">
                  <c:v>-12.139731100000001</c:v>
                </c:pt>
                <c:pt idx="2680">
                  <c:v>-12.1286831</c:v>
                </c:pt>
                <c:pt idx="2681">
                  <c:v>-12.1176469</c:v>
                </c:pt>
                <c:pt idx="2682">
                  <c:v>-12.1066234</c:v>
                </c:pt>
                <c:pt idx="2683">
                  <c:v>-12.0956113</c:v>
                </c:pt>
                <c:pt idx="2684">
                  <c:v>-12.0846108</c:v>
                </c:pt>
                <c:pt idx="2685">
                  <c:v>-12.073623</c:v>
                </c:pt>
                <c:pt idx="2686">
                  <c:v>-12.062646900000001</c:v>
                </c:pt>
                <c:pt idx="2687">
                  <c:v>-12.051682100000001</c:v>
                </c:pt>
                <c:pt idx="2688">
                  <c:v>-12.04073</c:v>
                </c:pt>
                <c:pt idx="2689">
                  <c:v>-12.02979</c:v>
                </c:pt>
                <c:pt idx="2690">
                  <c:v>-12.0188609</c:v>
                </c:pt>
                <c:pt idx="2691">
                  <c:v>-12.0079446</c:v>
                </c:pt>
                <c:pt idx="2692">
                  <c:v>-11.997040699999999</c:v>
                </c:pt>
                <c:pt idx="2693">
                  <c:v>-11.9861474</c:v>
                </c:pt>
                <c:pt idx="2694">
                  <c:v>-11.975266899999999</c:v>
                </c:pt>
                <c:pt idx="2695">
                  <c:v>-11.964399</c:v>
                </c:pt>
                <c:pt idx="2696">
                  <c:v>-11.9535415</c:v>
                </c:pt>
                <c:pt idx="2697">
                  <c:v>-11.942696700000001</c:v>
                </c:pt>
                <c:pt idx="2698">
                  <c:v>-11.9318648</c:v>
                </c:pt>
                <c:pt idx="2699">
                  <c:v>-11.921042999999999</c:v>
                </c:pt>
                <c:pt idx="2700">
                  <c:v>-11.910234000000001</c:v>
                </c:pt>
                <c:pt idx="2701">
                  <c:v>-11.899437799999999</c:v>
                </c:pt>
                <c:pt idx="2702">
                  <c:v>-11.8886518</c:v>
                </c:pt>
                <c:pt idx="2703">
                  <c:v>-11.8778785</c:v>
                </c:pt>
                <c:pt idx="2704">
                  <c:v>-11.8671179</c:v>
                </c:pt>
                <c:pt idx="2705">
                  <c:v>-11.856367499999999</c:v>
                </c:pt>
                <c:pt idx="2706">
                  <c:v>-11.8456299</c:v>
                </c:pt>
                <c:pt idx="2707">
                  <c:v>-11.8349046</c:v>
                </c:pt>
                <c:pt idx="2708">
                  <c:v>-11.824189799999999</c:v>
                </c:pt>
                <c:pt idx="2709">
                  <c:v>-11.8134879</c:v>
                </c:pt>
                <c:pt idx="2710">
                  <c:v>-11.802797699999999</c:v>
                </c:pt>
                <c:pt idx="2711">
                  <c:v>-11.792118500000001</c:v>
                </c:pt>
                <c:pt idx="2712">
                  <c:v>-11.7814522</c:v>
                </c:pt>
                <c:pt idx="2713">
                  <c:v>-11.7707967</c:v>
                </c:pt>
                <c:pt idx="2714">
                  <c:v>-11.7601532</c:v>
                </c:pt>
                <c:pt idx="2715">
                  <c:v>-11.749522199999999</c:v>
                </c:pt>
                <c:pt idx="2716">
                  <c:v>-11.7389014</c:v>
                </c:pt>
                <c:pt idx="2717">
                  <c:v>-11.7282934</c:v>
                </c:pt>
                <c:pt idx="2718">
                  <c:v>-11.717696399999999</c:v>
                </c:pt>
                <c:pt idx="2719">
                  <c:v>-11.707111100000001</c:v>
                </c:pt>
                <c:pt idx="2720">
                  <c:v>-11.696537899999999</c:v>
                </c:pt>
                <c:pt idx="2721">
                  <c:v>-11.685975300000001</c:v>
                </c:pt>
                <c:pt idx="2722">
                  <c:v>-11.675425499999999</c:v>
                </c:pt>
                <c:pt idx="2723">
                  <c:v>-11.664887</c:v>
                </c:pt>
                <c:pt idx="2724">
                  <c:v>-11.654361400000001</c:v>
                </c:pt>
                <c:pt idx="2725">
                  <c:v>-11.6438486</c:v>
                </c:pt>
                <c:pt idx="2726">
                  <c:v>-11.633348700000001</c:v>
                </c:pt>
                <c:pt idx="2727">
                  <c:v>-11.6228616</c:v>
                </c:pt>
                <c:pt idx="2728">
                  <c:v>-11.612387200000001</c:v>
                </c:pt>
                <c:pt idx="2729">
                  <c:v>-11.6019258</c:v>
                </c:pt>
                <c:pt idx="2730">
                  <c:v>-11.591477100000001</c:v>
                </c:pt>
                <c:pt idx="2731">
                  <c:v>-11.581041300000001</c:v>
                </c:pt>
                <c:pt idx="2732">
                  <c:v>-11.5706183</c:v>
                </c:pt>
                <c:pt idx="2733">
                  <c:v>-11.560208100000001</c:v>
                </c:pt>
                <c:pt idx="2734">
                  <c:v>-11.549810799999999</c:v>
                </c:pt>
                <c:pt idx="2735">
                  <c:v>-11.539426300000001</c:v>
                </c:pt>
                <c:pt idx="2736">
                  <c:v>-11.5290546</c:v>
                </c:pt>
                <c:pt idx="2737">
                  <c:v>-11.5186957</c:v>
                </c:pt>
                <c:pt idx="2738">
                  <c:v>-11.5083497</c:v>
                </c:pt>
                <c:pt idx="2739">
                  <c:v>-11.498016399999999</c:v>
                </c:pt>
                <c:pt idx="2740">
                  <c:v>-11.487696</c:v>
                </c:pt>
                <c:pt idx="2741">
                  <c:v>-11.4773885</c:v>
                </c:pt>
                <c:pt idx="2742">
                  <c:v>-11.4670937</c:v>
                </c:pt>
                <c:pt idx="2743">
                  <c:v>-11.456811800000001</c:v>
                </c:pt>
                <c:pt idx="2744">
                  <c:v>-11.4465427</c:v>
                </c:pt>
                <c:pt idx="2745">
                  <c:v>-11.4362865</c:v>
                </c:pt>
                <c:pt idx="2746">
                  <c:v>-11.426043</c:v>
                </c:pt>
                <c:pt idx="2747">
                  <c:v>-11.4158124</c:v>
                </c:pt>
                <c:pt idx="2748">
                  <c:v>-11.405594600000001</c:v>
                </c:pt>
                <c:pt idx="2749">
                  <c:v>-11.395389700000001</c:v>
                </c:pt>
                <c:pt idx="2750">
                  <c:v>-11.385204</c:v>
                </c:pt>
                <c:pt idx="2751">
                  <c:v>-11.3750392</c:v>
                </c:pt>
                <c:pt idx="2752">
                  <c:v>-11.364891500000001</c:v>
                </c:pt>
                <c:pt idx="2753">
                  <c:v>-11.354760199999999</c:v>
                </c:pt>
                <c:pt idx="2754">
                  <c:v>-11.3446449</c:v>
                </c:pt>
                <c:pt idx="2755">
                  <c:v>-11.334545200000001</c:v>
                </c:pt>
                <c:pt idx="2756">
                  <c:v>-11.3244606</c:v>
                </c:pt>
                <c:pt idx="2757">
                  <c:v>-11.3143908</c:v>
                </c:pt>
                <c:pt idx="2758">
                  <c:v>-11.3043356</c:v>
                </c:pt>
                <c:pt idx="2759">
                  <c:v>-11.294295699999999</c:v>
                </c:pt>
                <c:pt idx="2760">
                  <c:v>-11.2842699</c:v>
                </c:pt>
                <c:pt idx="2761">
                  <c:v>-11.274258400000001</c:v>
                </c:pt>
                <c:pt idx="2762">
                  <c:v>-11.2642618</c:v>
                </c:pt>
                <c:pt idx="2763">
                  <c:v>-11.254278599999999</c:v>
                </c:pt>
                <c:pt idx="2764">
                  <c:v>-11.244310499999999</c:v>
                </c:pt>
                <c:pt idx="2765">
                  <c:v>-11.234355799999999</c:v>
                </c:pt>
                <c:pt idx="2766">
                  <c:v>-11.2244156</c:v>
                </c:pt>
                <c:pt idx="2767">
                  <c:v>-11.2144891</c:v>
                </c:pt>
                <c:pt idx="2768">
                  <c:v>-11.2045767</c:v>
                </c:pt>
                <c:pt idx="2769">
                  <c:v>-11.194678</c:v>
                </c:pt>
                <c:pt idx="2770">
                  <c:v>-11.184793300000001</c:v>
                </c:pt>
                <c:pt idx="2771">
                  <c:v>-11.174922199999999</c:v>
                </c:pt>
                <c:pt idx="2772">
                  <c:v>-11.165065200000001</c:v>
                </c:pt>
                <c:pt idx="2773">
                  <c:v>-11.1552214</c:v>
                </c:pt>
                <c:pt idx="2774">
                  <c:v>-11.145391800000001</c:v>
                </c:pt>
                <c:pt idx="2775">
                  <c:v>-11.1355752</c:v>
                </c:pt>
                <c:pt idx="2776">
                  <c:v>-11.1257731</c:v>
                </c:pt>
                <c:pt idx="2777">
                  <c:v>-11.1159835</c:v>
                </c:pt>
                <c:pt idx="2778">
                  <c:v>-11.1062086</c:v>
                </c:pt>
                <c:pt idx="2779">
                  <c:v>-11.0964461</c:v>
                </c:pt>
                <c:pt idx="2780">
                  <c:v>-11.086698200000001</c:v>
                </c:pt>
                <c:pt idx="2781">
                  <c:v>-11.0769629</c:v>
                </c:pt>
                <c:pt idx="2782">
                  <c:v>-11.0672415</c:v>
                </c:pt>
                <c:pt idx="2783">
                  <c:v>-11.057533400000001</c:v>
                </c:pt>
                <c:pt idx="2784">
                  <c:v>-11.047839</c:v>
                </c:pt>
                <c:pt idx="2785">
                  <c:v>-11.038156000000001</c:v>
                </c:pt>
                <c:pt idx="2786">
                  <c:v>-11.028472300000001</c:v>
                </c:pt>
                <c:pt idx="2787">
                  <c:v>-11.0187945</c:v>
                </c:pt>
                <c:pt idx="2788">
                  <c:v>-11.009126200000001</c:v>
                </c:pt>
                <c:pt idx="2789">
                  <c:v>-10.999467599999999</c:v>
                </c:pt>
                <c:pt idx="2790">
                  <c:v>-10.989818700000001</c:v>
                </c:pt>
                <c:pt idx="2791">
                  <c:v>-10.980179400000001</c:v>
                </c:pt>
                <c:pt idx="2792">
                  <c:v>-10.970549699999999</c:v>
                </c:pt>
                <c:pt idx="2793">
                  <c:v>-10.960929699999999</c:v>
                </c:pt>
                <c:pt idx="2794">
                  <c:v>-10.951319399999999</c:v>
                </c:pt>
                <c:pt idx="2795">
                  <c:v>-10.941718699999999</c:v>
                </c:pt>
                <c:pt idx="2796">
                  <c:v>-10.932127599999999</c:v>
                </c:pt>
                <c:pt idx="2797">
                  <c:v>-10.922546199999999</c:v>
                </c:pt>
                <c:pt idx="2798">
                  <c:v>-10.9129744</c:v>
                </c:pt>
                <c:pt idx="2799">
                  <c:v>-10.903412299999999</c:v>
                </c:pt>
                <c:pt idx="2800">
                  <c:v>-10.8938598</c:v>
                </c:pt>
                <c:pt idx="2801">
                  <c:v>-10.884316999999999</c:v>
                </c:pt>
                <c:pt idx="2802">
                  <c:v>-10.874783799999999</c:v>
                </c:pt>
                <c:pt idx="2803">
                  <c:v>-10.865260299999999</c:v>
                </c:pt>
                <c:pt idx="2804">
                  <c:v>-10.855746399999999</c:v>
                </c:pt>
                <c:pt idx="2805">
                  <c:v>-10.846242200000001</c:v>
                </c:pt>
                <c:pt idx="2806">
                  <c:v>-10.836747600000001</c:v>
                </c:pt>
                <c:pt idx="2807">
                  <c:v>-10.827262599999999</c:v>
                </c:pt>
                <c:pt idx="2808">
                  <c:v>-10.817787300000001</c:v>
                </c:pt>
                <c:pt idx="2809">
                  <c:v>-10.8083217</c:v>
                </c:pt>
                <c:pt idx="2810">
                  <c:v>-10.7988657</c:v>
                </c:pt>
                <c:pt idx="2811">
                  <c:v>-10.7894193</c:v>
                </c:pt>
                <c:pt idx="2812">
                  <c:v>-10.7799826</c:v>
                </c:pt>
                <c:pt idx="2813">
                  <c:v>-10.7705556</c:v>
                </c:pt>
                <c:pt idx="2814">
                  <c:v>-10.7611382</c:v>
                </c:pt>
                <c:pt idx="2815">
                  <c:v>-10.7517304</c:v>
                </c:pt>
                <c:pt idx="2816">
                  <c:v>-10.742332299999999</c:v>
                </c:pt>
                <c:pt idx="2817">
                  <c:v>-10.732943799999999</c:v>
                </c:pt>
                <c:pt idx="2818">
                  <c:v>-10.723565000000001</c:v>
                </c:pt>
                <c:pt idx="2819">
                  <c:v>-10.714195800000001</c:v>
                </c:pt>
                <c:pt idx="2820">
                  <c:v>-10.7048363</c:v>
                </c:pt>
                <c:pt idx="2821">
                  <c:v>-10.6954864</c:v>
                </c:pt>
                <c:pt idx="2822">
                  <c:v>-10.6861461</c:v>
                </c:pt>
                <c:pt idx="2823">
                  <c:v>-10.676815599999999</c:v>
                </c:pt>
                <c:pt idx="2824">
                  <c:v>-10.667494599999999</c:v>
                </c:pt>
                <c:pt idx="2825">
                  <c:v>-10.658183299999999</c:v>
                </c:pt>
                <c:pt idx="2826">
                  <c:v>-10.6488817</c:v>
                </c:pt>
                <c:pt idx="2827">
                  <c:v>-10.6395897</c:v>
                </c:pt>
                <c:pt idx="2828">
                  <c:v>-10.6303073</c:v>
                </c:pt>
                <c:pt idx="2829">
                  <c:v>-10.6210346</c:v>
                </c:pt>
                <c:pt idx="2830">
                  <c:v>-10.6117715</c:v>
                </c:pt>
                <c:pt idx="2831">
                  <c:v>-10.602517300000001</c:v>
                </c:pt>
                <c:pt idx="2832">
                  <c:v>-10.593266399999999</c:v>
                </c:pt>
                <c:pt idx="2833">
                  <c:v>-10.5840213</c:v>
                </c:pt>
                <c:pt idx="2834">
                  <c:v>-10.574783399999999</c:v>
                </c:pt>
                <c:pt idx="2835">
                  <c:v>-10.565554300000001</c:v>
                </c:pt>
                <c:pt idx="2836">
                  <c:v>-10.5563343</c:v>
                </c:pt>
                <c:pt idx="2837">
                  <c:v>-10.547125599999999</c:v>
                </c:pt>
                <c:pt idx="2838">
                  <c:v>-10.537925899999999</c:v>
                </c:pt>
                <c:pt idx="2839">
                  <c:v>-10.528737700000001</c:v>
                </c:pt>
                <c:pt idx="2840">
                  <c:v>-10.5195589</c:v>
                </c:pt>
                <c:pt idx="2841">
                  <c:v>-10.5103914</c:v>
                </c:pt>
                <c:pt idx="2842">
                  <c:v>-10.501233300000001</c:v>
                </c:pt>
                <c:pt idx="2843">
                  <c:v>-10.492086499999999</c:v>
                </c:pt>
                <c:pt idx="2844">
                  <c:v>-10.4829493</c:v>
                </c:pt>
                <c:pt idx="2845">
                  <c:v>-10.473822800000001</c:v>
                </c:pt>
                <c:pt idx="2846">
                  <c:v>-10.464706700000001</c:v>
                </c:pt>
                <c:pt idx="2847">
                  <c:v>-10.4556003</c:v>
                </c:pt>
                <c:pt idx="2848">
                  <c:v>-10.446505399999999</c:v>
                </c:pt>
                <c:pt idx="2849">
                  <c:v>-10.4374202</c:v>
                </c:pt>
                <c:pt idx="2850">
                  <c:v>-10.4283453</c:v>
                </c:pt>
                <c:pt idx="2851">
                  <c:v>-10.4192815</c:v>
                </c:pt>
                <c:pt idx="2852">
                  <c:v>-10.4102265</c:v>
                </c:pt>
                <c:pt idx="2853">
                  <c:v>-10.401183899999999</c:v>
                </c:pt>
                <c:pt idx="2854">
                  <c:v>-10.392150300000001</c:v>
                </c:pt>
                <c:pt idx="2855">
                  <c:v>-10.3831273</c:v>
                </c:pt>
                <c:pt idx="2856">
                  <c:v>-10.3741153</c:v>
                </c:pt>
                <c:pt idx="2857">
                  <c:v>-10.3651128</c:v>
                </c:pt>
                <c:pt idx="2858">
                  <c:v>-10.3561215</c:v>
                </c:pt>
                <c:pt idx="2859">
                  <c:v>-10.3471403</c:v>
                </c:pt>
                <c:pt idx="2860">
                  <c:v>-10.338169000000001</c:v>
                </c:pt>
                <c:pt idx="2861">
                  <c:v>-10.329208899999999</c:v>
                </c:pt>
                <c:pt idx="2862">
                  <c:v>-10.320259</c:v>
                </c:pt>
                <c:pt idx="2863">
                  <c:v>-10.3113185</c:v>
                </c:pt>
                <c:pt idx="2864">
                  <c:v>-10.302390000000001</c:v>
                </c:pt>
                <c:pt idx="2865">
                  <c:v>-10.293471200000001</c:v>
                </c:pt>
                <c:pt idx="2866">
                  <c:v>-10.2845622</c:v>
                </c:pt>
                <c:pt idx="2867">
                  <c:v>-10.275665</c:v>
                </c:pt>
                <c:pt idx="2868">
                  <c:v>-10.266776800000001</c:v>
                </c:pt>
                <c:pt idx="2869">
                  <c:v>-10.257899699999999</c:v>
                </c:pt>
                <c:pt idx="2870">
                  <c:v>-10.2490334</c:v>
                </c:pt>
                <c:pt idx="2871">
                  <c:v>-10.240176399999999</c:v>
                </c:pt>
                <c:pt idx="2872">
                  <c:v>-10.2313311</c:v>
                </c:pt>
                <c:pt idx="2873">
                  <c:v>-10.2224956</c:v>
                </c:pt>
                <c:pt idx="2874">
                  <c:v>-10.21367</c:v>
                </c:pt>
                <c:pt idx="2875">
                  <c:v>-10.204856100000001</c:v>
                </c:pt>
                <c:pt idx="2876">
                  <c:v>-10.196052</c:v>
                </c:pt>
                <c:pt idx="2877">
                  <c:v>-10.187257900000001</c:v>
                </c:pt>
                <c:pt idx="2878">
                  <c:v>-10.178475300000001</c:v>
                </c:pt>
                <c:pt idx="2879">
                  <c:v>-10.1697027</c:v>
                </c:pt>
                <c:pt idx="2880">
                  <c:v>-10.160940099999999</c:v>
                </c:pt>
                <c:pt idx="2881">
                  <c:v>-10.152189</c:v>
                </c:pt>
                <c:pt idx="2882">
                  <c:v>-10.143447399999999</c:v>
                </c:pt>
                <c:pt idx="2883">
                  <c:v>-10.1347168</c:v>
                </c:pt>
                <c:pt idx="2884">
                  <c:v>-10.125997</c:v>
                </c:pt>
                <c:pt idx="2885">
                  <c:v>-10.117286399999999</c:v>
                </c:pt>
                <c:pt idx="2886">
                  <c:v>-10.108588299999999</c:v>
                </c:pt>
                <c:pt idx="2887">
                  <c:v>-10.099899300000001</c:v>
                </c:pt>
                <c:pt idx="2888">
                  <c:v>-10.0912211</c:v>
                </c:pt>
                <c:pt idx="2889">
                  <c:v>-10.082554</c:v>
                </c:pt>
                <c:pt idx="2890">
                  <c:v>-10.073896599999999</c:v>
                </c:pt>
                <c:pt idx="2891">
                  <c:v>-10.065250600000001</c:v>
                </c:pt>
                <c:pt idx="2892">
                  <c:v>-10.0566149</c:v>
                </c:pt>
                <c:pt idx="2893">
                  <c:v>-10.047989299999999</c:v>
                </c:pt>
                <c:pt idx="2894">
                  <c:v>-10.0393753</c:v>
                </c:pt>
                <c:pt idx="2895">
                  <c:v>-10.030770499999999</c:v>
                </c:pt>
                <c:pt idx="2896">
                  <c:v>-10.0221781</c:v>
                </c:pt>
                <c:pt idx="2897">
                  <c:v>-10.0135948</c:v>
                </c:pt>
                <c:pt idx="2898">
                  <c:v>-10.005023100000001</c:v>
                </c:pt>
                <c:pt idx="2899">
                  <c:v>-9.9964616199999998</c:v>
                </c:pt>
                <c:pt idx="2900">
                  <c:v>-9.9879109800000005</c:v>
                </c:pt>
                <c:pt idx="2901">
                  <c:v>-9.9793710299999994</c:v>
                </c:pt>
                <c:pt idx="2902">
                  <c:v>-9.9708418299999995</c:v>
                </c:pt>
                <c:pt idx="2903">
                  <c:v>-9.9623231099999998</c:v>
                </c:pt>
                <c:pt idx="2904">
                  <c:v>-9.9538154199999997</c:v>
                </c:pt>
                <c:pt idx="2905">
                  <c:v>-9.9453188699999995</c:v>
                </c:pt>
                <c:pt idx="2906">
                  <c:v>-9.93683491</c:v>
                </c:pt>
                <c:pt idx="2907">
                  <c:v>-9.9283640700000007</c:v>
                </c:pt>
                <c:pt idx="2908">
                  <c:v>-9.9199062799999993</c:v>
                </c:pt>
                <c:pt idx="2909">
                  <c:v>-9.9114620099999993</c:v>
                </c:pt>
                <c:pt idx="2910">
                  <c:v>-9.9030317500000002</c:v>
                </c:pt>
                <c:pt idx="2911">
                  <c:v>-9.8946154400000008</c:v>
                </c:pt>
                <c:pt idx="2912">
                  <c:v>-9.8862138399999999</c:v>
                </c:pt>
                <c:pt idx="2913">
                  <c:v>-9.8778278099999994</c:v>
                </c:pt>
                <c:pt idx="2914">
                  <c:v>-9.8694599299999997</c:v>
                </c:pt>
                <c:pt idx="2915">
                  <c:v>-9.8611143299999995</c:v>
                </c:pt>
                <c:pt idx="2916">
                  <c:v>-9.8527796399999996</c:v>
                </c:pt>
                <c:pt idx="2917">
                  <c:v>-9.8444549299999995</c:v>
                </c:pt>
                <c:pt idx="2918">
                  <c:v>-9.8361402400000006</c:v>
                </c:pt>
                <c:pt idx="2919">
                  <c:v>-9.8278355400000006</c:v>
                </c:pt>
                <c:pt idx="2920">
                  <c:v>-9.8195408400000002</c:v>
                </c:pt>
                <c:pt idx="2921">
                  <c:v>-9.8112561399999993</c:v>
                </c:pt>
                <c:pt idx="2922">
                  <c:v>-9.8029814500000008</c:v>
                </c:pt>
                <c:pt idx="2923">
                  <c:v>-9.7947167499999992</c:v>
                </c:pt>
                <c:pt idx="2924">
                  <c:v>-9.7864620500000008</c:v>
                </c:pt>
                <c:pt idx="2925">
                  <c:v>-9.7782173500000003</c:v>
                </c:pt>
                <c:pt idx="2926">
                  <c:v>-9.7699826600000002</c:v>
                </c:pt>
                <c:pt idx="2927">
                  <c:v>-9.7617579699999997</c:v>
                </c:pt>
                <c:pt idx="2928">
                  <c:v>-9.7535432600000007</c:v>
                </c:pt>
                <c:pt idx="2929">
                  <c:v>-9.7453385699999995</c:v>
                </c:pt>
                <c:pt idx="2930">
                  <c:v>-9.7371438700000006</c:v>
                </c:pt>
                <c:pt idx="2931">
                  <c:v>-9.7289591800000004</c:v>
                </c:pt>
                <c:pt idx="2932">
                  <c:v>-9.7207844800000007</c:v>
                </c:pt>
                <c:pt idx="2933">
                  <c:v>-9.7126197800000007</c:v>
                </c:pt>
                <c:pt idx="2934">
                  <c:v>-9.7044650800000003</c:v>
                </c:pt>
                <c:pt idx="2935">
                  <c:v>-9.6963203900000003</c:v>
                </c:pt>
                <c:pt idx="2936">
                  <c:v>-9.6881856899999992</c:v>
                </c:pt>
                <c:pt idx="2937">
                  <c:v>-9.6800610000000002</c:v>
                </c:pt>
                <c:pt idx="2938">
                  <c:v>-9.6719463000000001</c:v>
                </c:pt>
                <c:pt idx="2939">
                  <c:v>-9.6638415999999996</c:v>
                </c:pt>
                <c:pt idx="2940">
                  <c:v>-9.6557469099999995</c:v>
                </c:pt>
                <c:pt idx="2941">
                  <c:v>-9.64766221</c:v>
                </c:pt>
                <c:pt idx="2942">
                  <c:v>-9.6395875199999992</c:v>
                </c:pt>
                <c:pt idx="2943">
                  <c:v>-9.6315228200000007</c:v>
                </c:pt>
                <c:pt idx="2944">
                  <c:v>-9.6234681299999991</c:v>
                </c:pt>
                <c:pt idx="2945">
                  <c:v>-9.6154234299999999</c:v>
                </c:pt>
                <c:pt idx="2946">
                  <c:v>-9.6073887300000003</c:v>
                </c:pt>
                <c:pt idx="2947">
                  <c:v>-9.5993640300000003</c:v>
                </c:pt>
                <c:pt idx="2948">
                  <c:v>-9.5913493400000007</c:v>
                </c:pt>
                <c:pt idx="2949">
                  <c:v>-9.5833473100000006</c:v>
                </c:pt>
                <c:pt idx="2950">
                  <c:v>-9.5753590299999995</c:v>
                </c:pt>
                <c:pt idx="2951">
                  <c:v>-9.5673817799999998</c:v>
                </c:pt>
                <c:pt idx="2952">
                  <c:v>-9.5594150599999992</c:v>
                </c:pt>
                <c:pt idx="2953">
                  <c:v>-9.5514586000000001</c:v>
                </c:pt>
                <c:pt idx="2954">
                  <c:v>-9.5435121400000007</c:v>
                </c:pt>
                <c:pt idx="2955">
                  <c:v>-9.5355755000000002</c:v>
                </c:pt>
                <c:pt idx="2956">
                  <c:v>-9.5276485399999995</c:v>
                </c:pt>
                <c:pt idx="2957">
                  <c:v>-9.5197311899999999</c:v>
                </c:pt>
                <c:pt idx="2958">
                  <c:v>-9.5118233399999994</c:v>
                </c:pt>
                <c:pt idx="2959">
                  <c:v>-9.5039249699999999</c:v>
                </c:pt>
                <c:pt idx="2960">
                  <c:v>-9.4960362000000007</c:v>
                </c:pt>
                <c:pt idx="2961">
                  <c:v>-9.4881555599999992</c:v>
                </c:pt>
                <c:pt idx="2962">
                  <c:v>-9.4802825100000003</c:v>
                </c:pt>
                <c:pt idx="2963">
                  <c:v>-9.4724170500000007</c:v>
                </c:pt>
                <c:pt idx="2964">
                  <c:v>-9.4645591699999994</c:v>
                </c:pt>
                <c:pt idx="2965">
                  <c:v>-9.4567088899999998</c:v>
                </c:pt>
                <c:pt idx="2966">
                  <c:v>-9.4488661799999996</c:v>
                </c:pt>
                <c:pt idx="2967">
                  <c:v>-9.4410310699999993</c:v>
                </c:pt>
                <c:pt idx="2968">
                  <c:v>-9.4332035399999992</c:v>
                </c:pt>
                <c:pt idx="2969">
                  <c:v>-9.4253836</c:v>
                </c:pt>
                <c:pt idx="2970">
                  <c:v>-9.4175712399999991</c:v>
                </c:pt>
                <c:pt idx="2971">
                  <c:v>-9.40976648</c:v>
                </c:pt>
                <c:pt idx="2972">
                  <c:v>-9.4019692999999993</c:v>
                </c:pt>
                <c:pt idx="2973">
                  <c:v>-9.3941797099999995</c:v>
                </c:pt>
                <c:pt idx="2974">
                  <c:v>-9.3863976999999998</c:v>
                </c:pt>
                <c:pt idx="2975">
                  <c:v>-9.3786232799999993</c:v>
                </c:pt>
                <c:pt idx="2976">
                  <c:v>-9.3708564499999998</c:v>
                </c:pt>
                <c:pt idx="2977">
                  <c:v>-9.3630972000000003</c:v>
                </c:pt>
                <c:pt idx="2978">
                  <c:v>-9.3553455499999991</c:v>
                </c:pt>
                <c:pt idx="2979">
                  <c:v>-9.3476014799999998</c:v>
                </c:pt>
                <c:pt idx="2980">
                  <c:v>-9.3398649999999996</c:v>
                </c:pt>
                <c:pt idx="2981">
                  <c:v>-9.3321360999999996</c:v>
                </c:pt>
                <c:pt idx="2982">
                  <c:v>-9.3244147900000005</c:v>
                </c:pt>
                <c:pt idx="2983">
                  <c:v>-9.3167010700000006</c:v>
                </c:pt>
                <c:pt idx="2984">
                  <c:v>-9.3089949300000008</c:v>
                </c:pt>
                <c:pt idx="2985">
                  <c:v>-9.3012963899999992</c:v>
                </c:pt>
                <c:pt idx="2986">
                  <c:v>-9.2936054200000004</c:v>
                </c:pt>
                <c:pt idx="2987">
                  <c:v>-9.2859220499999999</c:v>
                </c:pt>
                <c:pt idx="2988">
                  <c:v>-9.2782462599999995</c:v>
                </c:pt>
                <c:pt idx="2989">
                  <c:v>-9.2705780600000001</c:v>
                </c:pt>
                <c:pt idx="2990">
                  <c:v>-9.2629174499999998</c:v>
                </c:pt>
                <c:pt idx="2991">
                  <c:v>-9.2552644199999996</c:v>
                </c:pt>
                <c:pt idx="2992">
                  <c:v>-9.2476189800000004</c:v>
                </c:pt>
                <c:pt idx="2993">
                  <c:v>-9.2399811300000003</c:v>
                </c:pt>
                <c:pt idx="2994">
                  <c:v>-9.2323508699999994</c:v>
                </c:pt>
                <c:pt idx="2995">
                  <c:v>-9.2247281900000004</c:v>
                </c:pt>
                <c:pt idx="2996">
                  <c:v>-9.2171131000000006</c:v>
                </c:pt>
                <c:pt idx="2997">
                  <c:v>-9.2095055899999991</c:v>
                </c:pt>
                <c:pt idx="2998">
                  <c:v>-9.2019056700000004</c:v>
                </c:pt>
                <c:pt idx="2999">
                  <c:v>-9.1943133499999998</c:v>
                </c:pt>
                <c:pt idx="3000">
                  <c:v>-9.18672851</c:v>
                </c:pt>
                <c:pt idx="3001">
                  <c:v>-9.1791480199999995</c:v>
                </c:pt>
                <c:pt idx="3002">
                  <c:v>-9.1715727200000003</c:v>
                </c:pt>
                <c:pt idx="3003">
                  <c:v>-9.1640033800000005</c:v>
                </c:pt>
                <c:pt idx="3004">
                  <c:v>-9.1564402200000004</c:v>
                </c:pt>
                <c:pt idx="3005">
                  <c:v>-9.1488834000000008</c:v>
                </c:pt>
                <c:pt idx="3006">
                  <c:v>-9.1413331200000005</c:v>
                </c:pt>
                <c:pt idx="3007">
                  <c:v>-9.1337892299999996</c:v>
                </c:pt>
                <c:pt idx="3008">
                  <c:v>-9.1262519199999996</c:v>
                </c:pt>
                <c:pt idx="3009">
                  <c:v>-9.1187213400000005</c:v>
                </c:pt>
                <c:pt idx="3010">
                  <c:v>-9.1111972699999999</c:v>
                </c:pt>
                <c:pt idx="3011">
                  <c:v>-9.1036798700000006</c:v>
                </c:pt>
                <c:pt idx="3012">
                  <c:v>-9.0961692099999993</c:v>
                </c:pt>
                <c:pt idx="3013">
                  <c:v>-9.0886652100000003</c:v>
                </c:pt>
                <c:pt idx="3014">
                  <c:v>-9.0811679999999999</c:v>
                </c:pt>
                <c:pt idx="3015">
                  <c:v>-9.07367743</c:v>
                </c:pt>
                <c:pt idx="3016">
                  <c:v>-9.0661936900000004</c:v>
                </c:pt>
                <c:pt idx="3017">
                  <c:v>-9.0587169500000009</c:v>
                </c:pt>
                <c:pt idx="3018">
                  <c:v>-9.0512475000000006</c:v>
                </c:pt>
                <c:pt idx="3019">
                  <c:v>-9.0437854000000009</c:v>
                </c:pt>
                <c:pt idx="3020">
                  <c:v>-9.0363309800000007</c:v>
                </c:pt>
                <c:pt idx="3021">
                  <c:v>-9.0288837799999992</c:v>
                </c:pt>
                <c:pt idx="3022">
                  <c:v>-9.0214442199999993</c:v>
                </c:pt>
                <c:pt idx="3023">
                  <c:v>-9.0140117800000006</c:v>
                </c:pt>
                <c:pt idx="3024">
                  <c:v>-9.0065869900000006</c:v>
                </c:pt>
                <c:pt idx="3025">
                  <c:v>-8.9991693900000005</c:v>
                </c:pt>
                <c:pt idx="3026">
                  <c:v>-8.9917592499999994</c:v>
                </c:pt>
                <c:pt idx="3027">
                  <c:v>-8.9843565600000002</c:v>
                </c:pt>
                <c:pt idx="3028">
                  <c:v>-8.9769609300000006</c:v>
                </c:pt>
                <c:pt idx="3029">
                  <c:v>-8.9695729400000008</c:v>
                </c:pt>
                <c:pt idx="3030">
                  <c:v>-8.9621919900000009</c:v>
                </c:pt>
                <c:pt idx="3031">
                  <c:v>-8.9548185300000007</c:v>
                </c:pt>
                <c:pt idx="3032">
                  <c:v>-8.9474524100000004</c:v>
                </c:pt>
                <c:pt idx="3033">
                  <c:v>-8.9400933800000004</c:v>
                </c:pt>
                <c:pt idx="3034">
                  <c:v>-8.9327418200000004</c:v>
                </c:pt>
                <c:pt idx="3035">
                  <c:v>-8.9253974300000003</c:v>
                </c:pt>
                <c:pt idx="3036">
                  <c:v>-8.9180602699999998</c:v>
                </c:pt>
                <c:pt idx="3037">
                  <c:v>-8.9107306299999998</c:v>
                </c:pt>
                <c:pt idx="3038">
                  <c:v>-8.90340782</c:v>
                </c:pt>
                <c:pt idx="3039">
                  <c:v>-8.8960925199999998</c:v>
                </c:pt>
                <c:pt idx="3040">
                  <c:v>-8.8887844200000004</c:v>
                </c:pt>
                <c:pt idx="3041">
                  <c:v>-8.8814833899999996</c:v>
                </c:pt>
                <c:pt idx="3042">
                  <c:v>-8.8741898700000004</c:v>
                </c:pt>
                <c:pt idx="3043">
                  <c:v>-8.8669031999999994</c:v>
                </c:pt>
                <c:pt idx="3044">
                  <c:v>-8.8596239000000008</c:v>
                </c:pt>
                <c:pt idx="3045">
                  <c:v>-8.8523518800000005</c:v>
                </c:pt>
                <c:pt idx="3046">
                  <c:v>-8.8450867800000008</c:v>
                </c:pt>
                <c:pt idx="3047">
                  <c:v>-8.8378290800000006</c:v>
                </c:pt>
                <c:pt idx="3048">
                  <c:v>-8.8305784099999993</c:v>
                </c:pt>
                <c:pt idx="3049">
                  <c:v>-8.8233348300000003</c:v>
                </c:pt>
                <c:pt idx="3050">
                  <c:v>-8.8160987100000003</c:v>
                </c:pt>
                <c:pt idx="3051">
                  <c:v>-8.8088692399999999</c:v>
                </c:pt>
                <c:pt idx="3052">
                  <c:v>-8.8016472199999995</c:v>
                </c:pt>
                <c:pt idx="3053">
                  <c:v>-8.7944321900000002</c:v>
                </c:pt>
                <c:pt idx="3054">
                  <c:v>-8.7872241899999999</c:v>
                </c:pt>
                <c:pt idx="3055">
                  <c:v>-8.7800235799999999</c:v>
                </c:pt>
                <c:pt idx="3056">
                  <c:v>-8.7728295700000007</c:v>
                </c:pt>
                <c:pt idx="3057">
                  <c:v>-8.7656429599999992</c:v>
                </c:pt>
                <c:pt idx="3058">
                  <c:v>-8.7584632399999993</c:v>
                </c:pt>
                <c:pt idx="3059">
                  <c:v>-8.7512905700000001</c:v>
                </c:pt>
                <c:pt idx="3060">
                  <c:v>-8.7441250900000007</c:v>
                </c:pt>
                <c:pt idx="3061">
                  <c:v>-8.7369663000000006</c:v>
                </c:pt>
                <c:pt idx="3062">
                  <c:v>-8.7298148700000002</c:v>
                </c:pt>
                <c:pt idx="3063">
                  <c:v>-8.7226700200000007</c:v>
                </c:pt>
                <c:pt idx="3064">
                  <c:v>-8.7155324200000006</c:v>
                </c:pt>
                <c:pt idx="3065">
                  <c:v>-8.7084015699999995</c:v>
                </c:pt>
                <c:pt idx="3066">
                  <c:v>-8.7012777499999991</c:v>
                </c:pt>
                <c:pt idx="3067">
                  <c:v>-8.6941609999999994</c:v>
                </c:pt>
                <c:pt idx="3068">
                  <c:v>-8.6870513599999999</c:v>
                </c:pt>
                <c:pt idx="3069">
                  <c:v>-8.6799489899999998</c:v>
                </c:pt>
                <c:pt idx="3070">
                  <c:v>-8.6728538900000007</c:v>
                </c:pt>
                <c:pt idx="3071">
                  <c:v>-8.6657659900000006</c:v>
                </c:pt>
                <c:pt idx="3072">
                  <c:v>-8.6586852200000006</c:v>
                </c:pt>
                <c:pt idx="3073">
                  <c:v>-8.6516114200000001</c:v>
                </c:pt>
                <c:pt idx="3074">
                  <c:v>-8.6445448599999999</c:v>
                </c:pt>
                <c:pt idx="3075">
                  <c:v>-8.6374856300000005</c:v>
                </c:pt>
                <c:pt idx="3076">
                  <c:v>-8.6304336999999993</c:v>
                </c:pt>
                <c:pt idx="3077">
                  <c:v>-8.62338907</c:v>
                </c:pt>
                <c:pt idx="3078">
                  <c:v>-8.6163517600000006</c:v>
                </c:pt>
                <c:pt idx="3079">
                  <c:v>-8.6093217600000003</c:v>
                </c:pt>
                <c:pt idx="3080">
                  <c:v>-8.60229906</c:v>
                </c:pt>
                <c:pt idx="3081">
                  <c:v>-8.5952836799999996</c:v>
                </c:pt>
                <c:pt idx="3082">
                  <c:v>-8.5882755999999993</c:v>
                </c:pt>
                <c:pt idx="3083">
                  <c:v>-8.5812748400000007</c:v>
                </c:pt>
                <c:pt idx="3084">
                  <c:v>-8.5742813899999994</c:v>
                </c:pt>
                <c:pt idx="3085">
                  <c:v>-8.56729524</c:v>
                </c:pt>
                <c:pt idx="3086">
                  <c:v>-8.5603163999999996</c:v>
                </c:pt>
                <c:pt idx="3087">
                  <c:v>-8.5533448700000001</c:v>
                </c:pt>
                <c:pt idx="3088">
                  <c:v>-8.5463806600000005</c:v>
                </c:pt>
                <c:pt idx="3089">
                  <c:v>-8.5394237499999992</c:v>
                </c:pt>
                <c:pt idx="3090">
                  <c:v>-8.5324741500000005</c:v>
                </c:pt>
                <c:pt idx="3091">
                  <c:v>-8.5255318599999992</c:v>
                </c:pt>
                <c:pt idx="3092">
                  <c:v>-8.5185968899999995</c:v>
                </c:pt>
                <c:pt idx="3093">
                  <c:v>-8.5116692100000009</c:v>
                </c:pt>
                <c:pt idx="3094">
                  <c:v>-8.5047488599999994</c:v>
                </c:pt>
                <c:pt idx="3095">
                  <c:v>-8.4978358000000007</c:v>
                </c:pt>
                <c:pt idx="3096">
                  <c:v>-8.4909300699999992</c:v>
                </c:pt>
                <c:pt idx="3097">
                  <c:v>-8.4840316399999995</c:v>
                </c:pt>
                <c:pt idx="3098">
                  <c:v>-8.4771405099999999</c:v>
                </c:pt>
                <c:pt idx="3099">
                  <c:v>-8.4702567000000002</c:v>
                </c:pt>
                <c:pt idx="3100">
                  <c:v>-8.4633801999999996</c:v>
                </c:pt>
                <c:pt idx="3101">
                  <c:v>-8.4565110099999998</c:v>
                </c:pt>
                <c:pt idx="3102">
                  <c:v>-8.4496491299999992</c:v>
                </c:pt>
                <c:pt idx="3103">
                  <c:v>-8.4427945500000003</c:v>
                </c:pt>
                <c:pt idx="3104">
                  <c:v>-8.4359472899999997</c:v>
                </c:pt>
                <c:pt idx="3105">
                  <c:v>-8.4291073399999998</c:v>
                </c:pt>
                <c:pt idx="3106">
                  <c:v>-8.4222746900000001</c:v>
                </c:pt>
                <c:pt idx="3107">
                  <c:v>-8.4154493499999994</c:v>
                </c:pt>
                <c:pt idx="3108">
                  <c:v>-8.4086313199999996</c:v>
                </c:pt>
                <c:pt idx="3109">
                  <c:v>-8.4018206099999997</c:v>
                </c:pt>
                <c:pt idx="3110">
                  <c:v>-8.3950172100000007</c:v>
                </c:pt>
                <c:pt idx="3111">
                  <c:v>-8.3882211099999999</c:v>
                </c:pt>
                <c:pt idx="3112">
                  <c:v>-8.38143232</c:v>
                </c:pt>
                <c:pt idx="3113">
                  <c:v>-8.3746508500000001</c:v>
                </c:pt>
                <c:pt idx="3114">
                  <c:v>-8.3678766800000002</c:v>
                </c:pt>
                <c:pt idx="3115">
                  <c:v>-8.3611098199999994</c:v>
                </c:pt>
                <c:pt idx="3116">
                  <c:v>-8.3543502699999994</c:v>
                </c:pt>
                <c:pt idx="3117">
                  <c:v>-8.3475980300000003</c:v>
                </c:pt>
                <c:pt idx="3118">
                  <c:v>-8.3408531000000004</c:v>
                </c:pt>
                <c:pt idx="3119">
                  <c:v>-8.3341154799999995</c:v>
                </c:pt>
                <c:pt idx="3120">
                  <c:v>-8.3273851699999994</c:v>
                </c:pt>
                <c:pt idx="3121">
                  <c:v>-8.3206621700000003</c:v>
                </c:pt>
                <c:pt idx="3122">
                  <c:v>-8.3139464800000002</c:v>
                </c:pt>
                <c:pt idx="3123">
                  <c:v>-8.3072380999999993</c:v>
                </c:pt>
                <c:pt idx="3124">
                  <c:v>-8.3005370299999992</c:v>
                </c:pt>
                <c:pt idx="3125">
                  <c:v>-8.2938432599999992</c:v>
                </c:pt>
                <c:pt idx="3126">
                  <c:v>-8.2871568100000008</c:v>
                </c:pt>
                <c:pt idx="3127">
                  <c:v>-8.2804776600000007</c:v>
                </c:pt>
                <c:pt idx="3128">
                  <c:v>-8.2738058300000006</c:v>
                </c:pt>
                <c:pt idx="3129">
                  <c:v>-8.2671413099999995</c:v>
                </c:pt>
                <c:pt idx="3130">
                  <c:v>-8.2604840900000003</c:v>
                </c:pt>
                <c:pt idx="3131">
                  <c:v>-8.2538341899999992</c:v>
                </c:pt>
                <c:pt idx="3132">
                  <c:v>-8.2471916000000007</c:v>
                </c:pt>
                <c:pt idx="3133">
                  <c:v>-8.2405563100000006</c:v>
                </c:pt>
                <c:pt idx="3134">
                  <c:v>-8.2339283299999995</c:v>
                </c:pt>
                <c:pt idx="3135">
                  <c:v>-8.2273076700000001</c:v>
                </c:pt>
                <c:pt idx="3136">
                  <c:v>-8.2206943100000007</c:v>
                </c:pt>
                <c:pt idx="3137">
                  <c:v>-8.2140882600000005</c:v>
                </c:pt>
                <c:pt idx="3138">
                  <c:v>-8.2074895199999993</c:v>
                </c:pt>
                <c:pt idx="3139">
                  <c:v>-8.2008980900000008</c:v>
                </c:pt>
                <c:pt idx="3140">
                  <c:v>-8.1943139800000004</c:v>
                </c:pt>
                <c:pt idx="3141">
                  <c:v>-8.1877371599999993</c:v>
                </c:pt>
                <c:pt idx="3142">
                  <c:v>-8.1811676700000007</c:v>
                </c:pt>
                <c:pt idx="3143">
                  <c:v>-8.1746054800000003</c:v>
                </c:pt>
                <c:pt idx="3144">
                  <c:v>-8.16805059</c:v>
                </c:pt>
                <c:pt idx="3145">
                  <c:v>-8.1615030300000004</c:v>
                </c:pt>
                <c:pt idx="3146">
                  <c:v>-8.1549627699999991</c:v>
                </c:pt>
                <c:pt idx="3147">
                  <c:v>-8.1484298099999997</c:v>
                </c:pt>
                <c:pt idx="3148">
                  <c:v>-8.1419041700000001</c:v>
                </c:pt>
                <c:pt idx="3149">
                  <c:v>-8.1353858300000006</c:v>
                </c:pt>
                <c:pt idx="3150">
                  <c:v>-8.1288748099999992</c:v>
                </c:pt>
                <c:pt idx="3151">
                  <c:v>-8.1223711000000005</c:v>
                </c:pt>
                <c:pt idx="3152">
                  <c:v>-8.1158746900000001</c:v>
                </c:pt>
                <c:pt idx="3153">
                  <c:v>-8.1093855999999995</c:v>
                </c:pt>
                <c:pt idx="3154">
                  <c:v>-8.1029038199999999</c:v>
                </c:pt>
                <c:pt idx="3155">
                  <c:v>-8.0964293400000003</c:v>
                </c:pt>
                <c:pt idx="3156">
                  <c:v>-8.0899621800000006</c:v>
                </c:pt>
                <c:pt idx="3157">
                  <c:v>-8.0835023199999991</c:v>
                </c:pt>
                <c:pt idx="3158">
                  <c:v>-8.0770497700000004</c:v>
                </c:pt>
                <c:pt idx="3159">
                  <c:v>-8.0706041400000004</c:v>
                </c:pt>
                <c:pt idx="3160">
                  <c:v>-8.0641460600000006</c:v>
                </c:pt>
                <c:pt idx="3161">
                  <c:v>-8.0576812199999992</c:v>
                </c:pt>
                <c:pt idx="3162">
                  <c:v>-8.0512133000000006</c:v>
                </c:pt>
                <c:pt idx="3163">
                  <c:v>-8.04474482</c:v>
                </c:pt>
                <c:pt idx="3164">
                  <c:v>-8.0382763799999992</c:v>
                </c:pt>
                <c:pt idx="3165">
                  <c:v>-8.03180856</c:v>
                </c:pt>
                <c:pt idx="3166">
                  <c:v>-8.0253419000000008</c:v>
                </c:pt>
                <c:pt idx="3167">
                  <c:v>-8.0188777600000005</c:v>
                </c:pt>
                <c:pt idx="3168">
                  <c:v>-8.0124180000000003</c:v>
                </c:pt>
                <c:pt idx="3169">
                  <c:v>-8.0059640400000003</c:v>
                </c:pt>
                <c:pt idx="3170">
                  <c:v>-7.9995149000000003</c:v>
                </c:pt>
                <c:pt idx="3171">
                  <c:v>-7.9930716999999998</c:v>
                </c:pt>
                <c:pt idx="3172">
                  <c:v>-7.9866347400000004</c:v>
                </c:pt>
                <c:pt idx="3173">
                  <c:v>-7.9802028600000003</c:v>
                </c:pt>
                <c:pt idx="3174">
                  <c:v>-7.9737767399999999</c:v>
                </c:pt>
                <c:pt idx="3175">
                  <c:v>-7.9673568899999996</c:v>
                </c:pt>
                <c:pt idx="3176">
                  <c:v>-7.9609418400000003</c:v>
                </c:pt>
                <c:pt idx="3177">
                  <c:v>-7.9545331600000004</c:v>
                </c:pt>
                <c:pt idx="3178">
                  <c:v>-7.9481301799999997</c:v>
                </c:pt>
                <c:pt idx="3179">
                  <c:v>-7.9417324000000002</c:v>
                </c:pt>
                <c:pt idx="3180">
                  <c:v>-7.9353414100000004</c:v>
                </c:pt>
                <c:pt idx="3181">
                  <c:v>-7.92895488</c:v>
                </c:pt>
                <c:pt idx="3182">
                  <c:v>-7.9225748600000001</c:v>
                </c:pt>
                <c:pt idx="3183">
                  <c:v>-7.91620042</c:v>
                </c:pt>
                <c:pt idx="3184">
                  <c:v>-7.90983138</c:v>
                </c:pt>
                <c:pt idx="3185">
                  <c:v>-7.9034688099999997</c:v>
                </c:pt>
                <c:pt idx="3186">
                  <c:v>-7.8971109500000001</c:v>
                </c:pt>
                <c:pt idx="3187">
                  <c:v>-7.8907596599999996</c:v>
                </c:pt>
                <c:pt idx="3188">
                  <c:v>-7.8844132499999997</c:v>
                </c:pt>
                <c:pt idx="3189">
                  <c:v>-7.8780730800000001</c:v>
                </c:pt>
                <c:pt idx="3190">
                  <c:v>-7.8717381499999997</c:v>
                </c:pt>
                <c:pt idx="3191">
                  <c:v>-7.8654090400000003</c:v>
                </c:pt>
                <c:pt idx="3192">
                  <c:v>-7.8590857999999999</c:v>
                </c:pt>
                <c:pt idx="3193">
                  <c:v>-7.8527673699999996</c:v>
                </c:pt>
                <c:pt idx="3194">
                  <c:v>-7.8464555899999997</c:v>
                </c:pt>
                <c:pt idx="3195">
                  <c:v>-7.8401481200000003</c:v>
                </c:pt>
                <c:pt idx="3196">
                  <c:v>-7.8338468600000004</c:v>
                </c:pt>
                <c:pt idx="3197">
                  <c:v>-7.8275511199999999</c:v>
                </c:pt>
                <c:pt idx="3198">
                  <c:v>-7.82126024</c:v>
                </c:pt>
                <c:pt idx="3199">
                  <c:v>-7.8149755599999997</c:v>
                </c:pt>
                <c:pt idx="3200">
                  <c:v>-7.8086954999999998</c:v>
                </c:pt>
                <c:pt idx="3201">
                  <c:v>-7.80242098</c:v>
                </c:pt>
                <c:pt idx="3202">
                  <c:v>-7.7961522600000004</c:v>
                </c:pt>
                <c:pt idx="3203">
                  <c:v>-7.7898876699999997</c:v>
                </c:pt>
                <c:pt idx="3204">
                  <c:v>-7.7836287899999999</c:v>
                </c:pt>
                <c:pt idx="3205">
                  <c:v>-7.77737532</c:v>
                </c:pt>
                <c:pt idx="3206">
                  <c:v>-7.7711264399999997</c:v>
                </c:pt>
                <c:pt idx="3207">
                  <c:v>-7.7648822600000003</c:v>
                </c:pt>
                <c:pt idx="3208">
                  <c:v>-7.7586442</c:v>
                </c:pt>
                <c:pt idx="3209">
                  <c:v>-7.7524134599999996</c:v>
                </c:pt>
                <c:pt idx="3210">
                  <c:v>-7.74619122</c:v>
                </c:pt>
                <c:pt idx="3211">
                  <c:v>-7.7399775999999996</c:v>
                </c:pt>
                <c:pt idx="3212">
                  <c:v>-7.7337734899999999</c:v>
                </c:pt>
                <c:pt idx="3213">
                  <c:v>-7.7275802899999997</c:v>
                </c:pt>
                <c:pt idx="3214">
                  <c:v>-7.7213941300000002</c:v>
                </c:pt>
                <c:pt idx="3215">
                  <c:v>-7.7152146500000001</c:v>
                </c:pt>
                <c:pt idx="3216">
                  <c:v>-7.7090418400000003</c:v>
                </c:pt>
                <c:pt idx="3217">
                  <c:v>-7.7028757099999998</c:v>
                </c:pt>
                <c:pt idx="3218">
                  <c:v>-7.6967162499999997</c:v>
                </c:pt>
                <c:pt idx="3219">
                  <c:v>-7.6905634599999999</c:v>
                </c:pt>
                <c:pt idx="3220">
                  <c:v>-7.6844173500000004</c:v>
                </c:pt>
                <c:pt idx="3221">
                  <c:v>-7.6782779100000003</c:v>
                </c:pt>
                <c:pt idx="3222">
                  <c:v>-7.6721451399999996</c:v>
                </c:pt>
                <c:pt idx="3223">
                  <c:v>-7.6660190500000001</c:v>
                </c:pt>
                <c:pt idx="3224">
                  <c:v>-7.6598996399999999</c:v>
                </c:pt>
                <c:pt idx="3225">
                  <c:v>-7.6537868900000001</c:v>
                </c:pt>
                <c:pt idx="3226">
                  <c:v>-7.6476808299999997</c:v>
                </c:pt>
                <c:pt idx="3227">
                  <c:v>-7.6415814299999996</c:v>
                </c:pt>
                <c:pt idx="3228">
                  <c:v>-7.6354887099999997</c:v>
                </c:pt>
                <c:pt idx="3229">
                  <c:v>-7.6294026700000002</c:v>
                </c:pt>
                <c:pt idx="3230">
                  <c:v>-7.6233233</c:v>
                </c:pt>
                <c:pt idx="3231">
                  <c:v>-7.6172506000000002</c:v>
                </c:pt>
                <c:pt idx="3232">
                  <c:v>-7.6111845799999998</c:v>
                </c:pt>
                <c:pt idx="3233">
                  <c:v>-7.6051252299999996</c:v>
                </c:pt>
                <c:pt idx="3234">
                  <c:v>-7.5990725499999998</c:v>
                </c:pt>
                <c:pt idx="3235">
                  <c:v>-7.5930265500000003</c:v>
                </c:pt>
                <c:pt idx="3236">
                  <c:v>-7.5869872300000001</c:v>
                </c:pt>
                <c:pt idx="3237">
                  <c:v>-7.5809545700000003</c:v>
                </c:pt>
                <c:pt idx="3238">
                  <c:v>-7.5749285899999999</c:v>
                </c:pt>
                <c:pt idx="3239">
                  <c:v>-7.5689092899999997</c:v>
                </c:pt>
                <c:pt idx="3240">
                  <c:v>-7.5628966599999998</c:v>
                </c:pt>
                <c:pt idx="3241">
                  <c:v>-7.5568907000000003</c:v>
                </c:pt>
                <c:pt idx="3242">
                  <c:v>-7.5508914200000001</c:v>
                </c:pt>
                <c:pt idx="3243">
                  <c:v>-7.5448988100000003</c:v>
                </c:pt>
                <c:pt idx="3244">
                  <c:v>-7.5389128799999998</c:v>
                </c:pt>
                <c:pt idx="3245">
                  <c:v>-7.5329336199999997</c:v>
                </c:pt>
                <c:pt idx="3246">
                  <c:v>-7.5269610399999998</c:v>
                </c:pt>
                <c:pt idx="3247">
                  <c:v>-7.5209951300000002</c:v>
                </c:pt>
                <c:pt idx="3248">
                  <c:v>-7.5150358900000001</c:v>
                </c:pt>
                <c:pt idx="3249">
                  <c:v>-7.5090833300000002</c:v>
                </c:pt>
                <c:pt idx="3250">
                  <c:v>-7.5031374399999997</c:v>
                </c:pt>
                <c:pt idx="3251">
                  <c:v>-7.4971982199999996</c:v>
                </c:pt>
                <c:pt idx="3252">
                  <c:v>-7.4912656899999996</c:v>
                </c:pt>
                <c:pt idx="3253">
                  <c:v>-7.4853398200000001</c:v>
                </c:pt>
                <c:pt idx="3254">
                  <c:v>-7.4794206299999999</c:v>
                </c:pt>
                <c:pt idx="3255">
                  <c:v>-7.47350811</c:v>
                </c:pt>
                <c:pt idx="3256">
                  <c:v>-7.4676022599999996</c:v>
                </c:pt>
                <c:pt idx="3257">
                  <c:v>-7.4617030900000003</c:v>
                </c:pt>
                <c:pt idx="3258">
                  <c:v>-7.4558106000000004</c:v>
                </c:pt>
                <c:pt idx="3259">
                  <c:v>-7.44992477</c:v>
                </c:pt>
                <c:pt idx="3260">
                  <c:v>-7.4440456299999997</c:v>
                </c:pt>
                <c:pt idx="3261">
                  <c:v>-7.4381731599999998</c:v>
                </c:pt>
                <c:pt idx="3262">
                  <c:v>-7.4323073500000003</c:v>
                </c:pt>
                <c:pt idx="3263">
                  <c:v>-7.4264482300000001</c:v>
                </c:pt>
                <c:pt idx="3264">
                  <c:v>-7.4205957800000002</c:v>
                </c:pt>
                <c:pt idx="3265">
                  <c:v>-7.4147499999999997</c:v>
                </c:pt>
                <c:pt idx="3266">
                  <c:v>-7.4089109000000004</c:v>
                </c:pt>
                <c:pt idx="3267">
                  <c:v>-7.4030784699999996</c:v>
                </c:pt>
                <c:pt idx="3268">
                  <c:v>-7.39725272</c:v>
                </c:pt>
                <c:pt idx="3269">
                  <c:v>-7.3914336399999998</c:v>
                </c:pt>
                <c:pt idx="3270">
                  <c:v>-7.3856212299999999</c:v>
                </c:pt>
                <c:pt idx="3271">
                  <c:v>-7.3798155000000003</c:v>
                </c:pt>
                <c:pt idx="3272">
                  <c:v>-7.3740164400000001</c:v>
                </c:pt>
                <c:pt idx="3273">
                  <c:v>-7.3682240600000002</c:v>
                </c:pt>
                <c:pt idx="3274">
                  <c:v>-7.3624383499999997</c:v>
                </c:pt>
                <c:pt idx="3275">
                  <c:v>-7.3566593100000004</c:v>
                </c:pt>
                <c:pt idx="3276">
                  <c:v>-7.3508869499999996</c:v>
                </c:pt>
                <c:pt idx="3277">
                  <c:v>-7.3451206200000003</c:v>
                </c:pt>
                <c:pt idx="3278">
                  <c:v>-7.33935374</c:v>
                </c:pt>
                <c:pt idx="3279">
                  <c:v>-7.3335887199999998</c:v>
                </c:pt>
                <c:pt idx="3280">
                  <c:v>-7.3278266399999996</c:v>
                </c:pt>
                <c:pt idx="3281">
                  <c:v>-7.3220681599999997</c:v>
                </c:pt>
                <c:pt idx="3282">
                  <c:v>-7.3163136099999999</c:v>
                </c:pt>
                <c:pt idx="3283">
                  <c:v>-7.3105663700000001</c:v>
                </c:pt>
                <c:pt idx="3284">
                  <c:v>-7.3048283500000002</c:v>
                </c:pt>
                <c:pt idx="3285">
                  <c:v>-7.2990993499999997</c:v>
                </c:pt>
                <c:pt idx="3286">
                  <c:v>-7.2933791799999996</c:v>
                </c:pt>
                <c:pt idx="3287">
                  <c:v>-7.2876676700000003</c:v>
                </c:pt>
                <c:pt idx="3288">
                  <c:v>-7.2819646200000001</c:v>
                </c:pt>
                <c:pt idx="3289">
                  <c:v>-7.2762699099999999</c:v>
                </c:pt>
                <c:pt idx="3290">
                  <c:v>-7.2705833799999997</c:v>
                </c:pt>
                <c:pt idx="3291">
                  <c:v>-7.2649048699999996</c:v>
                </c:pt>
                <c:pt idx="3292">
                  <c:v>-7.2592342500000004</c:v>
                </c:pt>
                <c:pt idx="3293">
                  <c:v>-7.2535714499999999</c:v>
                </c:pt>
                <c:pt idx="3294">
                  <c:v>-7.2479164599999999</c:v>
                </c:pt>
                <c:pt idx="3295">
                  <c:v>-7.2422694700000001</c:v>
                </c:pt>
                <c:pt idx="3296">
                  <c:v>-7.2366300600000004</c:v>
                </c:pt>
                <c:pt idx="3297">
                  <c:v>-7.2309981399999996</c:v>
                </c:pt>
                <c:pt idx="3298">
                  <c:v>-7.2253735600000004</c:v>
                </c:pt>
                <c:pt idx="3299">
                  <c:v>-7.2197563499999999</c:v>
                </c:pt>
                <c:pt idx="3300">
                  <c:v>-7.2141464500000003</c:v>
                </c:pt>
                <c:pt idx="3301">
                  <c:v>-7.20854383</c:v>
                </c:pt>
                <c:pt idx="3302">
                  <c:v>-7.2029485700000002</c:v>
                </c:pt>
                <c:pt idx="3303">
                  <c:v>-7.1973606099999996</c:v>
                </c:pt>
                <c:pt idx="3304">
                  <c:v>-7.1917797500000002</c:v>
                </c:pt>
                <c:pt idx="3305">
                  <c:v>-7.1862059599999997</c:v>
                </c:pt>
                <c:pt idx="3306">
                  <c:v>-7.1806392099999998</c:v>
                </c:pt>
                <c:pt idx="3307">
                  <c:v>-7.1750794500000001</c:v>
                </c:pt>
                <c:pt idx="3308">
                  <c:v>-7.16952664</c:v>
                </c:pt>
                <c:pt idx="3309">
                  <c:v>-7.1639811099999999</c:v>
                </c:pt>
                <c:pt idx="3310">
                  <c:v>-7.1584434000000003</c:v>
                </c:pt>
                <c:pt idx="3311">
                  <c:v>-7.1529161700000001</c:v>
                </c:pt>
                <c:pt idx="3312">
                  <c:v>-7.1474020300000003</c:v>
                </c:pt>
                <c:pt idx="3313">
                  <c:v>-7.1419014199999999</c:v>
                </c:pt>
                <c:pt idx="3314">
                  <c:v>-7.1364177299999998</c:v>
                </c:pt>
                <c:pt idx="3315">
                  <c:v>-7.1309576300000002</c:v>
                </c:pt>
                <c:pt idx="3316">
                  <c:v>-7.12550376</c:v>
                </c:pt>
                <c:pt idx="3317">
                  <c:v>-7.1200545499999999</c:v>
                </c:pt>
                <c:pt idx="3318">
                  <c:v>-7.11460998</c:v>
                </c:pt>
                <c:pt idx="3319">
                  <c:v>-7.1091700700000002</c:v>
                </c:pt>
                <c:pt idx="3320">
                  <c:v>-7.1037347999999998</c:v>
                </c:pt>
                <c:pt idx="3321">
                  <c:v>-7.0983041800000004</c:v>
                </c:pt>
                <c:pt idx="3322">
                  <c:v>-7.0928782200000002</c:v>
                </c:pt>
                <c:pt idx="3323">
                  <c:v>-7.0874569000000003</c:v>
                </c:pt>
                <c:pt idx="3324">
                  <c:v>-7.0820402400000004</c:v>
                </c:pt>
                <c:pt idx="3325">
                  <c:v>-7.07662821</c:v>
                </c:pt>
                <c:pt idx="3326">
                  <c:v>-7.0712208499999996</c:v>
                </c:pt>
                <c:pt idx="3327">
                  <c:v>-7.0658181300000003</c:v>
                </c:pt>
                <c:pt idx="3328">
                  <c:v>-7.0604200600000002</c:v>
                </c:pt>
                <c:pt idx="3329">
                  <c:v>-7.0550266400000003</c:v>
                </c:pt>
                <c:pt idx="3330">
                  <c:v>-7.0496378699999998</c:v>
                </c:pt>
                <c:pt idx="3331">
                  <c:v>-7.0442537500000002</c:v>
                </c:pt>
                <c:pt idx="3332">
                  <c:v>-7.0388742799999999</c:v>
                </c:pt>
                <c:pt idx="3333">
                  <c:v>-7.0334994599999998</c:v>
                </c:pt>
                <c:pt idx="3334">
                  <c:v>-7.0281292899999999</c:v>
                </c:pt>
                <c:pt idx="3335">
                  <c:v>-7.0227637600000001</c:v>
                </c:pt>
                <c:pt idx="3336">
                  <c:v>-7.0174028899999996</c:v>
                </c:pt>
                <c:pt idx="3337">
                  <c:v>-7.0120466700000001</c:v>
                </c:pt>
                <c:pt idx="3338">
                  <c:v>-7.0066951</c:v>
                </c:pt>
                <c:pt idx="3339">
                  <c:v>-7.00134817</c:v>
                </c:pt>
                <c:pt idx="3340">
                  <c:v>-6.9960059000000001</c:v>
                </c:pt>
                <c:pt idx="3341">
                  <c:v>-6.9906682800000004</c:v>
                </c:pt>
                <c:pt idx="3342">
                  <c:v>-6.9853353</c:v>
                </c:pt>
                <c:pt idx="3343">
                  <c:v>-6.9800069799999997</c:v>
                </c:pt>
                <c:pt idx="3344">
                  <c:v>-6.9746832999999997</c:v>
                </c:pt>
                <c:pt idx="3345">
                  <c:v>-6.9693642799999997</c:v>
                </c:pt>
                <c:pt idx="3346">
                  <c:v>-6.9640499</c:v>
                </c:pt>
                <c:pt idx="3347">
                  <c:v>-6.9587401699999996</c:v>
                </c:pt>
                <c:pt idx="3348">
                  <c:v>-6.9534351000000001</c:v>
                </c:pt>
                <c:pt idx="3349">
                  <c:v>-6.94813467</c:v>
                </c:pt>
                <c:pt idx="3350">
                  <c:v>-6.94283889</c:v>
                </c:pt>
                <c:pt idx="3351">
                  <c:v>-6.9375477700000001</c:v>
                </c:pt>
                <c:pt idx="3352">
                  <c:v>-6.9322612899999996</c:v>
                </c:pt>
                <c:pt idx="3353">
                  <c:v>-6.9269794600000001</c:v>
                </c:pt>
                <c:pt idx="3354">
                  <c:v>-6.9217022799999999</c:v>
                </c:pt>
                <c:pt idx="3355">
                  <c:v>-6.9164297499999998</c:v>
                </c:pt>
                <c:pt idx="3356">
                  <c:v>-6.9111618699999999</c:v>
                </c:pt>
                <c:pt idx="3357">
                  <c:v>-6.9058986400000002</c:v>
                </c:pt>
                <c:pt idx="3358">
                  <c:v>-6.9006400599999997</c:v>
                </c:pt>
                <c:pt idx="3359">
                  <c:v>-6.8953861300000003</c:v>
                </c:pt>
                <c:pt idx="3360">
                  <c:v>-6.8901368400000003</c:v>
                </c:pt>
                <c:pt idx="3361">
                  <c:v>-6.8848922100000003</c:v>
                </c:pt>
                <c:pt idx="3362">
                  <c:v>-6.8796522299999996</c:v>
                </c:pt>
                <c:pt idx="3363">
                  <c:v>-6.87441689</c:v>
                </c:pt>
                <c:pt idx="3364">
                  <c:v>-6.8691862099999996</c:v>
                </c:pt>
                <c:pt idx="3365">
                  <c:v>-6.8639601800000003</c:v>
                </c:pt>
                <c:pt idx="3366">
                  <c:v>-6.8587388000000002</c:v>
                </c:pt>
                <c:pt idx="3367">
                  <c:v>-6.8535220600000004</c:v>
                </c:pt>
                <c:pt idx="3368">
                  <c:v>-6.8483099799999998</c:v>
                </c:pt>
                <c:pt idx="3369">
                  <c:v>-6.8431025400000003</c:v>
                </c:pt>
                <c:pt idx="3370">
                  <c:v>-6.8378997500000001</c:v>
                </c:pt>
                <c:pt idx="3371">
                  <c:v>-6.8327016199999999</c:v>
                </c:pt>
                <c:pt idx="3372">
                  <c:v>-6.82750813</c:v>
                </c:pt>
                <c:pt idx="3373">
                  <c:v>-6.8223193000000002</c:v>
                </c:pt>
                <c:pt idx="3374">
                  <c:v>-6.8171351099999997</c:v>
                </c:pt>
                <c:pt idx="3375">
                  <c:v>-6.8119555700000003</c:v>
                </c:pt>
                <c:pt idx="3376">
                  <c:v>-6.8067806900000001</c:v>
                </c:pt>
                <c:pt idx="3377">
                  <c:v>-6.8016104500000001</c:v>
                </c:pt>
                <c:pt idx="3378">
                  <c:v>-6.7964448600000003</c:v>
                </c:pt>
                <c:pt idx="3379">
                  <c:v>-6.7912839199999997</c:v>
                </c:pt>
                <c:pt idx="3380">
                  <c:v>-6.7861276300000002</c:v>
                </c:pt>
                <c:pt idx="3381">
                  <c:v>-6.78097599</c:v>
                </c:pt>
                <c:pt idx="3382">
                  <c:v>-6.7758289999999999</c:v>
                </c:pt>
                <c:pt idx="3383">
                  <c:v>-6.77068666</c:v>
                </c:pt>
                <c:pt idx="3384">
                  <c:v>-6.7655489700000002</c:v>
                </c:pt>
                <c:pt idx="3385">
                  <c:v>-6.7604159199999998</c:v>
                </c:pt>
                <c:pt idx="3386">
                  <c:v>-6.7552875300000004</c:v>
                </c:pt>
                <c:pt idx="3387">
                  <c:v>-6.7501637900000002</c:v>
                </c:pt>
                <c:pt idx="3388">
                  <c:v>-6.7450447000000002</c:v>
                </c:pt>
                <c:pt idx="3389">
                  <c:v>-6.7399302499999996</c:v>
                </c:pt>
                <c:pt idx="3390">
                  <c:v>-6.7348204599999999</c:v>
                </c:pt>
                <c:pt idx="3391">
                  <c:v>-6.7297153200000004</c:v>
                </c:pt>
                <c:pt idx="3392">
                  <c:v>-6.7246148200000002</c:v>
                </c:pt>
                <c:pt idx="3393">
                  <c:v>-6.7195189800000001</c:v>
                </c:pt>
                <c:pt idx="3394">
                  <c:v>-6.7144277900000002</c:v>
                </c:pt>
                <c:pt idx="3395">
                  <c:v>-6.7093412399999997</c:v>
                </c:pt>
                <c:pt idx="3396">
                  <c:v>-6.7042593400000001</c:v>
                </c:pt>
                <c:pt idx="3397">
                  <c:v>-6.6991820999999998</c:v>
                </c:pt>
                <c:pt idx="3398">
                  <c:v>-6.6941094999999997</c:v>
                </c:pt>
                <c:pt idx="3399">
                  <c:v>-6.6890415599999997</c:v>
                </c:pt>
                <c:pt idx="3400">
                  <c:v>-6.6839782599999999</c:v>
                </c:pt>
                <c:pt idx="3401">
                  <c:v>-6.6789196100000003</c:v>
                </c:pt>
                <c:pt idx="3402">
                  <c:v>-6.67386561</c:v>
                </c:pt>
                <c:pt idx="3403">
                  <c:v>-6.6688162599999998</c:v>
                </c:pt>
                <c:pt idx="3404">
                  <c:v>-6.6637715599999998</c:v>
                </c:pt>
                <c:pt idx="3405">
                  <c:v>-6.65873151</c:v>
                </c:pt>
                <c:pt idx="3406">
                  <c:v>-6.6536961200000002</c:v>
                </c:pt>
                <c:pt idx="3407">
                  <c:v>-6.6486653599999999</c:v>
                </c:pt>
                <c:pt idx="3408">
                  <c:v>-6.6436392599999996</c:v>
                </c:pt>
                <c:pt idx="3409">
                  <c:v>-6.6386178100000004</c:v>
                </c:pt>
                <c:pt idx="3410">
                  <c:v>-6.6336010099999996</c:v>
                </c:pt>
                <c:pt idx="3411">
                  <c:v>-6.6285888599999998</c:v>
                </c:pt>
                <c:pt idx="3412">
                  <c:v>-6.6235813600000002</c:v>
                </c:pt>
                <c:pt idx="3413">
                  <c:v>-6.6185785099999999</c:v>
                </c:pt>
                <c:pt idx="3414">
                  <c:v>-6.6135803099999997</c:v>
                </c:pt>
                <c:pt idx="3415">
                  <c:v>-6.6085867499999997</c:v>
                </c:pt>
                <c:pt idx="3416">
                  <c:v>-6.6035978499999999</c:v>
                </c:pt>
                <c:pt idx="3417">
                  <c:v>-6.5986135900000003</c:v>
                </c:pt>
                <c:pt idx="3418">
                  <c:v>-6.5936339899999998</c:v>
                </c:pt>
                <c:pt idx="3419">
                  <c:v>-6.5886590299999996</c:v>
                </c:pt>
                <c:pt idx="3420">
                  <c:v>-6.5836887300000004</c:v>
                </c:pt>
                <c:pt idx="3421">
                  <c:v>-6.5787230699999997</c:v>
                </c:pt>
                <c:pt idx="3422">
                  <c:v>-6.57376206</c:v>
                </c:pt>
                <c:pt idx="3423">
                  <c:v>-6.5688057100000004</c:v>
                </c:pt>
                <c:pt idx="3424">
                  <c:v>-6.5638540000000001</c:v>
                </c:pt>
                <c:pt idx="3425">
                  <c:v>-6.5589069499999999</c:v>
                </c:pt>
                <c:pt idx="3426">
                  <c:v>-6.5539645399999999</c:v>
                </c:pt>
                <c:pt idx="3427">
                  <c:v>-6.5490267800000002</c:v>
                </c:pt>
                <c:pt idx="3428">
                  <c:v>-6.5440936699999996</c:v>
                </c:pt>
                <c:pt idx="3429">
                  <c:v>-6.5391652200000001</c:v>
                </c:pt>
                <c:pt idx="3430">
                  <c:v>-6.5342414</c:v>
                </c:pt>
                <c:pt idx="3431">
                  <c:v>-6.5293222399999999</c:v>
                </c:pt>
                <c:pt idx="3432">
                  <c:v>-6.52440774</c:v>
                </c:pt>
                <c:pt idx="3433">
                  <c:v>-6.5194978800000003</c:v>
                </c:pt>
                <c:pt idx="3434">
                  <c:v>-6.5145926599999999</c:v>
                </c:pt>
                <c:pt idx="3435">
                  <c:v>-6.5096920999999996</c:v>
                </c:pt>
                <c:pt idx="3436">
                  <c:v>-6.5047961900000004</c:v>
                </c:pt>
                <c:pt idx="3437">
                  <c:v>-6.4999049299999996</c:v>
                </c:pt>
                <c:pt idx="3438">
                  <c:v>-6.4950183199999998</c:v>
                </c:pt>
                <c:pt idx="3439">
                  <c:v>-6.4901363500000002</c:v>
                </c:pt>
                <c:pt idx="3440">
                  <c:v>-6.4852590399999999</c:v>
                </c:pt>
                <c:pt idx="3441">
                  <c:v>-6.4803863799999997</c:v>
                </c:pt>
                <c:pt idx="3442">
                  <c:v>-6.4755183599999997</c:v>
                </c:pt>
                <c:pt idx="3443">
                  <c:v>-6.4706549999999998</c:v>
                </c:pt>
                <c:pt idx="3444">
                  <c:v>-6.4657962900000001</c:v>
                </c:pt>
                <c:pt idx="3445">
                  <c:v>-6.4609422199999997</c:v>
                </c:pt>
                <c:pt idx="3446">
                  <c:v>-6.4560928000000004</c:v>
                </c:pt>
                <c:pt idx="3447">
                  <c:v>-6.4512480400000003</c:v>
                </c:pt>
                <c:pt idx="3448">
                  <c:v>-6.4464079200000004</c:v>
                </c:pt>
                <c:pt idx="3449">
                  <c:v>-6.4415724599999997</c:v>
                </c:pt>
                <c:pt idx="3450">
                  <c:v>-6.4367416400000002</c:v>
                </c:pt>
                <c:pt idx="3451">
                  <c:v>-6.4319154699999999</c:v>
                </c:pt>
                <c:pt idx="3452">
                  <c:v>-6.4270939599999997</c:v>
                </c:pt>
                <c:pt idx="3453">
                  <c:v>-6.4222770899999997</c:v>
                </c:pt>
                <c:pt idx="3454">
                  <c:v>-6.4174648699999999</c:v>
                </c:pt>
                <c:pt idx="3455">
                  <c:v>-6.4126573000000002</c:v>
                </c:pt>
                <c:pt idx="3456">
                  <c:v>-6.4078543799999998</c:v>
                </c:pt>
                <c:pt idx="3457">
                  <c:v>-6.4030561099999996</c:v>
                </c:pt>
                <c:pt idx="3458">
                  <c:v>-6.3982624899999996</c:v>
                </c:pt>
                <c:pt idx="3459">
                  <c:v>-6.3934735199999997</c:v>
                </c:pt>
                <c:pt idx="3460">
                  <c:v>-6.3886892</c:v>
                </c:pt>
                <c:pt idx="3461">
                  <c:v>-6.3839095300000004</c:v>
                </c:pt>
                <c:pt idx="3462">
                  <c:v>-6.3791345000000002</c:v>
                </c:pt>
                <c:pt idx="3463">
                  <c:v>-6.37436413</c:v>
                </c:pt>
                <c:pt idx="3464">
                  <c:v>-6.36959841</c:v>
                </c:pt>
                <c:pt idx="3465">
                  <c:v>-6.3648373400000002</c:v>
                </c:pt>
                <c:pt idx="3466">
                  <c:v>-6.3600809099999998</c:v>
                </c:pt>
                <c:pt idx="3467">
                  <c:v>-6.3553291400000003</c:v>
                </c:pt>
                <c:pt idx="3468">
                  <c:v>-6.35058202</c:v>
                </c:pt>
                <c:pt idx="3469">
                  <c:v>-6.3458395400000001</c:v>
                </c:pt>
                <c:pt idx="3470">
                  <c:v>-6.3411017200000002</c:v>
                </c:pt>
                <c:pt idx="3471">
                  <c:v>-6.3363685399999996</c:v>
                </c:pt>
                <c:pt idx="3472">
                  <c:v>-6.33164002</c:v>
                </c:pt>
                <c:pt idx="3473">
                  <c:v>-6.3269161399999998</c:v>
                </c:pt>
                <c:pt idx="3474">
                  <c:v>-6.3221969099999997</c:v>
                </c:pt>
                <c:pt idx="3475">
                  <c:v>-6.3174823399999998</c:v>
                </c:pt>
                <c:pt idx="3476">
                  <c:v>-6.31277241</c:v>
                </c:pt>
                <c:pt idx="3477">
                  <c:v>-6.3080671400000004</c:v>
                </c:pt>
                <c:pt idx="3478">
                  <c:v>-6.3033665000000001</c:v>
                </c:pt>
                <c:pt idx="3479">
                  <c:v>-6.2986705299999999</c:v>
                </c:pt>
                <c:pt idx="3480">
                  <c:v>-6.2939791999999999</c:v>
                </c:pt>
                <c:pt idx="3481">
                  <c:v>-6.2892925200000001</c:v>
                </c:pt>
                <c:pt idx="3482">
                  <c:v>-6.2846104900000004</c:v>
                </c:pt>
                <c:pt idx="3483">
                  <c:v>-6.27993311</c:v>
                </c:pt>
                <c:pt idx="3484">
                  <c:v>-6.2752603799999997</c:v>
                </c:pt>
                <c:pt idx="3485">
                  <c:v>-6.2705922999999997</c:v>
                </c:pt>
                <c:pt idx="3486">
                  <c:v>-6.2659288699999998</c:v>
                </c:pt>
                <c:pt idx="3487">
                  <c:v>-6.26127009</c:v>
                </c:pt>
                <c:pt idx="3488">
                  <c:v>-6.2566159499999996</c:v>
                </c:pt>
                <c:pt idx="3489">
                  <c:v>-6.2519664700000002</c:v>
                </c:pt>
                <c:pt idx="3490">
                  <c:v>-6.24732164</c:v>
                </c:pt>
                <c:pt idx="3491">
                  <c:v>-6.24268146</c:v>
                </c:pt>
                <c:pt idx="3492">
                  <c:v>-6.2380459200000002</c:v>
                </c:pt>
                <c:pt idx="3493">
                  <c:v>-6.2334150399999997</c:v>
                </c:pt>
                <c:pt idx="3494">
                  <c:v>-6.2287888100000002</c:v>
                </c:pt>
                <c:pt idx="3495">
                  <c:v>-6.22416722</c:v>
                </c:pt>
                <c:pt idx="3496">
                  <c:v>-6.21955028</c:v>
                </c:pt>
                <c:pt idx="3497">
                  <c:v>-6.2149380000000001</c:v>
                </c:pt>
                <c:pt idx="3498">
                  <c:v>-6.2103303700000003</c:v>
                </c:pt>
                <c:pt idx="3499">
                  <c:v>-6.2057273799999999</c:v>
                </c:pt>
                <c:pt idx="3500">
                  <c:v>-6.2011290399999996</c:v>
                </c:pt>
                <c:pt idx="3501">
                  <c:v>-6.1965353500000004</c:v>
                </c:pt>
                <c:pt idx="3502">
                  <c:v>-6.1919463199999996</c:v>
                </c:pt>
                <c:pt idx="3503">
                  <c:v>-6.1873619299999998</c:v>
                </c:pt>
                <c:pt idx="3504">
                  <c:v>-6.1827821900000002</c:v>
                </c:pt>
                <c:pt idx="3505">
                  <c:v>-6.1782070999999998</c:v>
                </c:pt>
                <c:pt idx="3506">
                  <c:v>-6.1736366699999996</c:v>
                </c:pt>
                <c:pt idx="3507">
                  <c:v>-6.1690708799999996</c:v>
                </c:pt>
                <c:pt idx="3508">
                  <c:v>-6.1645097299999998</c:v>
                </c:pt>
                <c:pt idx="3509">
                  <c:v>-6.1599532400000001</c:v>
                </c:pt>
                <c:pt idx="3510">
                  <c:v>-6.1554014099999996</c:v>
                </c:pt>
                <c:pt idx="3511">
                  <c:v>-6.1508542200000003</c:v>
                </c:pt>
                <c:pt idx="3512">
                  <c:v>-6.1463116700000002</c:v>
                </c:pt>
                <c:pt idx="3513">
                  <c:v>-6.1417737800000003</c:v>
                </c:pt>
                <c:pt idx="3514">
                  <c:v>-6.1372405399999996</c:v>
                </c:pt>
                <c:pt idx="3515">
                  <c:v>-6.13271195</c:v>
                </c:pt>
                <c:pt idx="3516">
                  <c:v>-6.1281879999999997</c:v>
                </c:pt>
                <c:pt idx="3517">
                  <c:v>-6.1236687099999996</c:v>
                </c:pt>
                <c:pt idx="3518">
                  <c:v>-6.1191540699999996</c:v>
                </c:pt>
                <c:pt idx="3519">
                  <c:v>-6.1146440699999998</c:v>
                </c:pt>
                <c:pt idx="3520">
                  <c:v>-6.1101387300000001</c:v>
                </c:pt>
                <c:pt idx="3521">
                  <c:v>-6.1056380299999997</c:v>
                </c:pt>
                <c:pt idx="3522">
                  <c:v>-6.1011419900000003</c:v>
                </c:pt>
                <c:pt idx="3523">
                  <c:v>-6.0966505900000003</c:v>
                </c:pt>
                <c:pt idx="3524">
                  <c:v>-6.0921638500000004</c:v>
                </c:pt>
                <c:pt idx="3525">
                  <c:v>-6.0876817499999998</c:v>
                </c:pt>
                <c:pt idx="3526">
                  <c:v>-6.0832043000000002</c:v>
                </c:pt>
                <c:pt idx="3527">
                  <c:v>-6.0787315099999999</c:v>
                </c:pt>
                <c:pt idx="3528">
                  <c:v>-6.0742633599999998</c:v>
                </c:pt>
                <c:pt idx="3529">
                  <c:v>-6.0697998599999998</c:v>
                </c:pt>
                <c:pt idx="3530">
                  <c:v>-6.06534101</c:v>
                </c:pt>
                <c:pt idx="3531">
                  <c:v>-6.0608868100000004</c:v>
                </c:pt>
                <c:pt idx="3532">
                  <c:v>-6.05643727</c:v>
                </c:pt>
                <c:pt idx="3533">
                  <c:v>-6.0519869399999999</c:v>
                </c:pt>
                <c:pt idx="3534">
                  <c:v>-6.0475249599999996</c:v>
                </c:pt>
                <c:pt idx="3535">
                  <c:v>-6.0430586499999999</c:v>
                </c:pt>
                <c:pt idx="3536">
                  <c:v>-6.0385896700000004</c:v>
                </c:pt>
                <c:pt idx="3537">
                  <c:v>-6.0341194399999996</c:v>
                </c:pt>
                <c:pt idx="3538">
                  <c:v>-6.0296481399999999</c:v>
                </c:pt>
                <c:pt idx="3539">
                  <c:v>-6.0251767699999998</c:v>
                </c:pt>
                <c:pt idx="3540">
                  <c:v>-6.0207055399999998</c:v>
                </c:pt>
                <c:pt idx="3541">
                  <c:v>-6.01623471</c:v>
                </c:pt>
                <c:pt idx="3542">
                  <c:v>-6.01176391</c:v>
                </c:pt>
                <c:pt idx="3543">
                  <c:v>-6.0072941999999996</c:v>
                </c:pt>
                <c:pt idx="3544">
                  <c:v>-6.0028251800000003</c:v>
                </c:pt>
                <c:pt idx="3545">
                  <c:v>-5.9983574300000004</c:v>
                </c:pt>
                <c:pt idx="3546">
                  <c:v>-5.9938984499999997</c:v>
                </c:pt>
                <c:pt idx="3547">
                  <c:v>-5.9894472499999996</c:v>
                </c:pt>
                <c:pt idx="3548">
                  <c:v>-5.9850048300000003</c:v>
                </c:pt>
                <c:pt idx="3549">
                  <c:v>-5.9805675799999998</c:v>
                </c:pt>
                <c:pt idx="3550">
                  <c:v>-5.9761373200000003</c:v>
                </c:pt>
                <c:pt idx="3551">
                  <c:v>-5.9717120899999996</c:v>
                </c:pt>
                <c:pt idx="3552">
                  <c:v>-5.9672937700000004</c:v>
                </c:pt>
                <c:pt idx="3553">
                  <c:v>-5.9628792199999996</c:v>
                </c:pt>
                <c:pt idx="3554">
                  <c:v>-5.9584718700000003</c:v>
                </c:pt>
                <c:pt idx="3555">
                  <c:v>-5.9540682199999999</c:v>
                </c:pt>
                <c:pt idx="3556">
                  <c:v>-5.9496703999999996</c:v>
                </c:pt>
                <c:pt idx="3557">
                  <c:v>-5.94527815</c:v>
                </c:pt>
                <c:pt idx="3558">
                  <c:v>-5.9408905900000004</c:v>
                </c:pt>
                <c:pt idx="3559">
                  <c:v>-5.9365082500000002</c:v>
                </c:pt>
                <c:pt idx="3560">
                  <c:v>-5.9321305600000001</c:v>
                </c:pt>
                <c:pt idx="3561">
                  <c:v>-5.9277588799999998</c:v>
                </c:pt>
                <c:pt idx="3562">
                  <c:v>-5.9233904500000003</c:v>
                </c:pt>
                <c:pt idx="3563">
                  <c:v>-5.9190283600000004</c:v>
                </c:pt>
                <c:pt idx="3564">
                  <c:v>-5.9146702400000004</c:v>
                </c:pt>
                <c:pt idx="3565">
                  <c:v>-5.9103171400000001</c:v>
                </c:pt>
                <c:pt idx="3566">
                  <c:v>-5.9059697299999998</c:v>
                </c:pt>
                <c:pt idx="3567">
                  <c:v>-5.9016256499999997</c:v>
                </c:pt>
                <c:pt idx="3568">
                  <c:v>-5.8972876799999998</c:v>
                </c:pt>
                <c:pt idx="3569">
                  <c:v>-5.8929537700000001</c:v>
                </c:pt>
                <c:pt idx="3570">
                  <c:v>-5.8886244200000002</c:v>
                </c:pt>
                <c:pt idx="3571">
                  <c:v>-5.8843005399999999</c:v>
                </c:pt>
                <c:pt idx="3572">
                  <c:v>-5.87998084</c:v>
                </c:pt>
                <c:pt idx="3573">
                  <c:v>-5.8756660500000004</c:v>
                </c:pt>
                <c:pt idx="3574">
                  <c:v>-5.8713557700000001</c:v>
                </c:pt>
                <c:pt idx="3575">
                  <c:v>-5.8670505899999998</c:v>
                </c:pt>
                <c:pt idx="3576">
                  <c:v>-5.86274915</c:v>
                </c:pt>
                <c:pt idx="3577">
                  <c:v>-5.8584535000000004</c:v>
                </c:pt>
                <c:pt idx="3578">
                  <c:v>-5.8541623100000004</c:v>
                </c:pt>
                <c:pt idx="3579">
                  <c:v>-5.8498747</c:v>
                </c:pt>
                <c:pt idx="3580">
                  <c:v>-5.8455936599999996</c:v>
                </c:pt>
                <c:pt idx="3581">
                  <c:v>-5.8413153099999997</c:v>
                </c:pt>
                <c:pt idx="3582">
                  <c:v>-5.8370426899999996</c:v>
                </c:pt>
                <c:pt idx="3583">
                  <c:v>-5.8327750099999998</c:v>
                </c:pt>
                <c:pt idx="3584">
                  <c:v>-5.8285110099999997</c:v>
                </c:pt>
                <c:pt idx="3585">
                  <c:v>-5.8242527400000004</c:v>
                </c:pt>
                <c:pt idx="3586">
                  <c:v>-5.8199985400000003</c:v>
                </c:pt>
                <c:pt idx="3587">
                  <c:v>-5.8157497600000001</c:v>
                </c:pt>
                <c:pt idx="3588">
                  <c:v>-5.8115043200000001</c:v>
                </c:pt>
                <c:pt idx="3589">
                  <c:v>-5.8072652099999997</c:v>
                </c:pt>
                <c:pt idx="3590">
                  <c:v>-5.8030297900000001</c:v>
                </c:pt>
                <c:pt idx="3591">
                  <c:v>-5.7988002999999999</c:v>
                </c:pt>
                <c:pt idx="3592">
                  <c:v>-5.7945751300000001</c:v>
                </c:pt>
                <c:pt idx="3593">
                  <c:v>-5.7903551100000001</c:v>
                </c:pt>
                <c:pt idx="3594">
                  <c:v>-5.7861405499999998</c:v>
                </c:pt>
                <c:pt idx="3595">
                  <c:v>-5.7819317899999998</c:v>
                </c:pt>
                <c:pt idx="3596">
                  <c:v>-5.7777284900000003</c:v>
                </c:pt>
                <c:pt idx="3597">
                  <c:v>-5.7735334500000004</c:v>
                </c:pt>
                <c:pt idx="3598">
                  <c:v>-5.7693485899999999</c:v>
                </c:pt>
                <c:pt idx="3599">
                  <c:v>-5.7651688500000002</c:v>
                </c:pt>
                <c:pt idx="3600">
                  <c:v>-5.76099344</c:v>
                </c:pt>
                <c:pt idx="3601">
                  <c:v>-5.7568232699999999</c:v>
                </c:pt>
                <c:pt idx="3602">
                  <c:v>-5.7526574400000001</c:v>
                </c:pt>
                <c:pt idx="3603">
                  <c:v>-5.7484969799999996</c:v>
                </c:pt>
                <c:pt idx="3604">
                  <c:v>-5.7443409799999996</c:v>
                </c:pt>
                <c:pt idx="3605">
                  <c:v>-5.7401903499999998</c:v>
                </c:pt>
                <c:pt idx="3606">
                  <c:v>-5.7360444099999999</c:v>
                </c:pt>
                <c:pt idx="3607">
                  <c:v>-5.7319037799999997</c:v>
                </c:pt>
                <c:pt idx="3608">
                  <c:v>-5.7277679399999997</c:v>
                </c:pt>
                <c:pt idx="3609">
                  <c:v>-5.7236377000000003</c:v>
                </c:pt>
                <c:pt idx="3610">
                  <c:v>-5.7195123099999998</c:v>
                </c:pt>
                <c:pt idx="3611">
                  <c:v>-5.7153925599999997</c:v>
                </c:pt>
                <c:pt idx="3612">
                  <c:v>-5.7112780000000001</c:v>
                </c:pt>
                <c:pt idx="3613">
                  <c:v>-5.70716907</c:v>
                </c:pt>
                <c:pt idx="3614">
                  <c:v>-5.70306596</c:v>
                </c:pt>
                <c:pt idx="3615">
                  <c:v>-5.6989688200000002</c:v>
                </c:pt>
                <c:pt idx="3616">
                  <c:v>-5.6948778799999999</c:v>
                </c:pt>
                <c:pt idx="3617">
                  <c:v>-5.6907936899999996</c:v>
                </c:pt>
                <c:pt idx="3618">
                  <c:v>-5.6867176300000004</c:v>
                </c:pt>
                <c:pt idx="3619">
                  <c:v>-5.6826519299999996</c:v>
                </c:pt>
                <c:pt idx="3620">
                  <c:v>-5.6785905899999998</c:v>
                </c:pt>
                <c:pt idx="3621">
                  <c:v>-5.6745331500000002</c:v>
                </c:pt>
                <c:pt idx="3622">
                  <c:v>-5.6704796100000001</c:v>
                </c:pt>
                <c:pt idx="3623">
                  <c:v>-5.6664299600000003</c:v>
                </c:pt>
                <c:pt idx="3624">
                  <c:v>-5.6623842199999999</c:v>
                </c:pt>
                <c:pt idx="3625">
                  <c:v>-5.6583423799999997</c:v>
                </c:pt>
                <c:pt idx="3626">
                  <c:v>-5.6543044299999998</c:v>
                </c:pt>
                <c:pt idx="3627">
                  <c:v>-5.6502703900000002</c:v>
                </c:pt>
                <c:pt idx="3628">
                  <c:v>-5.64624024</c:v>
                </c:pt>
                <c:pt idx="3629">
                  <c:v>-5.6422140000000001</c:v>
                </c:pt>
                <c:pt idx="3630">
                  <c:v>-5.6381916500000004</c:v>
                </c:pt>
                <c:pt idx="3631">
                  <c:v>-5.6341732000000002</c:v>
                </c:pt>
                <c:pt idx="3632">
                  <c:v>-5.6301586600000002</c:v>
                </c:pt>
                <c:pt idx="3633">
                  <c:v>-5.6261479999999997</c:v>
                </c:pt>
                <c:pt idx="3634">
                  <c:v>-5.6221412500000003</c:v>
                </c:pt>
                <c:pt idx="3635">
                  <c:v>-5.6181384000000003</c:v>
                </c:pt>
                <c:pt idx="3636">
                  <c:v>-5.6141394499999997</c:v>
                </c:pt>
                <c:pt idx="3637">
                  <c:v>-5.6101444000000003</c:v>
                </c:pt>
                <c:pt idx="3638">
                  <c:v>-5.6061532500000002</c:v>
                </c:pt>
                <c:pt idx="3639">
                  <c:v>-5.6021660000000004</c:v>
                </c:pt>
                <c:pt idx="3640">
                  <c:v>-5.5981826400000001</c:v>
                </c:pt>
                <c:pt idx="3641">
                  <c:v>-5.59420319</c:v>
                </c:pt>
                <c:pt idx="3642">
                  <c:v>-5.5902276400000002</c:v>
                </c:pt>
                <c:pt idx="3643">
                  <c:v>-5.5862559799999998</c:v>
                </c:pt>
                <c:pt idx="3644">
                  <c:v>-5.5822882199999997</c:v>
                </c:pt>
                <c:pt idx="3645">
                  <c:v>-5.5783243699999998</c:v>
                </c:pt>
                <c:pt idx="3646">
                  <c:v>-5.5743644100000003</c:v>
                </c:pt>
                <c:pt idx="3647">
                  <c:v>-5.5704083600000001</c:v>
                </c:pt>
                <c:pt idx="3648">
                  <c:v>-5.5664562000000002</c:v>
                </c:pt>
                <c:pt idx="3649">
                  <c:v>-5.5625079399999997</c:v>
                </c:pt>
                <c:pt idx="3650">
                  <c:v>-5.5585635800000004</c:v>
                </c:pt>
                <c:pt idx="3651">
                  <c:v>-5.5546231199999996</c:v>
                </c:pt>
                <c:pt idx="3652">
                  <c:v>-5.5506865599999999</c:v>
                </c:pt>
                <c:pt idx="3653">
                  <c:v>-5.5467538999999997</c:v>
                </c:pt>
                <c:pt idx="3654">
                  <c:v>-5.5428251299999998</c:v>
                </c:pt>
                <c:pt idx="3655">
                  <c:v>-5.5389002700000001</c:v>
                </c:pt>
                <c:pt idx="3656">
                  <c:v>-5.5349793099999998</c:v>
                </c:pt>
                <c:pt idx="3657">
                  <c:v>-5.5310622399999998</c:v>
                </c:pt>
                <c:pt idx="3658">
                  <c:v>-5.52714908</c:v>
                </c:pt>
                <c:pt idx="3659">
                  <c:v>-5.5232398099999997</c:v>
                </c:pt>
                <c:pt idx="3660">
                  <c:v>-5.5193344499999997</c:v>
                </c:pt>
                <c:pt idx="3661">
                  <c:v>-5.5154329799999999</c:v>
                </c:pt>
                <c:pt idx="3662">
                  <c:v>-5.5115354099999996</c:v>
                </c:pt>
                <c:pt idx="3663">
                  <c:v>-5.5076417500000003</c:v>
                </c:pt>
                <c:pt idx="3664">
                  <c:v>-5.5037519799999997</c:v>
                </c:pt>
                <c:pt idx="3665">
                  <c:v>-5.4998661100000001</c:v>
                </c:pt>
                <c:pt idx="3666">
                  <c:v>-5.49598414</c:v>
                </c:pt>
                <c:pt idx="3667">
                  <c:v>-5.4921060700000002</c:v>
                </c:pt>
                <c:pt idx="3668">
                  <c:v>-5.4882318999999997</c:v>
                </c:pt>
                <c:pt idx="3669">
                  <c:v>-5.4843616300000004</c:v>
                </c:pt>
                <c:pt idx="3670">
                  <c:v>-5.4804952499999997</c:v>
                </c:pt>
                <c:pt idx="3671">
                  <c:v>-5.4766327800000001</c:v>
                </c:pt>
                <c:pt idx="3672">
                  <c:v>-5.4727742099999999</c:v>
                </c:pt>
                <c:pt idx="3673">
                  <c:v>-5.46891953</c:v>
                </c:pt>
                <c:pt idx="3674">
                  <c:v>-5.4650687600000003</c:v>
                </c:pt>
                <c:pt idx="3675">
                  <c:v>-5.4612218800000001</c:v>
                </c:pt>
                <c:pt idx="3676">
                  <c:v>-5.4573789100000001</c:v>
                </c:pt>
                <c:pt idx="3677">
                  <c:v>-5.4535398300000004</c:v>
                </c:pt>
                <c:pt idx="3678">
                  <c:v>-5.4497046500000002</c:v>
                </c:pt>
                <c:pt idx="3679">
                  <c:v>-5.44587311</c:v>
                </c:pt>
                <c:pt idx="3680">
                  <c:v>-5.4420444699999999</c:v>
                </c:pt>
                <c:pt idx="3681">
                  <c:v>-5.4382186800000003</c:v>
                </c:pt>
                <c:pt idx="3682">
                  <c:v>-5.4343956999999996</c:v>
                </c:pt>
                <c:pt idx="3683">
                  <c:v>-5.4305754799999999</c:v>
                </c:pt>
                <c:pt idx="3684">
                  <c:v>-5.4267579699999997</c:v>
                </c:pt>
                <c:pt idx="3685">
                  <c:v>-5.42294316</c:v>
                </c:pt>
                <c:pt idx="3686">
                  <c:v>-5.4191309099999998</c:v>
                </c:pt>
                <c:pt idx="3687">
                  <c:v>-5.41532122</c:v>
                </c:pt>
                <c:pt idx="3688">
                  <c:v>-5.4115139900000004</c:v>
                </c:pt>
                <c:pt idx="3689">
                  <c:v>-5.4077085499999997</c:v>
                </c:pt>
                <c:pt idx="3690">
                  <c:v>-5.40390427</c:v>
                </c:pt>
                <c:pt idx="3691">
                  <c:v>-5.4001007599999999</c:v>
                </c:pt>
                <c:pt idx="3692">
                  <c:v>-5.3962975599999998</c:v>
                </c:pt>
                <c:pt idx="3693">
                  <c:v>-5.3924938600000001</c:v>
                </c:pt>
                <c:pt idx="3694">
                  <c:v>-5.3886874100000002</c:v>
                </c:pt>
                <c:pt idx="3695">
                  <c:v>-5.3848779000000002</c:v>
                </c:pt>
                <c:pt idx="3696">
                  <c:v>-5.38107092</c:v>
                </c:pt>
                <c:pt idx="3697">
                  <c:v>-5.3772664800000003</c:v>
                </c:pt>
                <c:pt idx="3698">
                  <c:v>-5.3734645600000004</c:v>
                </c:pt>
                <c:pt idx="3699">
                  <c:v>-5.3696651900000001</c:v>
                </c:pt>
                <c:pt idx="3700">
                  <c:v>-5.3658683399999996</c:v>
                </c:pt>
                <c:pt idx="3701">
                  <c:v>-5.3620740299999996</c:v>
                </c:pt>
                <c:pt idx="3702">
                  <c:v>-5.3582822500000002</c:v>
                </c:pt>
                <c:pt idx="3703">
                  <c:v>-5.3544929999999997</c:v>
                </c:pt>
                <c:pt idx="3704">
                  <c:v>-5.3507062899999998</c:v>
                </c:pt>
                <c:pt idx="3705">
                  <c:v>-5.3469221100000004</c:v>
                </c:pt>
                <c:pt idx="3706">
                  <c:v>-5.3431404599999999</c:v>
                </c:pt>
                <c:pt idx="3707">
                  <c:v>-5.3393613499999999</c:v>
                </c:pt>
                <c:pt idx="3708">
                  <c:v>-5.3355847599999997</c:v>
                </c:pt>
                <c:pt idx="3709">
                  <c:v>-5.33181072</c:v>
                </c:pt>
                <c:pt idx="3710">
                  <c:v>-5.3280392000000001</c:v>
                </c:pt>
                <c:pt idx="3711">
                  <c:v>-5.3242702199999998</c:v>
                </c:pt>
                <c:pt idx="3712">
                  <c:v>-5.3205037700000002</c:v>
                </c:pt>
                <c:pt idx="3713">
                  <c:v>-5.3167398600000002</c:v>
                </c:pt>
                <c:pt idx="3714">
                  <c:v>-5.31297847</c:v>
                </c:pt>
                <c:pt idx="3715">
                  <c:v>-5.3092196200000004</c:v>
                </c:pt>
                <c:pt idx="3716">
                  <c:v>-5.3054633100000004</c:v>
                </c:pt>
                <c:pt idx="3717">
                  <c:v>-5.3017095200000002</c:v>
                </c:pt>
                <c:pt idx="3718">
                  <c:v>-5.2979582699999996</c:v>
                </c:pt>
                <c:pt idx="3719">
                  <c:v>-5.2942095599999996</c:v>
                </c:pt>
                <c:pt idx="3720">
                  <c:v>-5.2904633700000003</c:v>
                </c:pt>
                <c:pt idx="3721">
                  <c:v>-5.2867197199999998</c:v>
                </c:pt>
                <c:pt idx="3722">
                  <c:v>-5.2829785999999999</c:v>
                </c:pt>
                <c:pt idx="3723">
                  <c:v>-5.2792400099999996</c:v>
                </c:pt>
                <c:pt idx="3724">
                  <c:v>-5.27550396</c:v>
                </c:pt>
                <c:pt idx="3725">
                  <c:v>-5.2717704400000001</c:v>
                </c:pt>
                <c:pt idx="3726">
                  <c:v>-5.2680394599999998</c:v>
                </c:pt>
                <c:pt idx="3727">
                  <c:v>-5.2643110000000002</c:v>
                </c:pt>
                <c:pt idx="3728">
                  <c:v>-5.2605850800000002</c:v>
                </c:pt>
                <c:pt idx="3729">
                  <c:v>-5.2568617</c:v>
                </c:pt>
                <c:pt idx="3730">
                  <c:v>-5.2531408400000004</c:v>
                </c:pt>
                <c:pt idx="3731">
                  <c:v>-5.2494225200000004</c:v>
                </c:pt>
                <c:pt idx="3732">
                  <c:v>-5.2457067300000002</c:v>
                </c:pt>
                <c:pt idx="3733">
                  <c:v>-5.2419934799999996</c:v>
                </c:pt>
                <c:pt idx="3734">
                  <c:v>-5.2382827599999997</c:v>
                </c:pt>
                <c:pt idx="3735">
                  <c:v>-5.2345745700000004</c:v>
                </c:pt>
                <c:pt idx="3736">
                  <c:v>-5.2308689199999998</c:v>
                </c:pt>
                <c:pt idx="3737">
                  <c:v>-5.2271657899999999</c:v>
                </c:pt>
                <c:pt idx="3738">
                  <c:v>-5.2234651999999997</c:v>
                </c:pt>
                <c:pt idx="3739">
                  <c:v>-5.21976715</c:v>
                </c:pt>
                <c:pt idx="3740">
                  <c:v>-5.2160716200000001</c:v>
                </c:pt>
                <c:pt idx="3741">
                  <c:v>-5.2123786299999999</c:v>
                </c:pt>
                <c:pt idx="3742">
                  <c:v>-5.2086881800000002</c:v>
                </c:pt>
                <c:pt idx="3743">
                  <c:v>-5.2050002500000003</c:v>
                </c:pt>
                <c:pt idx="3744">
                  <c:v>-5.2013148600000001</c:v>
                </c:pt>
                <c:pt idx="3745">
                  <c:v>-5.1976319999999996</c:v>
                </c:pt>
                <c:pt idx="3746">
                  <c:v>-5.1939516799999996</c:v>
                </c:pt>
                <c:pt idx="3747">
                  <c:v>-5.1902738900000003</c:v>
                </c:pt>
                <c:pt idx="3748">
                  <c:v>-5.1865986299999998</c:v>
                </c:pt>
                <c:pt idx="3749">
                  <c:v>-5.1829258999999999</c:v>
                </c:pt>
                <c:pt idx="3750">
                  <c:v>-5.1792557099999996</c:v>
                </c:pt>
                <c:pt idx="3751">
                  <c:v>-5.17558805</c:v>
                </c:pt>
                <c:pt idx="3752">
                  <c:v>-5.1719229200000001</c:v>
                </c:pt>
                <c:pt idx="3753">
                  <c:v>-5.1682603299999998</c:v>
                </c:pt>
                <c:pt idx="3754">
                  <c:v>-5.1646002700000002</c:v>
                </c:pt>
                <c:pt idx="3755">
                  <c:v>-5.1609427400000003</c:v>
                </c:pt>
                <c:pt idx="3756">
                  <c:v>-5.1572877500000001</c:v>
                </c:pt>
                <c:pt idx="3757">
                  <c:v>-5.1536352900000004</c:v>
                </c:pt>
                <c:pt idx="3758">
                  <c:v>-5.1499853599999996</c:v>
                </c:pt>
                <c:pt idx="3759">
                  <c:v>-5.1463379600000003</c:v>
                </c:pt>
                <c:pt idx="3760">
                  <c:v>-5.1426930999999998</c:v>
                </c:pt>
                <c:pt idx="3761">
                  <c:v>-5.1390507699999999</c:v>
                </c:pt>
                <c:pt idx="3762">
                  <c:v>-5.1354109799999996</c:v>
                </c:pt>
                <c:pt idx="3763">
                  <c:v>-5.13177371</c:v>
                </c:pt>
                <c:pt idx="3764">
                  <c:v>-5.1281389900000001</c:v>
                </c:pt>
                <c:pt idx="3765">
                  <c:v>-5.1245067899999999</c:v>
                </c:pt>
                <c:pt idx="3766">
                  <c:v>-5.1208771300000002</c:v>
                </c:pt>
                <c:pt idx="3767">
                  <c:v>-5.1172500000000003</c:v>
                </c:pt>
                <c:pt idx="3768">
                  <c:v>-5.1136254000000001</c:v>
                </c:pt>
                <c:pt idx="3769">
                  <c:v>-5.1100033299999996</c:v>
                </c:pt>
                <c:pt idx="3770">
                  <c:v>-5.1063837999999997</c:v>
                </c:pt>
                <c:pt idx="3771">
                  <c:v>-5.1027668000000004</c:v>
                </c:pt>
                <c:pt idx="3772">
                  <c:v>-5.0991523399999998</c:v>
                </c:pt>
                <c:pt idx="3773">
                  <c:v>-5.0955404099999999</c:v>
                </c:pt>
                <c:pt idx="3774">
                  <c:v>-5.0919310099999997</c:v>
                </c:pt>
                <c:pt idx="3775">
                  <c:v>-5.0883241400000001</c:v>
                </c:pt>
                <c:pt idx="3776">
                  <c:v>-5.0847198100000002</c:v>
                </c:pt>
                <c:pt idx="3777">
                  <c:v>-5.08111801</c:v>
                </c:pt>
                <c:pt idx="3778">
                  <c:v>-5.0775187400000004</c:v>
                </c:pt>
                <c:pt idx="3779">
                  <c:v>-5.0739220100000004</c:v>
                </c:pt>
                <c:pt idx="3780">
                  <c:v>-5.0703278100000002</c:v>
                </c:pt>
                <c:pt idx="3781">
                  <c:v>-5.0667361399999997</c:v>
                </c:pt>
                <c:pt idx="3782">
                  <c:v>-5.0631470099999998</c:v>
                </c:pt>
                <c:pt idx="3783">
                  <c:v>-5.0595603999999996</c:v>
                </c:pt>
                <c:pt idx="3784">
                  <c:v>-5.05597634</c:v>
                </c:pt>
                <c:pt idx="3785">
                  <c:v>-5.0523948000000001</c:v>
                </c:pt>
                <c:pt idx="3786">
                  <c:v>-5.0488157999999999</c:v>
                </c:pt>
                <c:pt idx="3787">
                  <c:v>-5.0452393300000002</c:v>
                </c:pt>
                <c:pt idx="3788">
                  <c:v>-5.0416653900000004</c:v>
                </c:pt>
                <c:pt idx="3789">
                  <c:v>-5.0380939900000001</c:v>
                </c:pt>
                <c:pt idx="3790">
                  <c:v>-5.0345251199999996</c:v>
                </c:pt>
                <c:pt idx="3791">
                  <c:v>-5.0309587799999997</c:v>
                </c:pt>
                <c:pt idx="3792">
                  <c:v>-5.0273949800000004</c:v>
                </c:pt>
                <c:pt idx="3793">
                  <c:v>-5.0238337099999999</c:v>
                </c:pt>
                <c:pt idx="3794">
                  <c:v>-5.02027497</c:v>
                </c:pt>
                <c:pt idx="3795">
                  <c:v>-5.0167187699999998</c:v>
                </c:pt>
                <c:pt idx="3796">
                  <c:v>-5.0131651000000002</c:v>
                </c:pt>
                <c:pt idx="3797">
                  <c:v>-5.0096139600000003</c:v>
                </c:pt>
                <c:pt idx="3798">
                  <c:v>-5.0060653500000001</c:v>
                </c:pt>
                <c:pt idx="3799">
                  <c:v>-5.0025192799999996</c:v>
                </c:pt>
                <c:pt idx="3800">
                  <c:v>-4.9989757399999997</c:v>
                </c:pt>
                <c:pt idx="3801">
                  <c:v>-4.9954347300000004</c:v>
                </c:pt>
                <c:pt idx="3802">
                  <c:v>-4.9918962599999999</c:v>
                </c:pt>
                <c:pt idx="3803">
                  <c:v>-4.98836032</c:v>
                </c:pt>
                <c:pt idx="3804">
                  <c:v>-4.9848269099999998</c:v>
                </c:pt>
                <c:pt idx="3805">
                  <c:v>-4.9812960400000001</c:v>
                </c:pt>
                <c:pt idx="3806">
                  <c:v>-4.9777677000000002</c:v>
                </c:pt>
                <c:pt idx="3807">
                  <c:v>-4.9742418900000001</c:v>
                </c:pt>
                <c:pt idx="3808">
                  <c:v>-4.9707186099999996</c:v>
                </c:pt>
                <c:pt idx="3809">
                  <c:v>-4.9671978699999997</c:v>
                </c:pt>
                <c:pt idx="3810">
                  <c:v>-4.9636796700000003</c:v>
                </c:pt>
                <c:pt idx="3811">
                  <c:v>-4.9601639899999999</c:v>
                </c:pt>
                <c:pt idx="3812">
                  <c:v>-4.95665084</c:v>
                </c:pt>
                <c:pt idx="3813">
                  <c:v>-4.9531402399999997</c:v>
                </c:pt>
                <c:pt idx="3814">
                  <c:v>-4.9496321600000002</c:v>
                </c:pt>
                <c:pt idx="3815">
                  <c:v>-4.9461266200000003</c:v>
                </c:pt>
                <c:pt idx="3816">
                  <c:v>-4.9426236100000001</c:v>
                </c:pt>
                <c:pt idx="3817">
                  <c:v>-4.9391231299999996</c:v>
                </c:pt>
                <c:pt idx="3818">
                  <c:v>-4.9356251899999997</c:v>
                </c:pt>
                <c:pt idx="3819">
                  <c:v>-4.9321297700000004</c:v>
                </c:pt>
                <c:pt idx="3820">
                  <c:v>-4.9286368999999999</c:v>
                </c:pt>
                <c:pt idx="3821">
                  <c:v>-4.92514655</c:v>
                </c:pt>
                <c:pt idx="3822">
                  <c:v>-4.9216587399999998</c:v>
                </c:pt>
                <c:pt idx="3823">
                  <c:v>-4.9181734600000002</c:v>
                </c:pt>
                <c:pt idx="3824">
                  <c:v>-4.9146907200000003</c:v>
                </c:pt>
                <c:pt idx="3825">
                  <c:v>-4.9112105000000001</c:v>
                </c:pt>
                <c:pt idx="3826">
                  <c:v>-4.9077328199999997</c:v>
                </c:pt>
                <c:pt idx="3827">
                  <c:v>-4.9042576799999997</c:v>
                </c:pt>
                <c:pt idx="3828">
                  <c:v>-4.9007850599999996</c:v>
                </c:pt>
                <c:pt idx="3829">
                  <c:v>-4.89731498</c:v>
                </c:pt>
                <c:pt idx="3830">
                  <c:v>-4.89384744</c:v>
                </c:pt>
                <c:pt idx="3831">
                  <c:v>-4.8903824199999999</c:v>
                </c:pt>
                <c:pt idx="3832">
                  <c:v>-4.8869199400000003</c:v>
                </c:pt>
                <c:pt idx="3833">
                  <c:v>-4.8834599900000004</c:v>
                </c:pt>
                <c:pt idx="3834">
                  <c:v>-4.8800025700000003</c:v>
                </c:pt>
                <c:pt idx="3835">
                  <c:v>-4.8765476899999998</c:v>
                </c:pt>
                <c:pt idx="3836">
                  <c:v>-4.8730953399999999</c:v>
                </c:pt>
                <c:pt idx="3837">
                  <c:v>-4.8696455299999997</c:v>
                </c:pt>
                <c:pt idx="3838">
                  <c:v>-4.8661982500000001</c:v>
                </c:pt>
                <c:pt idx="3839">
                  <c:v>-4.8627535000000002</c:v>
                </c:pt>
                <c:pt idx="3840">
                  <c:v>-4.85931128</c:v>
                </c:pt>
                <c:pt idx="3841">
                  <c:v>-4.8558715899999996</c:v>
                </c:pt>
                <c:pt idx="3842">
                  <c:v>-4.8524344399999997</c:v>
                </c:pt>
                <c:pt idx="3843">
                  <c:v>-4.8489998300000003</c:v>
                </c:pt>
                <c:pt idx="3844">
                  <c:v>-4.8455677399999999</c:v>
                </c:pt>
                <c:pt idx="3845">
                  <c:v>-4.84213819</c:v>
                </c:pt>
                <c:pt idx="3846">
                  <c:v>-4.8387111699999998</c:v>
                </c:pt>
                <c:pt idx="3847">
                  <c:v>-4.8352866900000002</c:v>
                </c:pt>
                <c:pt idx="3848">
                  <c:v>-4.8318647300000004</c:v>
                </c:pt>
                <c:pt idx="3849">
                  <c:v>-4.8284453200000002</c:v>
                </c:pt>
                <c:pt idx="3850">
                  <c:v>-4.8250284299999997</c:v>
                </c:pt>
                <c:pt idx="3851">
                  <c:v>-4.8216140799999998</c:v>
                </c:pt>
                <c:pt idx="3852">
                  <c:v>-4.8182022599999996</c:v>
                </c:pt>
                <c:pt idx="3853">
                  <c:v>-4.8147929700000001</c:v>
                </c:pt>
                <c:pt idx="3854">
                  <c:v>-4.8113862200000002</c:v>
                </c:pt>
                <c:pt idx="3855">
                  <c:v>-4.807982</c:v>
                </c:pt>
                <c:pt idx="3856">
                  <c:v>-4.8045803100000004</c:v>
                </c:pt>
                <c:pt idx="3857">
                  <c:v>-4.8011811499999997</c:v>
                </c:pt>
                <c:pt idx="3858">
                  <c:v>-4.7977845300000004</c:v>
                </c:pt>
                <c:pt idx="3859">
                  <c:v>-4.7943904399999999</c:v>
                </c:pt>
                <c:pt idx="3860">
                  <c:v>-4.79099889</c:v>
                </c:pt>
                <c:pt idx="3861">
                  <c:v>-4.7876098599999999</c:v>
                </c:pt>
                <c:pt idx="3862">
                  <c:v>-4.7842233800000002</c:v>
                </c:pt>
                <c:pt idx="3863">
                  <c:v>-4.7808394200000004</c:v>
                </c:pt>
                <c:pt idx="3864">
                  <c:v>-4.7774580000000002</c:v>
                </c:pt>
                <c:pt idx="3865">
                  <c:v>-4.7740791099999997</c:v>
                </c:pt>
                <c:pt idx="3866">
                  <c:v>-4.7707027499999999</c:v>
                </c:pt>
                <c:pt idx="3867">
                  <c:v>-4.7673289299999997</c:v>
                </c:pt>
                <c:pt idx="3868">
                  <c:v>-4.7639576300000002</c:v>
                </c:pt>
                <c:pt idx="3869">
                  <c:v>-4.7605888800000002</c:v>
                </c:pt>
                <c:pt idx="3870">
                  <c:v>-4.7572226500000001</c:v>
                </c:pt>
                <c:pt idx="3871">
                  <c:v>-4.7538589599999996</c:v>
                </c:pt>
                <c:pt idx="3872">
                  <c:v>-4.7504977999999998</c:v>
                </c:pt>
                <c:pt idx="3873">
                  <c:v>-4.7471391799999996</c:v>
                </c:pt>
                <c:pt idx="3874">
                  <c:v>-4.74378308</c:v>
                </c:pt>
                <c:pt idx="3875">
                  <c:v>-4.7404295300000001</c:v>
                </c:pt>
                <c:pt idx="3876">
                  <c:v>-4.7370785</c:v>
                </c:pt>
                <c:pt idx="3877">
                  <c:v>-4.7337300000000004</c:v>
                </c:pt>
                <c:pt idx="3878">
                  <c:v>-4.7303840399999997</c:v>
                </c:pt>
                <c:pt idx="3879">
                  <c:v>-4.7270406200000004</c:v>
                </c:pt>
                <c:pt idx="3880">
                  <c:v>-4.7236997199999999</c:v>
                </c:pt>
                <c:pt idx="3881">
                  <c:v>-4.7203613600000001</c:v>
                </c:pt>
                <c:pt idx="3882">
                  <c:v>-4.7170255299999999</c:v>
                </c:pt>
                <c:pt idx="3883">
                  <c:v>-4.7136922400000003</c:v>
                </c:pt>
                <c:pt idx="3884">
                  <c:v>-4.7103614800000004</c:v>
                </c:pt>
                <c:pt idx="3885">
                  <c:v>-4.7070332500000003</c:v>
                </c:pt>
                <c:pt idx="3886">
                  <c:v>-4.7037075499999998</c:v>
                </c:pt>
                <c:pt idx="3887">
                  <c:v>-4.70038439</c:v>
                </c:pt>
                <c:pt idx="3888">
                  <c:v>-4.6970637599999998</c:v>
                </c:pt>
                <c:pt idx="3889">
                  <c:v>-4.6937456600000003</c:v>
                </c:pt>
                <c:pt idx="3890">
                  <c:v>-4.6904301000000004</c:v>
                </c:pt>
                <c:pt idx="3891">
                  <c:v>-4.6871170700000002</c:v>
                </c:pt>
                <c:pt idx="3892">
                  <c:v>-4.6838065699999998</c:v>
                </c:pt>
                <c:pt idx="3893">
                  <c:v>-4.6804986099999999</c:v>
                </c:pt>
                <c:pt idx="3894">
                  <c:v>-4.6771931799999997</c:v>
                </c:pt>
                <c:pt idx="3895">
                  <c:v>-4.6738902800000002</c:v>
                </c:pt>
                <c:pt idx="3896">
                  <c:v>-4.6705899100000003</c:v>
                </c:pt>
                <c:pt idx="3897">
                  <c:v>-4.6672920800000002</c:v>
                </c:pt>
                <c:pt idx="3898">
                  <c:v>-4.6639967799999997</c:v>
                </c:pt>
                <c:pt idx="3899">
                  <c:v>-4.6607040099999999</c:v>
                </c:pt>
                <c:pt idx="3900">
                  <c:v>-4.6574137799999997</c:v>
                </c:pt>
                <c:pt idx="3901">
                  <c:v>-4.6541260800000002</c:v>
                </c:pt>
                <c:pt idx="3902">
                  <c:v>-4.6508409200000003</c:v>
                </c:pt>
                <c:pt idx="3903">
                  <c:v>-4.6475582800000002</c:v>
                </c:pt>
                <c:pt idx="3904">
                  <c:v>-4.6442781799999997</c:v>
                </c:pt>
                <c:pt idx="3905">
                  <c:v>-4.6410006199999998</c:v>
                </c:pt>
                <c:pt idx="3906">
                  <c:v>-4.6377255799999997</c:v>
                </c:pt>
                <c:pt idx="3907">
                  <c:v>-4.6344530800000001</c:v>
                </c:pt>
                <c:pt idx="3908">
                  <c:v>-4.6311831100000003</c:v>
                </c:pt>
                <c:pt idx="3909">
                  <c:v>-4.6279156700000001</c:v>
                </c:pt>
                <c:pt idx="3910">
                  <c:v>-4.6246507699999997</c:v>
                </c:pt>
                <c:pt idx="3911">
                  <c:v>-4.6213883999999998</c:v>
                </c:pt>
                <c:pt idx="3912">
                  <c:v>-4.6181285699999997</c:v>
                </c:pt>
                <c:pt idx="3913">
                  <c:v>-4.6148712700000001</c:v>
                </c:pt>
                <c:pt idx="3914">
                  <c:v>-4.6116164900000003</c:v>
                </c:pt>
                <c:pt idx="3915">
                  <c:v>-4.6083642600000001</c:v>
                </c:pt>
                <c:pt idx="3916">
                  <c:v>-4.6051145499999997</c:v>
                </c:pt>
                <c:pt idx="3917">
                  <c:v>-4.6018673799999998</c:v>
                </c:pt>
                <c:pt idx="3918">
                  <c:v>-4.5986227499999996</c:v>
                </c:pt>
                <c:pt idx="3919">
                  <c:v>-4.5953806400000001</c:v>
                </c:pt>
                <c:pt idx="3920">
                  <c:v>-4.5921410700000003</c:v>
                </c:pt>
                <c:pt idx="3921">
                  <c:v>-4.5889040300000001</c:v>
                </c:pt>
                <c:pt idx="3922">
                  <c:v>-4.5856695199999997</c:v>
                </c:pt>
                <c:pt idx="3923">
                  <c:v>-4.5824375499999999</c:v>
                </c:pt>
                <c:pt idx="3924">
                  <c:v>-4.5792081099999997</c:v>
                </c:pt>
                <c:pt idx="3925">
                  <c:v>-4.5759812100000001</c:v>
                </c:pt>
                <c:pt idx="3926">
                  <c:v>-4.5727568300000003</c:v>
                </c:pt>
                <c:pt idx="3927">
                  <c:v>-4.5695349900000002</c:v>
                </c:pt>
                <c:pt idx="3928">
                  <c:v>-4.5663156899999997</c:v>
                </c:pt>
                <c:pt idx="3929">
                  <c:v>-4.5630989099999999</c:v>
                </c:pt>
                <c:pt idx="3930">
                  <c:v>-4.5598846699999998</c:v>
                </c:pt>
                <c:pt idx="3931">
                  <c:v>-4.5566729600000002</c:v>
                </c:pt>
                <c:pt idx="3932">
                  <c:v>-4.5534637900000003</c:v>
                </c:pt>
                <c:pt idx="3933">
                  <c:v>-4.5502571500000002</c:v>
                </c:pt>
                <c:pt idx="3934">
                  <c:v>-4.5470530399999998</c:v>
                </c:pt>
                <c:pt idx="3935">
                  <c:v>-4.54385146</c:v>
                </c:pt>
                <c:pt idx="3936">
                  <c:v>-4.5406524199999998</c:v>
                </c:pt>
                <c:pt idx="3937">
                  <c:v>-4.5374559100000003</c:v>
                </c:pt>
                <c:pt idx="3938">
                  <c:v>-4.5342619300000004</c:v>
                </c:pt>
                <c:pt idx="3939">
                  <c:v>-4.5310704900000003</c:v>
                </c:pt>
                <c:pt idx="3940">
                  <c:v>-4.5278815799999999</c:v>
                </c:pt>
                <c:pt idx="3941">
                  <c:v>-4.5246952</c:v>
                </c:pt>
                <c:pt idx="3942">
                  <c:v>-4.5215113599999999</c:v>
                </c:pt>
                <c:pt idx="3943">
                  <c:v>-4.5183300500000003</c:v>
                </c:pt>
                <c:pt idx="3944">
                  <c:v>-4.5151512699999996</c:v>
                </c:pt>
                <c:pt idx="3945">
                  <c:v>-4.5119750300000003</c:v>
                </c:pt>
                <c:pt idx="3946">
                  <c:v>-4.50880131</c:v>
                </c:pt>
                <c:pt idx="3947">
                  <c:v>-4.5056301300000001</c:v>
                </c:pt>
                <c:pt idx="3948">
                  <c:v>-4.50246149</c:v>
                </c:pt>
                <c:pt idx="3949">
                  <c:v>-4.4992953699999996</c:v>
                </c:pt>
                <c:pt idx="3950">
                  <c:v>-4.4961317999999997</c:v>
                </c:pt>
                <c:pt idx="3951">
                  <c:v>-4.4929707499999996</c:v>
                </c:pt>
                <c:pt idx="3952">
                  <c:v>-4.48981224</c:v>
                </c:pt>
                <c:pt idx="3953">
                  <c:v>-4.4866562600000002</c:v>
                </c:pt>
                <c:pt idx="3954">
                  <c:v>-4.4835028100000001</c:v>
                </c:pt>
                <c:pt idx="3955">
                  <c:v>-4.4803518899999997</c:v>
                </c:pt>
                <c:pt idx="3956">
                  <c:v>-4.4772035099999998</c:v>
                </c:pt>
                <c:pt idx="3957">
                  <c:v>-4.4740576599999997</c:v>
                </c:pt>
                <c:pt idx="3958">
                  <c:v>-4.4709143500000001</c:v>
                </c:pt>
                <c:pt idx="3959">
                  <c:v>-4.4677735700000003</c:v>
                </c:pt>
                <c:pt idx="3960">
                  <c:v>-4.4646353200000002</c:v>
                </c:pt>
                <c:pt idx="3961">
                  <c:v>-4.4614995999999998</c:v>
                </c:pt>
                <c:pt idx="3962">
                  <c:v>-4.4583664199999999</c:v>
                </c:pt>
                <c:pt idx="3963">
                  <c:v>-4.4552357699999998</c:v>
                </c:pt>
                <c:pt idx="3964">
                  <c:v>-4.4521076500000003</c:v>
                </c:pt>
                <c:pt idx="3965">
                  <c:v>-4.4489820699999996</c:v>
                </c:pt>
                <c:pt idx="3966">
                  <c:v>-4.4458590200000003</c:v>
                </c:pt>
                <c:pt idx="3967">
                  <c:v>-4.4427384999999999</c:v>
                </c:pt>
                <c:pt idx="3968">
                  <c:v>-4.4396205200000001</c:v>
                </c:pt>
                <c:pt idx="3969">
                  <c:v>-4.43650506</c:v>
                </c:pt>
                <c:pt idx="3970">
                  <c:v>-4.4333921500000004</c:v>
                </c:pt>
                <c:pt idx="3971">
                  <c:v>-4.4302817599999997</c:v>
                </c:pt>
                <c:pt idx="3972">
                  <c:v>-4.4271739099999996</c:v>
                </c:pt>
                <c:pt idx="3973">
                  <c:v>-4.4240685900000001</c:v>
                </c:pt>
                <c:pt idx="3974">
                  <c:v>-4.4209658000000003</c:v>
                </c:pt>
                <c:pt idx="3975">
                  <c:v>-4.4178655500000001</c:v>
                </c:pt>
                <c:pt idx="3976">
                  <c:v>-4.4147678299999997</c:v>
                </c:pt>
                <c:pt idx="3977">
                  <c:v>-4.4116726399999999</c:v>
                </c:pt>
                <c:pt idx="3978">
                  <c:v>-4.4085799899999998</c:v>
                </c:pt>
                <c:pt idx="3979">
                  <c:v>-4.4054898700000003</c:v>
                </c:pt>
                <c:pt idx="3980">
                  <c:v>-4.4024022799999996</c:v>
                </c:pt>
                <c:pt idx="3981">
                  <c:v>-4.3993172200000004</c:v>
                </c:pt>
                <c:pt idx="3982">
                  <c:v>-4.3962346999999999</c:v>
                </c:pt>
                <c:pt idx="3983">
                  <c:v>-4.3931547100000001</c:v>
                </c:pt>
                <c:pt idx="3984">
                  <c:v>-4.39007726</c:v>
                </c:pt>
                <c:pt idx="3985">
                  <c:v>-4.3870023399999996</c:v>
                </c:pt>
                <c:pt idx="3986">
                  <c:v>-4.3839299499999997</c:v>
                </c:pt>
                <c:pt idx="3987">
                  <c:v>-4.3808600899999997</c:v>
                </c:pt>
                <c:pt idx="3988">
                  <c:v>-4.3777927700000001</c:v>
                </c:pt>
                <c:pt idx="3989">
                  <c:v>-4.3747279800000003</c:v>
                </c:pt>
                <c:pt idx="3990">
                  <c:v>-4.3716657200000002</c:v>
                </c:pt>
                <c:pt idx="3991">
                  <c:v>-4.3686059999999998</c:v>
                </c:pt>
                <c:pt idx="3992">
                  <c:v>-4.3655488099999999</c:v>
                </c:pt>
                <c:pt idx="3993">
                  <c:v>-4.3624941499999998</c:v>
                </c:pt>
                <c:pt idx="3994">
                  <c:v>-4.3594420200000004</c:v>
                </c:pt>
                <c:pt idx="3995">
                  <c:v>-4.3563924299999996</c:v>
                </c:pt>
                <c:pt idx="3996">
                  <c:v>-4.3533453700000004</c:v>
                </c:pt>
                <c:pt idx="3997">
                  <c:v>-4.35030085</c:v>
                </c:pt>
                <c:pt idx="3998">
                  <c:v>-4.3472588600000002</c:v>
                </c:pt>
                <c:pt idx="3999">
                  <c:v>-4.3442193900000001</c:v>
                </c:pt>
                <c:pt idx="4000">
                  <c:v>-4.3411824699999997</c:v>
                </c:pt>
                <c:pt idx="4001">
                  <c:v>-4.3381480699999999</c:v>
                </c:pt>
                <c:pt idx="4002">
                  <c:v>-4.3351162099999998</c:v>
                </c:pt>
                <c:pt idx="4003">
                  <c:v>-4.3320868900000002</c:v>
                </c:pt>
                <c:pt idx="4004">
                  <c:v>-4.3290600899999996</c:v>
                </c:pt>
                <c:pt idx="4005">
                  <c:v>-4.3260358300000004</c:v>
                </c:pt>
                <c:pt idx="4006">
                  <c:v>-4.3230141099999999</c:v>
                </c:pt>
                <c:pt idx="4007">
                  <c:v>-4.3199949100000001</c:v>
                </c:pt>
                <c:pt idx="4008">
                  <c:v>-4.31697825</c:v>
                </c:pt>
                <c:pt idx="4009">
                  <c:v>-4.3139641199999996</c:v>
                </c:pt>
                <c:pt idx="4010">
                  <c:v>-4.3109525199999998</c:v>
                </c:pt>
                <c:pt idx="4011">
                  <c:v>-4.3079434599999997</c:v>
                </c:pt>
                <c:pt idx="4012">
                  <c:v>-4.3049369300000002</c:v>
                </c:pt>
                <c:pt idx="4013">
                  <c:v>-4.3019329300000004</c:v>
                </c:pt>
                <c:pt idx="4014">
                  <c:v>-4.2989314700000003</c:v>
                </c:pt>
                <c:pt idx="4015">
                  <c:v>-4.2959325399999999</c:v>
                </c:pt>
                <c:pt idx="4016">
                  <c:v>-4.2929361400000001</c:v>
                </c:pt>
                <c:pt idx="4017">
                  <c:v>-4.28994228</c:v>
                </c:pt>
                <c:pt idx="4018">
                  <c:v>-4.2869509399999997</c:v>
                </c:pt>
                <c:pt idx="4019">
                  <c:v>-4.2839621499999998</c:v>
                </c:pt>
                <c:pt idx="4020">
                  <c:v>-4.2809758799999997</c:v>
                </c:pt>
                <c:pt idx="4021">
                  <c:v>-4.2779921500000002</c:v>
                </c:pt>
                <c:pt idx="4022">
                  <c:v>-4.2750109500000004</c:v>
                </c:pt>
                <c:pt idx="4023">
                  <c:v>-4.2720322900000003</c:v>
                </c:pt>
                <c:pt idx="4024">
                  <c:v>-4.2690561499999999</c:v>
                </c:pt>
                <c:pt idx="4025">
                  <c:v>-4.2660825500000001</c:v>
                </c:pt>
                <c:pt idx="4026">
                  <c:v>-4.26311149</c:v>
                </c:pt>
                <c:pt idx="4027">
                  <c:v>-4.2601429499999997</c:v>
                </c:pt>
                <c:pt idx="4028">
                  <c:v>-4.2571769499999998</c:v>
                </c:pt>
                <c:pt idx="4029">
                  <c:v>-4.2542134799999998</c:v>
                </c:pt>
                <c:pt idx="4030">
                  <c:v>-4.2512525500000002</c:v>
                </c:pt>
                <c:pt idx="4031">
                  <c:v>-4.2482941500000004</c:v>
                </c:pt>
                <c:pt idx="4032">
                  <c:v>-4.2453382800000004</c:v>
                </c:pt>
                <c:pt idx="4033">
                  <c:v>-4.24238494</c:v>
                </c:pt>
                <c:pt idx="4034">
                  <c:v>-4.2394341400000002</c:v>
                </c:pt>
                <c:pt idx="4035">
                  <c:v>-4.2364858700000001</c:v>
                </c:pt>
                <c:pt idx="4036">
                  <c:v>-4.2335401399999997</c:v>
                </c:pt>
                <c:pt idx="4037">
                  <c:v>-4.2305969299999999</c:v>
                </c:pt>
                <c:pt idx="4038">
                  <c:v>-4.2276562599999998</c:v>
                </c:pt>
                <c:pt idx="4039">
                  <c:v>-4.2247181300000003</c:v>
                </c:pt>
                <c:pt idx="4040">
                  <c:v>-4.2217825199999996</c:v>
                </c:pt>
                <c:pt idx="4041">
                  <c:v>-4.2188494499999996</c:v>
                </c:pt>
                <c:pt idx="4042">
                  <c:v>-4.2159189100000001</c:v>
                </c:pt>
                <c:pt idx="4043">
                  <c:v>-4.2129909100000003</c:v>
                </c:pt>
                <c:pt idx="4044">
                  <c:v>-4.2100654400000002</c:v>
                </c:pt>
                <c:pt idx="4045">
                  <c:v>-4.2071424999999998</c:v>
                </c:pt>
                <c:pt idx="4046">
                  <c:v>-4.20422209</c:v>
                </c:pt>
                <c:pt idx="4047">
                  <c:v>-4.2013042199999999</c:v>
                </c:pt>
                <c:pt idx="4048">
                  <c:v>-4.1983888800000004</c:v>
                </c:pt>
                <c:pt idx="4049">
                  <c:v>-4.1954760699999998</c:v>
                </c:pt>
                <c:pt idx="4050">
                  <c:v>-4.1925657999999997</c:v>
                </c:pt>
                <c:pt idx="4051">
                  <c:v>-4.1896580600000002</c:v>
                </c:pt>
                <c:pt idx="4052">
                  <c:v>-4.1867528500000004</c:v>
                </c:pt>
                <c:pt idx="4053">
                  <c:v>-4.1838501800000003</c:v>
                </c:pt>
                <c:pt idx="4054">
                  <c:v>-4.1809500399999999</c:v>
                </c:pt>
                <c:pt idx="4055">
                  <c:v>-4.1780524300000002</c:v>
                </c:pt>
                <c:pt idx="4056">
                  <c:v>-4.17515736</c:v>
                </c:pt>
                <c:pt idx="4057">
                  <c:v>-4.1722648199999997</c:v>
                </c:pt>
                <c:pt idx="4058">
                  <c:v>-4.1693748099999999</c:v>
                </c:pt>
                <c:pt idx="4059">
                  <c:v>-4.1664873299999998</c:v>
                </c:pt>
                <c:pt idx="4060">
                  <c:v>-4.1636023900000003</c:v>
                </c:pt>
                <c:pt idx="4061">
                  <c:v>-4.1607199799999997</c:v>
                </c:pt>
                <c:pt idx="4062">
                  <c:v>-4.1578400999999996</c:v>
                </c:pt>
                <c:pt idx="4063">
                  <c:v>-4.1549627600000001</c:v>
                </c:pt>
                <c:pt idx="4064">
                  <c:v>-4.1520879500000003</c:v>
                </c:pt>
                <c:pt idx="4065">
                  <c:v>-4.1492156700000002</c:v>
                </c:pt>
                <c:pt idx="4066">
                  <c:v>-4.1463459299999998</c:v>
                </c:pt>
                <c:pt idx="4067">
                  <c:v>-4.1434787200000001</c:v>
                </c:pt>
                <c:pt idx="4068">
                  <c:v>-4.14061404</c:v>
                </c:pt>
                <c:pt idx="4069">
                  <c:v>-4.1377518899999997</c:v>
                </c:pt>
                <c:pt idx="4070">
                  <c:v>-4.1348922799999999</c:v>
                </c:pt>
                <c:pt idx="4071">
                  <c:v>-4.1320351999999998</c:v>
                </c:pt>
                <c:pt idx="4072">
                  <c:v>-4.1291806500000003</c:v>
                </c:pt>
                <c:pt idx="4073">
                  <c:v>-4.1263286399999997</c:v>
                </c:pt>
                <c:pt idx="4074">
                  <c:v>-4.1234791599999996</c:v>
                </c:pt>
                <c:pt idx="4075">
                  <c:v>-4.1206322200000001</c:v>
                </c:pt>
                <c:pt idx="4076">
                  <c:v>-4.1177878000000003</c:v>
                </c:pt>
                <c:pt idx="4077">
                  <c:v>-4.1149459200000003</c:v>
                </c:pt>
                <c:pt idx="4078">
                  <c:v>-4.1121065799999998</c:v>
                </c:pt>
                <c:pt idx="4079">
                  <c:v>-4.1092697600000001</c:v>
                </c:pt>
                <c:pt idx="4080">
                  <c:v>-4.10643548</c:v>
                </c:pt>
                <c:pt idx="4081">
                  <c:v>-4.1036037299999997</c:v>
                </c:pt>
                <c:pt idx="4082">
                  <c:v>-4.1007745099999999</c:v>
                </c:pt>
                <c:pt idx="4083">
                  <c:v>-4.0979478299999998</c:v>
                </c:pt>
                <c:pt idx="4084">
                  <c:v>-4.0951236800000004</c:v>
                </c:pt>
                <c:pt idx="4085">
                  <c:v>-4.0923020699999997</c:v>
                </c:pt>
                <c:pt idx="4086">
                  <c:v>-4.0894829799999997</c:v>
                </c:pt>
                <c:pt idx="4087">
                  <c:v>-4.0866664400000001</c:v>
                </c:pt>
                <c:pt idx="4088">
                  <c:v>-4.0838524200000004</c:v>
                </c:pt>
                <c:pt idx="4089">
                  <c:v>-4.0810409300000003</c:v>
                </c:pt>
                <c:pt idx="4090">
                  <c:v>-4.07823198</c:v>
                </c:pt>
                <c:pt idx="4091">
                  <c:v>-4.0754255600000002</c:v>
                </c:pt>
                <c:pt idx="4092">
                  <c:v>-4.0726216800000001</c:v>
                </c:pt>
                <c:pt idx="4093">
                  <c:v>-4.0698203299999998</c:v>
                </c:pt>
                <c:pt idx="4094">
                  <c:v>-4.06702151</c:v>
                </c:pt>
                <c:pt idx="4095">
                  <c:v>-4.0642252299999999</c:v>
                </c:pt>
                <c:pt idx="4096">
                  <c:v>-4.0614314699999996</c:v>
                </c:pt>
                <c:pt idx="4097">
                  <c:v>-4.0586402499999998</c:v>
                </c:pt>
                <c:pt idx="4098">
                  <c:v>-4.0558515699999997</c:v>
                </c:pt>
                <c:pt idx="4099">
                  <c:v>-4.0530654200000003</c:v>
                </c:pt>
                <c:pt idx="4100">
                  <c:v>-4.0502817999999996</c:v>
                </c:pt>
                <c:pt idx="4101">
                  <c:v>-4.0475007099999996</c:v>
                </c:pt>
                <c:pt idx="4102">
                  <c:v>-4.0447221500000001</c:v>
                </c:pt>
                <c:pt idx="4103">
                  <c:v>-4.0419461300000004</c:v>
                </c:pt>
                <c:pt idx="4104">
                  <c:v>-4.0391726400000003</c:v>
                </c:pt>
                <c:pt idx="4105">
                  <c:v>-4.0364016899999999</c:v>
                </c:pt>
                <c:pt idx="4106">
                  <c:v>-4.0336332700000002</c:v>
                </c:pt>
                <c:pt idx="4107">
                  <c:v>-4.0308673800000001</c:v>
                </c:pt>
                <c:pt idx="4108">
                  <c:v>-4.0281040199999998</c:v>
                </c:pt>
                <c:pt idx="4109">
                  <c:v>-4.0253432</c:v>
                </c:pt>
                <c:pt idx="4110">
                  <c:v>-4.02258491</c:v>
                </c:pt>
                <c:pt idx="4111">
                  <c:v>-4.0198291599999996</c:v>
                </c:pt>
                <c:pt idx="4112">
                  <c:v>-4.0170759299999999</c:v>
                </c:pt>
                <c:pt idx="4113">
                  <c:v>-4.0143252399999998</c:v>
                </c:pt>
                <c:pt idx="4114">
                  <c:v>-4.0115770900000003</c:v>
                </c:pt>
                <c:pt idx="4115">
                  <c:v>-4.0088314599999997</c:v>
                </c:pt>
                <c:pt idx="4116">
                  <c:v>-4.0060883699999996</c:v>
                </c:pt>
                <c:pt idx="4117">
                  <c:v>-4.0033478100000002</c:v>
                </c:pt>
                <c:pt idx="4118">
                  <c:v>-4.0006097900000004</c:v>
                </c:pt>
                <c:pt idx="4119">
                  <c:v>-3.9978742899999999</c:v>
                </c:pt>
                <c:pt idx="4120">
                  <c:v>-3.99514134</c:v>
                </c:pt>
                <c:pt idx="4121">
                  <c:v>-3.9924109099999998</c:v>
                </c:pt>
                <c:pt idx="4122">
                  <c:v>-3.9896830200000002</c:v>
                </c:pt>
                <c:pt idx="4123">
                  <c:v>-3.9869576599999998</c:v>
                </c:pt>
                <c:pt idx="4124">
                  <c:v>-3.9842348300000001</c:v>
                </c:pt>
                <c:pt idx="4125">
                  <c:v>-3.9815147500000001</c:v>
                </c:pt>
                <c:pt idx="4126">
                  <c:v>-3.9788056200000002</c:v>
                </c:pt>
                <c:pt idx="4127">
                  <c:v>-3.9761034799999999</c:v>
                </c:pt>
                <c:pt idx="4128">
                  <c:v>-3.97340596</c:v>
                </c:pt>
                <c:pt idx="4129">
                  <c:v>-3.9707128100000002</c:v>
                </c:pt>
                <c:pt idx="4130">
                  <c:v>-3.9680236999999998</c:v>
                </c:pt>
                <c:pt idx="4131">
                  <c:v>-3.9653384699999998</c:v>
                </c:pt>
                <c:pt idx="4132">
                  <c:v>-3.9626570600000002</c:v>
                </c:pt>
                <c:pt idx="4133">
                  <c:v>-3.9599796199999999</c:v>
                </c:pt>
                <c:pt idx="4134">
                  <c:v>-3.9573058200000002</c:v>
                </c:pt>
                <c:pt idx="4135">
                  <c:v>-3.9546355399999999</c:v>
                </c:pt>
                <c:pt idx="4136">
                  <c:v>-3.9519688199999998</c:v>
                </c:pt>
                <c:pt idx="4137">
                  <c:v>-3.94930599</c:v>
                </c:pt>
                <c:pt idx="4138">
                  <c:v>-3.9466464600000002</c:v>
                </c:pt>
                <c:pt idx="4139">
                  <c:v>-3.9439904600000002</c:v>
                </c:pt>
                <c:pt idx="4140">
                  <c:v>-3.9413381900000002</c:v>
                </c:pt>
                <c:pt idx="4141">
                  <c:v>-3.9386890600000002</c:v>
                </c:pt>
                <c:pt idx="4142">
                  <c:v>-3.9360438000000002</c:v>
                </c:pt>
                <c:pt idx="4143">
                  <c:v>-3.9334017800000001</c:v>
                </c:pt>
                <c:pt idx="4144">
                  <c:v>-3.9307632199999998</c:v>
                </c:pt>
                <c:pt idx="4145">
                  <c:v>-3.9281282599999998</c:v>
                </c:pt>
                <c:pt idx="4146">
                  <c:v>-3.9254964299999999</c:v>
                </c:pt>
                <c:pt idx="4147">
                  <c:v>-3.92286848</c:v>
                </c:pt>
                <c:pt idx="4148">
                  <c:v>-3.9202434199999998</c:v>
                </c:pt>
                <c:pt idx="4149">
                  <c:v>-3.9176223999999999</c:v>
                </c:pt>
                <c:pt idx="4150">
                  <c:v>-3.9150042799999998</c:v>
                </c:pt>
                <c:pt idx="4151">
                  <c:v>-3.9123900200000001</c:v>
                </c:pt>
                <c:pt idx="4152">
                  <c:v>-3.90977883</c:v>
                </c:pt>
                <c:pt idx="4153">
                  <c:v>-3.9071713400000001</c:v>
                </c:pt>
                <c:pt idx="4154">
                  <c:v>-3.9045670600000002</c:v>
                </c:pt>
                <c:pt idx="4155">
                  <c:v>-3.9019663699999998</c:v>
                </c:pt>
                <c:pt idx="4156">
                  <c:v>-3.89936901</c:v>
                </c:pt>
                <c:pt idx="4157">
                  <c:v>-3.89677512</c:v>
                </c:pt>
                <c:pt idx="4158">
                  <c:v>-3.8941846999999998</c:v>
                </c:pt>
                <c:pt idx="4159">
                  <c:v>-3.8915976300000001</c:v>
                </c:pt>
                <c:pt idx="4160">
                  <c:v>-3.8890141800000002</c:v>
                </c:pt>
                <c:pt idx="4161">
                  <c:v>-3.8864339399999999</c:v>
                </c:pt>
                <c:pt idx="4162">
                  <c:v>-3.8838575</c:v>
                </c:pt>
                <c:pt idx="4163">
                  <c:v>-3.8812840999999998</c:v>
                </c:pt>
                <c:pt idx="4164">
                  <c:v>-3.8787147200000001</c:v>
                </c:pt>
                <c:pt idx="4165">
                  <c:v>-3.8761483000000001</c:v>
                </c:pt>
                <c:pt idx="4166">
                  <c:v>-3.87358593</c:v>
                </c:pt>
                <c:pt idx="4167">
                  <c:v>-3.8710266899999999</c:v>
                </c:pt>
                <c:pt idx="4168">
                  <c:v>-3.86847122</c:v>
                </c:pt>
                <c:pt idx="4169">
                  <c:v>-3.8659192500000001</c:v>
                </c:pt>
                <c:pt idx="4170">
                  <c:v>-3.8633706800000001</c:v>
                </c:pt>
                <c:pt idx="4171">
                  <c:v>-3.8608260699999999</c:v>
                </c:pt>
                <c:pt idx="4172">
                  <c:v>-3.8582847299999998</c:v>
                </c:pt>
                <c:pt idx="4173">
                  <c:v>-3.8557473</c:v>
                </c:pt>
                <c:pt idx="4174">
                  <c:v>-3.85321354</c:v>
                </c:pt>
                <c:pt idx="4175">
                  <c:v>-3.8506832599999998</c:v>
                </c:pt>
                <c:pt idx="4176">
                  <c:v>-3.84815701</c:v>
                </c:pt>
                <c:pt idx="4177">
                  <c:v>-3.8456345600000001</c:v>
                </c:pt>
                <c:pt idx="4178">
                  <c:v>-3.8431158500000002</c:v>
                </c:pt>
                <c:pt idx="4179">
                  <c:v>-3.8406010199999998</c:v>
                </c:pt>
                <c:pt idx="4180">
                  <c:v>-3.8380902699999999</c:v>
                </c:pt>
                <c:pt idx="4181">
                  <c:v>-3.8355837199999998</c:v>
                </c:pt>
                <c:pt idx="4182">
                  <c:v>-3.8330813699999999</c:v>
                </c:pt>
                <c:pt idx="4183">
                  <c:v>-3.83058348</c:v>
                </c:pt>
                <c:pt idx="4184">
                  <c:v>-3.8280903899999998</c:v>
                </c:pt>
                <c:pt idx="4185">
                  <c:v>-3.8256023099999998</c:v>
                </c:pt>
                <c:pt idx="4186">
                  <c:v>-3.8231181200000002</c:v>
                </c:pt>
                <c:pt idx="4187">
                  <c:v>-3.8206367399999999</c:v>
                </c:pt>
                <c:pt idx="4188">
                  <c:v>-3.8181581699999998</c:v>
                </c:pt>
                <c:pt idx="4189">
                  <c:v>-3.8156824</c:v>
                </c:pt>
                <c:pt idx="4190">
                  <c:v>-3.81320945</c:v>
                </c:pt>
                <c:pt idx="4191">
                  <c:v>-3.8107393100000002</c:v>
                </c:pt>
                <c:pt idx="4192">
                  <c:v>-3.8082719799999998</c:v>
                </c:pt>
                <c:pt idx="4193">
                  <c:v>-3.80580746</c:v>
                </c:pt>
                <c:pt idx="4194">
                  <c:v>-3.8033457400000001</c:v>
                </c:pt>
                <c:pt idx="4195">
                  <c:v>-3.80088684</c:v>
                </c:pt>
                <c:pt idx="4196">
                  <c:v>-3.7984307500000001</c:v>
                </c:pt>
                <c:pt idx="4197">
                  <c:v>-3.79597747</c:v>
                </c:pt>
                <c:pt idx="4198">
                  <c:v>-3.7935269900000002</c:v>
                </c:pt>
                <c:pt idx="4199">
                  <c:v>-3.7910793300000001</c:v>
                </c:pt>
                <c:pt idx="4200">
                  <c:v>-3.7886344799999998</c:v>
                </c:pt>
                <c:pt idx="4201">
                  <c:v>-3.7861924400000002</c:v>
                </c:pt>
                <c:pt idx="4202">
                  <c:v>-3.78375321</c:v>
                </c:pt>
                <c:pt idx="4203">
                  <c:v>-3.78131678</c:v>
                </c:pt>
                <c:pt idx="4204">
                  <c:v>-3.7788831699999998</c:v>
                </c:pt>
                <c:pt idx="4205">
                  <c:v>-3.7764523699999999</c:v>
                </c:pt>
                <c:pt idx="4206">
                  <c:v>-3.7740243800000002</c:v>
                </c:pt>
                <c:pt idx="4207">
                  <c:v>-3.7715991899999999</c:v>
                </c:pt>
                <c:pt idx="4208">
                  <c:v>-3.7691768200000002</c:v>
                </c:pt>
                <c:pt idx="4209">
                  <c:v>-3.7667572599999999</c:v>
                </c:pt>
                <c:pt idx="4210">
                  <c:v>-3.7643404999999999</c:v>
                </c:pt>
                <c:pt idx="4211">
                  <c:v>-3.76192656</c:v>
                </c:pt>
                <c:pt idx="4212">
                  <c:v>-3.75951543</c:v>
                </c:pt>
                <c:pt idx="4213">
                  <c:v>-3.7571070999999998</c:v>
                </c:pt>
                <c:pt idx="4214">
                  <c:v>-3.7547015899999998</c:v>
                </c:pt>
                <c:pt idx="4215">
                  <c:v>-3.7522988900000001</c:v>
                </c:pt>
                <c:pt idx="4216">
                  <c:v>-3.7498990000000001</c:v>
                </c:pt>
                <c:pt idx="4217">
                  <c:v>-3.74750191</c:v>
                </c:pt>
                <c:pt idx="4218">
                  <c:v>-3.7451076400000001</c:v>
                </c:pt>
                <c:pt idx="4219">
                  <c:v>-3.7427161799999999</c:v>
                </c:pt>
                <c:pt idx="4220">
                  <c:v>-3.7403275200000001</c:v>
                </c:pt>
                <c:pt idx="4221">
                  <c:v>-3.73794168</c:v>
                </c:pt>
                <c:pt idx="4222">
                  <c:v>-3.7355586500000002</c:v>
                </c:pt>
                <c:pt idx="4223">
                  <c:v>-3.7331784200000002</c:v>
                </c:pt>
                <c:pt idx="4224">
                  <c:v>-3.73080101</c:v>
                </c:pt>
                <c:pt idx="4225">
                  <c:v>-3.72842641</c:v>
                </c:pt>
                <c:pt idx="4226">
                  <c:v>-3.7260546099999998</c:v>
                </c:pt>
                <c:pt idx="4227">
                  <c:v>-3.7236856299999999</c:v>
                </c:pt>
                <c:pt idx="4228">
                  <c:v>-3.7213194600000001</c:v>
                </c:pt>
                <c:pt idx="4229">
                  <c:v>-3.7189560899999998</c:v>
                </c:pt>
                <c:pt idx="4230">
                  <c:v>-3.7165955400000001</c:v>
                </c:pt>
                <c:pt idx="4231">
                  <c:v>-3.7142377999999998</c:v>
                </c:pt>
                <c:pt idx="4232">
                  <c:v>-3.7118828599999998</c:v>
                </c:pt>
                <c:pt idx="4233">
                  <c:v>-3.7095307399999999</c:v>
                </c:pt>
                <c:pt idx="4234">
                  <c:v>-3.7071814199999999</c:v>
                </c:pt>
                <c:pt idx="4235">
                  <c:v>-3.70483041</c:v>
                </c:pt>
                <c:pt idx="4236">
                  <c:v>-3.7024691299999999</c:v>
                </c:pt>
                <c:pt idx="4237">
                  <c:v>-3.7001031800000002</c:v>
                </c:pt>
                <c:pt idx="4238">
                  <c:v>-3.6977344799999998</c:v>
                </c:pt>
                <c:pt idx="4239">
                  <c:v>-3.6953635500000002</c:v>
                </c:pt>
                <c:pt idx="4240">
                  <c:v>-3.6929909400000001</c:v>
                </c:pt>
                <c:pt idx="4241">
                  <c:v>-3.6906171400000001</c:v>
                </c:pt>
                <c:pt idx="4242">
                  <c:v>-3.6882426700000002</c:v>
                </c:pt>
                <c:pt idx="4243">
                  <c:v>-3.6858677800000001</c:v>
                </c:pt>
                <c:pt idx="4244">
                  <c:v>-3.6834912399999999</c:v>
                </c:pt>
                <c:pt idx="4245">
                  <c:v>-3.6811148600000001</c:v>
                </c:pt>
                <c:pt idx="4246">
                  <c:v>-3.67873882</c:v>
                </c:pt>
                <c:pt idx="4247">
                  <c:v>-3.6763611200000001</c:v>
                </c:pt>
                <c:pt idx="4248">
                  <c:v>-3.6739844800000001</c:v>
                </c:pt>
                <c:pt idx="4249">
                  <c:v>-3.6716070799999998</c:v>
                </c:pt>
                <c:pt idx="4250">
                  <c:v>-3.6692298499999998</c:v>
                </c:pt>
                <c:pt idx="4251">
                  <c:v>-3.6668530399999999</c:v>
                </c:pt>
                <c:pt idx="4252">
                  <c:v>-3.6644755199999999</c:v>
                </c:pt>
                <c:pt idx="4253">
                  <c:v>-3.6620992600000002</c:v>
                </c:pt>
                <c:pt idx="4254">
                  <c:v>-3.6597217199999998</c:v>
                </c:pt>
                <c:pt idx="4255">
                  <c:v>-3.6573459700000002</c:v>
                </c:pt>
                <c:pt idx="4256">
                  <c:v>-3.6549686600000002</c:v>
                </c:pt>
                <c:pt idx="4257">
                  <c:v>-3.65259337</c:v>
                </c:pt>
                <c:pt idx="4258">
                  <c:v>-3.65021649</c:v>
                </c:pt>
                <c:pt idx="4259">
                  <c:v>-3.6478416299999998</c:v>
                </c:pt>
                <c:pt idx="4260">
                  <c:v>-3.6454653700000001</c:v>
                </c:pt>
                <c:pt idx="4261">
                  <c:v>-3.6430908799999999</c:v>
                </c:pt>
                <c:pt idx="4262">
                  <c:v>-3.6407153800000001</c:v>
                </c:pt>
                <c:pt idx="4263">
                  <c:v>-3.63834123</c:v>
                </c:pt>
                <c:pt idx="4264">
                  <c:v>-3.6359665900000002</c:v>
                </c:pt>
                <c:pt idx="4265">
                  <c:v>-3.6335927300000002</c:v>
                </c:pt>
                <c:pt idx="4266">
                  <c:v>-3.6312198100000002</c:v>
                </c:pt>
                <c:pt idx="4267">
                  <c:v>-3.6288502299999998</c:v>
                </c:pt>
                <c:pt idx="4268">
                  <c:v>-3.6264845800000001</c:v>
                </c:pt>
                <c:pt idx="4269">
                  <c:v>-3.6241222</c:v>
                </c:pt>
                <c:pt idx="4270">
                  <c:v>-3.6217635800000001</c:v>
                </c:pt>
                <c:pt idx="4271">
                  <c:v>-3.6194075699999999</c:v>
                </c:pt>
                <c:pt idx="4272">
                  <c:v>-3.61705583</c:v>
                </c:pt>
                <c:pt idx="4273">
                  <c:v>-3.6147100700000001</c:v>
                </c:pt>
                <c:pt idx="4274">
                  <c:v>-3.6123730300000001</c:v>
                </c:pt>
                <c:pt idx="4275">
                  <c:v>-3.6100375100000002</c:v>
                </c:pt>
                <c:pt idx="4276">
                  <c:v>-3.60770349</c:v>
                </c:pt>
                <c:pt idx="4277">
                  <c:v>-3.6053709500000002</c:v>
                </c:pt>
                <c:pt idx="4278">
                  <c:v>-3.6030399100000001</c:v>
                </c:pt>
                <c:pt idx="4279">
                  <c:v>-3.6007103499999999</c:v>
                </c:pt>
                <c:pt idx="4280">
                  <c:v>-3.59838228</c:v>
                </c:pt>
                <c:pt idx="4281">
                  <c:v>-3.59605569</c:v>
                </c:pt>
                <c:pt idx="4282">
                  <c:v>-3.5937306000000002</c:v>
                </c:pt>
                <c:pt idx="4283">
                  <c:v>-3.5914069899999999</c:v>
                </c:pt>
                <c:pt idx="4284">
                  <c:v>-3.5890848700000002</c:v>
                </c:pt>
                <c:pt idx="4285">
                  <c:v>-3.5867642399999999</c:v>
                </c:pt>
                <c:pt idx="4286">
                  <c:v>-3.58444509</c:v>
                </c:pt>
                <c:pt idx="4287">
                  <c:v>-3.5821274299999999</c:v>
                </c:pt>
                <c:pt idx="4288">
                  <c:v>-3.57981127</c:v>
                </c:pt>
                <c:pt idx="4289">
                  <c:v>-3.57749659</c:v>
                </c:pt>
                <c:pt idx="4290">
                  <c:v>-3.5751833899999999</c:v>
                </c:pt>
                <c:pt idx="4291">
                  <c:v>-3.5728716899999999</c:v>
                </c:pt>
                <c:pt idx="4292">
                  <c:v>-3.5705614699999999</c:v>
                </c:pt>
                <c:pt idx="4293">
                  <c:v>-3.5682527400000001</c:v>
                </c:pt>
                <c:pt idx="4294">
                  <c:v>-3.5659455000000002</c:v>
                </c:pt>
                <c:pt idx="4295">
                  <c:v>-3.5636397500000001</c:v>
                </c:pt>
                <c:pt idx="4296">
                  <c:v>-3.5613354799999999</c:v>
                </c:pt>
                <c:pt idx="4297">
                  <c:v>-3.5590326999999999</c:v>
                </c:pt>
                <c:pt idx="4298">
                  <c:v>-3.5567314099999998</c:v>
                </c:pt>
                <c:pt idx="4299">
                  <c:v>-3.55443161</c:v>
                </c:pt>
                <c:pt idx="4300">
                  <c:v>-3.5521332999999999</c:v>
                </c:pt>
                <c:pt idx="4301">
                  <c:v>-3.5498364699999998</c:v>
                </c:pt>
                <c:pt idx="4302">
                  <c:v>-3.5475411399999999</c:v>
                </c:pt>
                <c:pt idx="4303">
                  <c:v>-3.5452472899999998</c:v>
                </c:pt>
                <c:pt idx="4304">
                  <c:v>-3.5429549200000001</c:v>
                </c:pt>
                <c:pt idx="4305">
                  <c:v>-3.5406640500000002</c:v>
                </c:pt>
                <c:pt idx="4306">
                  <c:v>-3.5383746600000001</c:v>
                </c:pt>
                <c:pt idx="4307">
                  <c:v>-3.5360867699999998</c:v>
                </c:pt>
                <c:pt idx="4308">
                  <c:v>-3.5338003599999999</c:v>
                </c:pt>
                <c:pt idx="4309">
                  <c:v>-3.5315154299999998</c:v>
                </c:pt>
                <c:pt idx="4310">
                  <c:v>-3.5292319999999999</c:v>
                </c:pt>
                <c:pt idx="4311">
                  <c:v>-3.5269500499999999</c:v>
                </c:pt>
                <c:pt idx="4312">
                  <c:v>-3.5246695899999998</c:v>
                </c:pt>
                <c:pt idx="4313">
                  <c:v>-3.5223906199999999</c:v>
                </c:pt>
                <c:pt idx="4314">
                  <c:v>-3.5201131399999999</c:v>
                </c:pt>
                <c:pt idx="4315">
                  <c:v>-3.5178371400000001</c:v>
                </c:pt>
                <c:pt idx="4316">
                  <c:v>-3.5155626400000002</c:v>
                </c:pt>
                <c:pt idx="4317">
                  <c:v>-3.5132896200000001</c:v>
                </c:pt>
                <c:pt idx="4318">
                  <c:v>-3.5110180899999999</c:v>
                </c:pt>
                <c:pt idx="4319">
                  <c:v>-3.50874804</c:v>
                </c:pt>
                <c:pt idx="4320">
                  <c:v>-3.5064794899999998</c:v>
                </c:pt>
                <c:pt idx="4321">
                  <c:v>-3.50421242</c:v>
                </c:pt>
                <c:pt idx="4322">
                  <c:v>-3.50194684</c:v>
                </c:pt>
                <c:pt idx="4323">
                  <c:v>-3.4996827499999998</c:v>
                </c:pt>
                <c:pt idx="4324">
                  <c:v>-3.49742014</c:v>
                </c:pt>
                <c:pt idx="4325">
                  <c:v>-3.4951590299999999</c:v>
                </c:pt>
                <c:pt idx="4326">
                  <c:v>-3.4928994000000002</c:v>
                </c:pt>
                <c:pt idx="4327">
                  <c:v>-3.4906412599999999</c:v>
                </c:pt>
                <c:pt idx="4328">
                  <c:v>-3.4883846100000002</c:v>
                </c:pt>
                <c:pt idx="4329">
                  <c:v>-3.48612945</c:v>
                </c:pt>
                <c:pt idx="4330">
                  <c:v>-3.48387577</c:v>
                </c:pt>
                <c:pt idx="4331">
                  <c:v>-3.4816235799999999</c:v>
                </c:pt>
                <c:pt idx="4332">
                  <c:v>-3.4793728800000001</c:v>
                </c:pt>
                <c:pt idx="4333">
                  <c:v>-3.4771236700000001</c:v>
                </c:pt>
                <c:pt idx="4334">
                  <c:v>-3.47487594</c:v>
                </c:pt>
                <c:pt idx="4335">
                  <c:v>-3.4726297100000001</c:v>
                </c:pt>
                <c:pt idx="4336">
                  <c:v>-3.4703849600000001</c:v>
                </c:pt>
                <c:pt idx="4337">
                  <c:v>-3.4681416999999999</c:v>
                </c:pt>
                <c:pt idx="4338">
                  <c:v>-3.46589992</c:v>
                </c:pt>
                <c:pt idx="4339">
                  <c:v>-3.4636596399999999</c:v>
                </c:pt>
                <c:pt idx="4340">
                  <c:v>-3.4614208400000002</c:v>
                </c:pt>
                <c:pt idx="4341">
                  <c:v>-3.4591835299999998</c:v>
                </c:pt>
                <c:pt idx="4342">
                  <c:v>-3.4569477100000001</c:v>
                </c:pt>
                <c:pt idx="4343">
                  <c:v>-3.4547133799999998</c:v>
                </c:pt>
                <c:pt idx="4344">
                  <c:v>-3.4524805299999999</c:v>
                </c:pt>
                <c:pt idx="4345">
                  <c:v>-3.4502491700000002</c:v>
                </c:pt>
                <c:pt idx="4346">
                  <c:v>-3.4480192999999999</c:v>
                </c:pt>
                <c:pt idx="4347">
                  <c:v>-3.4457909199999999</c:v>
                </c:pt>
                <c:pt idx="4348">
                  <c:v>-3.4435640300000001</c:v>
                </c:pt>
                <c:pt idx="4349">
                  <c:v>-3.4413401600000002</c:v>
                </c:pt>
                <c:pt idx="4350">
                  <c:v>-3.4391247100000002</c:v>
                </c:pt>
                <c:pt idx="4351">
                  <c:v>-3.43691477</c:v>
                </c:pt>
                <c:pt idx="4352">
                  <c:v>-3.43470926</c:v>
                </c:pt>
                <c:pt idx="4353">
                  <c:v>-3.4325076299999999</c:v>
                </c:pt>
                <c:pt idx="4354">
                  <c:v>-3.43030912</c:v>
                </c:pt>
                <c:pt idx="4355">
                  <c:v>-3.42811354</c:v>
                </c:pt>
                <c:pt idx="4356">
                  <c:v>-3.4259208299999999</c:v>
                </c:pt>
                <c:pt idx="4357">
                  <c:v>-3.42373101</c:v>
                </c:pt>
                <c:pt idx="4358">
                  <c:v>-3.4215437999999998</c:v>
                </c:pt>
                <c:pt idx="4359">
                  <c:v>-3.4193593099999999</c:v>
                </c:pt>
                <c:pt idx="4360">
                  <c:v>-3.4171776600000001</c:v>
                </c:pt>
                <c:pt idx="4361">
                  <c:v>-3.4149984099999999</c:v>
                </c:pt>
                <c:pt idx="4362">
                  <c:v>-3.4128216</c:v>
                </c:pt>
                <c:pt idx="4363">
                  <c:v>-3.4106475700000001</c:v>
                </c:pt>
                <c:pt idx="4364">
                  <c:v>-3.4084759099999999</c:v>
                </c:pt>
                <c:pt idx="4365">
                  <c:v>-3.4063067299999998</c:v>
                </c:pt>
                <c:pt idx="4366">
                  <c:v>-3.4041399600000002</c:v>
                </c:pt>
                <c:pt idx="4367">
                  <c:v>-3.4019757300000002</c:v>
                </c:pt>
                <c:pt idx="4368">
                  <c:v>-3.3998138500000001</c:v>
                </c:pt>
                <c:pt idx="4369">
                  <c:v>-3.3976542200000002</c:v>
                </c:pt>
                <c:pt idx="4370">
                  <c:v>-3.3954973499999999</c:v>
                </c:pt>
                <c:pt idx="4371">
                  <c:v>-3.3933424799999998</c:v>
                </c:pt>
                <c:pt idx="4372">
                  <c:v>-3.3911902199999999</c:v>
                </c:pt>
                <c:pt idx="4373">
                  <c:v>-3.3890402900000001</c:v>
                </c:pt>
                <c:pt idx="4374">
                  <c:v>-3.3868925000000001</c:v>
                </c:pt>
                <c:pt idx="4375">
                  <c:v>-3.3847473699999999</c:v>
                </c:pt>
                <c:pt idx="4376">
                  <c:v>-3.3826043499999998</c:v>
                </c:pt>
                <c:pt idx="4377">
                  <c:v>-3.3804637</c:v>
                </c:pt>
                <c:pt idx="4378">
                  <c:v>-3.3783255400000001</c:v>
                </c:pt>
                <c:pt idx="4379">
                  <c:v>-3.37618968</c:v>
                </c:pt>
                <c:pt idx="4380">
                  <c:v>-3.3740559800000001</c:v>
                </c:pt>
                <c:pt idx="4381">
                  <c:v>-3.3719248899999998</c:v>
                </c:pt>
                <c:pt idx="4382">
                  <c:v>-3.3697960600000001</c:v>
                </c:pt>
                <c:pt idx="4383">
                  <c:v>-3.3676693200000001</c:v>
                </c:pt>
                <c:pt idx="4384">
                  <c:v>-3.36554544</c:v>
                </c:pt>
                <c:pt idx="4385">
                  <c:v>-3.3634236899999999</c:v>
                </c:pt>
                <c:pt idx="4386">
                  <c:v>-3.3613042499999999</c:v>
                </c:pt>
                <c:pt idx="4387">
                  <c:v>-3.3591873699999999</c:v>
                </c:pt>
                <c:pt idx="4388">
                  <c:v>-3.3570728999999999</c:v>
                </c:pt>
                <c:pt idx="4389">
                  <c:v>-3.35496091</c:v>
                </c:pt>
                <c:pt idx="4390">
                  <c:v>-3.35285141</c:v>
                </c:pt>
                <c:pt idx="4391">
                  <c:v>-3.3507443600000002</c:v>
                </c:pt>
                <c:pt idx="4392">
                  <c:v>-3.3486399100000002</c:v>
                </c:pt>
                <c:pt idx="4393">
                  <c:v>-3.3465382199999998</c:v>
                </c:pt>
                <c:pt idx="4394">
                  <c:v>-3.3444392399999998</c:v>
                </c:pt>
                <c:pt idx="4395">
                  <c:v>-3.3423430399999998</c:v>
                </c:pt>
                <c:pt idx="4396">
                  <c:v>-3.34024929</c:v>
                </c:pt>
                <c:pt idx="4397">
                  <c:v>-3.338158</c:v>
                </c:pt>
                <c:pt idx="4398">
                  <c:v>-3.3360692699999999</c:v>
                </c:pt>
                <c:pt idx="4399">
                  <c:v>-3.3339832</c:v>
                </c:pt>
                <c:pt idx="4400">
                  <c:v>-3.3318998799999999</c:v>
                </c:pt>
                <c:pt idx="4401">
                  <c:v>-3.3298199099999999</c:v>
                </c:pt>
                <c:pt idx="4402">
                  <c:v>-3.3277446400000001</c:v>
                </c:pt>
                <c:pt idx="4403">
                  <c:v>-3.3256725199999999</c:v>
                </c:pt>
                <c:pt idx="4404">
                  <c:v>-3.3236016899999998</c:v>
                </c:pt>
                <c:pt idx="4405">
                  <c:v>-3.3215321499999999</c:v>
                </c:pt>
                <c:pt idx="4406">
                  <c:v>-3.3194638900000002</c:v>
                </c:pt>
                <c:pt idx="4407">
                  <c:v>-3.3173969200000002</c:v>
                </c:pt>
                <c:pt idx="4408">
                  <c:v>-3.3153312399999999</c:v>
                </c:pt>
                <c:pt idx="4409">
                  <c:v>-3.3132668399999998</c:v>
                </c:pt>
                <c:pt idx="4410">
                  <c:v>-3.3112037299999999</c:v>
                </c:pt>
                <c:pt idx="4411">
                  <c:v>-3.3091419000000002</c:v>
                </c:pt>
                <c:pt idx="4412">
                  <c:v>-3.3070813600000002</c:v>
                </c:pt>
                <c:pt idx="4413">
                  <c:v>-3.3050221099999999</c:v>
                </c:pt>
                <c:pt idx="4414">
                  <c:v>-3.3029641399999998</c:v>
                </c:pt>
                <c:pt idx="4415">
                  <c:v>-3.3009074599999999</c:v>
                </c:pt>
                <c:pt idx="4416">
                  <c:v>-3.2988520600000002</c:v>
                </c:pt>
                <c:pt idx="4417">
                  <c:v>-3.2967979500000002</c:v>
                </c:pt>
                <c:pt idx="4418">
                  <c:v>-3.2947451299999999</c:v>
                </c:pt>
                <c:pt idx="4419">
                  <c:v>-3.2926935899999998</c:v>
                </c:pt>
                <c:pt idx="4420">
                  <c:v>-3.2906433399999999</c:v>
                </c:pt>
                <c:pt idx="4421">
                  <c:v>-3.2885943700000002</c:v>
                </c:pt>
                <c:pt idx="4422">
                  <c:v>-3.2865466900000002</c:v>
                </c:pt>
                <c:pt idx="4423">
                  <c:v>-3.2845002999999999</c:v>
                </c:pt>
                <c:pt idx="4424">
                  <c:v>-3.2824551899999999</c:v>
                </c:pt>
                <c:pt idx="4425">
                  <c:v>-3.2804113699999999</c:v>
                </c:pt>
                <c:pt idx="4426">
                  <c:v>-3.2783688299999998</c:v>
                </c:pt>
                <c:pt idx="4427">
                  <c:v>-3.2763275799999998</c:v>
                </c:pt>
                <c:pt idx="4428">
                  <c:v>-3.27428762</c:v>
                </c:pt>
                <c:pt idx="4429">
                  <c:v>-3.2722489399999999</c:v>
                </c:pt>
                <c:pt idx="4430">
                  <c:v>-3.27021155</c:v>
                </c:pt>
                <c:pt idx="4431">
                  <c:v>-3.2681754500000002</c:v>
                </c:pt>
                <c:pt idx="4432">
                  <c:v>-3.2661406300000002</c:v>
                </c:pt>
                <c:pt idx="4433">
                  <c:v>-3.2641070999999999</c:v>
                </c:pt>
                <c:pt idx="4434">
                  <c:v>-3.2620748499999999</c:v>
                </c:pt>
                <c:pt idx="4435">
                  <c:v>-3.2600438899999999</c:v>
                </c:pt>
                <c:pt idx="4436">
                  <c:v>-3.2580142099999998</c:v>
                </c:pt>
                <c:pt idx="4437">
                  <c:v>-3.2559858300000002</c:v>
                </c:pt>
                <c:pt idx="4438">
                  <c:v>-3.25395872</c:v>
                </c:pt>
                <c:pt idx="4439">
                  <c:v>-3.2519329099999998</c:v>
                </c:pt>
                <c:pt idx="4440">
                  <c:v>-3.2499083799999999</c:v>
                </c:pt>
                <c:pt idx="4441">
                  <c:v>-3.2478851299999998</c:v>
                </c:pt>
                <c:pt idx="4442">
                  <c:v>-3.2458631699999998</c:v>
                </c:pt>
                <c:pt idx="4443">
                  <c:v>-3.2438425</c:v>
                </c:pt>
                <c:pt idx="4444">
                  <c:v>-3.2418231199999998</c:v>
                </c:pt>
                <c:pt idx="4445">
                  <c:v>-3.2398050199999999</c:v>
                </c:pt>
                <c:pt idx="4446">
                  <c:v>-3.2377881999999998</c:v>
                </c:pt>
                <c:pt idx="4447">
                  <c:v>-3.2357726800000002</c:v>
                </c:pt>
                <c:pt idx="4448">
                  <c:v>-3.23375843</c:v>
                </c:pt>
                <c:pt idx="4449">
                  <c:v>-3.2317454799999998</c:v>
                </c:pt>
                <c:pt idx="4450">
                  <c:v>-3.2297338099999999</c:v>
                </c:pt>
                <c:pt idx="4451">
                  <c:v>-3.2277234199999998</c:v>
                </c:pt>
                <c:pt idx="4452">
                  <c:v>-3.2257143300000002</c:v>
                </c:pt>
                <c:pt idx="4453">
                  <c:v>-3.2237065199999999</c:v>
                </c:pt>
                <c:pt idx="4454">
                  <c:v>-3.2216999899999998</c:v>
                </c:pt>
                <c:pt idx="4455">
                  <c:v>-3.2196947499999999</c:v>
                </c:pt>
                <c:pt idx="4456">
                  <c:v>-3.2176908000000002</c:v>
                </c:pt>
                <c:pt idx="4457">
                  <c:v>-3.2156881300000002</c:v>
                </c:pt>
                <c:pt idx="4458">
                  <c:v>-3.2136867499999999</c:v>
                </c:pt>
                <c:pt idx="4459">
                  <c:v>-3.2116866599999998</c:v>
                </c:pt>
                <c:pt idx="4460">
                  <c:v>-3.2096878499999999</c:v>
                </c:pt>
                <c:pt idx="4461">
                  <c:v>-3.2076903200000002</c:v>
                </c:pt>
                <c:pt idx="4462">
                  <c:v>-3.2056940799999998</c:v>
                </c:pt>
                <c:pt idx="4463">
                  <c:v>-3.20369913</c:v>
                </c:pt>
                <c:pt idx="4464">
                  <c:v>-3.2017054699999998</c:v>
                </c:pt>
                <c:pt idx="4465">
                  <c:v>-3.1997130899999999</c:v>
                </c:pt>
                <c:pt idx="4466">
                  <c:v>-3.1977220000000002</c:v>
                </c:pt>
                <c:pt idx="4467">
                  <c:v>-3.1957321900000002</c:v>
                </c:pt>
                <c:pt idx="4468">
                  <c:v>-3.1937436699999999</c:v>
                </c:pt>
                <c:pt idx="4469">
                  <c:v>-3.1917564399999998</c:v>
                </c:pt>
                <c:pt idx="4470">
                  <c:v>-3.1897704899999999</c:v>
                </c:pt>
                <c:pt idx="4471">
                  <c:v>-3.1877858300000002</c:v>
                </c:pt>
                <c:pt idx="4472">
                  <c:v>-3.1858024500000002</c:v>
                </c:pt>
                <c:pt idx="4473">
                  <c:v>-3.1838203599999999</c:v>
                </c:pt>
                <c:pt idx="4474">
                  <c:v>-3.1818395599999998</c:v>
                </c:pt>
                <c:pt idx="4475">
                  <c:v>-3.1798600399999999</c:v>
                </c:pt>
                <c:pt idx="4476">
                  <c:v>-3.1778818100000001</c:v>
                </c:pt>
                <c:pt idx="4477">
                  <c:v>-3.1759048600000002</c:v>
                </c:pt>
                <c:pt idx="4478">
                  <c:v>-3.1739291999999999</c:v>
                </c:pt>
                <c:pt idx="4479">
                  <c:v>-3.1719548299999998</c:v>
                </c:pt>
                <c:pt idx="4480">
                  <c:v>-3.1699817399999999</c:v>
                </c:pt>
                <c:pt idx="4481">
                  <c:v>-3.1680099400000001</c:v>
                </c:pt>
                <c:pt idx="4482">
                  <c:v>-3.1660394300000001</c:v>
                </c:pt>
                <c:pt idx="4483">
                  <c:v>-3.1640701999999998</c:v>
                </c:pt>
                <c:pt idx="4484">
                  <c:v>-3.1621022499999998</c:v>
                </c:pt>
                <c:pt idx="4485">
                  <c:v>-3.1601355999999998</c:v>
                </c:pt>
                <c:pt idx="4486">
                  <c:v>-3.1581702200000001</c:v>
                </c:pt>
                <c:pt idx="4487">
                  <c:v>-3.1562061400000001</c:v>
                </c:pt>
                <c:pt idx="4488">
                  <c:v>-3.1542433399999998</c:v>
                </c:pt>
                <c:pt idx="4489">
                  <c:v>-3.1522818300000002</c:v>
                </c:pt>
                <c:pt idx="4490">
                  <c:v>-3.1503215999999998</c:v>
                </c:pt>
                <c:pt idx="4491">
                  <c:v>-3.1483626600000001</c:v>
                </c:pt>
                <c:pt idx="4492">
                  <c:v>-3.1464050100000001</c:v>
                </c:pt>
                <c:pt idx="4493">
                  <c:v>-3.1444486399999998</c:v>
                </c:pt>
                <c:pt idx="4494">
                  <c:v>-3.1424935600000001</c:v>
                </c:pt>
                <c:pt idx="4495">
                  <c:v>-3.1405397599999998</c:v>
                </c:pt>
                <c:pt idx="4496">
                  <c:v>-3.1385872500000001</c:v>
                </c:pt>
                <c:pt idx="4497">
                  <c:v>-3.1366360200000001</c:v>
                </c:pt>
                <c:pt idx="4498">
                  <c:v>-3.1346860900000002</c:v>
                </c:pt>
                <c:pt idx="4499">
                  <c:v>-3.1327374300000002</c:v>
                </c:pt>
                <c:pt idx="4500">
                  <c:v>-3.1307900700000002</c:v>
                </c:pt>
                <c:pt idx="4501">
                  <c:v>-3.12884399</c:v>
                </c:pt>
                <c:pt idx="4502">
                  <c:v>-3.1268991900000001</c:v>
                </c:pt>
                <c:pt idx="4503">
                  <c:v>-3.1249556900000002</c:v>
                </c:pt>
                <c:pt idx="4504">
                  <c:v>-3.1230134600000001</c:v>
                </c:pt>
                <c:pt idx="4505">
                  <c:v>-3.1210725300000002</c:v>
                </c:pt>
                <c:pt idx="4506">
                  <c:v>-3.11913288</c:v>
                </c:pt>
                <c:pt idx="4507">
                  <c:v>-3.11719452</c:v>
                </c:pt>
                <c:pt idx="4508">
                  <c:v>-3.1152574400000002</c:v>
                </c:pt>
                <c:pt idx="4509">
                  <c:v>-3.1133216500000001</c:v>
                </c:pt>
                <c:pt idx="4510">
                  <c:v>-3.1113871400000002</c:v>
                </c:pt>
                <c:pt idx="4511">
                  <c:v>-3.10945392</c:v>
                </c:pt>
                <c:pt idx="4512">
                  <c:v>-3.10752199</c:v>
                </c:pt>
                <c:pt idx="4513">
                  <c:v>-3.1055913400000001</c:v>
                </c:pt>
                <c:pt idx="4514">
                  <c:v>-3.10366198</c:v>
                </c:pt>
                <c:pt idx="4515">
                  <c:v>-3.1017339100000001</c:v>
                </c:pt>
                <c:pt idx="4516">
                  <c:v>-3.0998071199999999</c:v>
                </c:pt>
                <c:pt idx="4517">
                  <c:v>-3.09788161</c:v>
                </c:pt>
                <c:pt idx="4518">
                  <c:v>-3.0959574000000001</c:v>
                </c:pt>
                <c:pt idx="4519">
                  <c:v>-3.09403446</c:v>
                </c:pt>
                <c:pt idx="4520">
                  <c:v>-3.0921128200000001</c:v>
                </c:pt>
                <c:pt idx="4521">
                  <c:v>-3.0901924599999999</c:v>
                </c:pt>
                <c:pt idx="4522">
                  <c:v>-3.0882733899999999</c:v>
                </c:pt>
                <c:pt idx="4523">
                  <c:v>-3.0863556000000001</c:v>
                </c:pt>
                <c:pt idx="4524">
                  <c:v>-3.0844391</c:v>
                </c:pt>
                <c:pt idx="4525">
                  <c:v>-3.08252389</c:v>
                </c:pt>
                <c:pt idx="4526">
                  <c:v>-3.0806099599999999</c:v>
                </c:pt>
                <c:pt idx="4527">
                  <c:v>-3.0786973199999998</c:v>
                </c:pt>
                <c:pt idx="4528">
                  <c:v>-3.07678596</c:v>
                </c:pt>
                <c:pt idx="4529">
                  <c:v>-3.0748758899999999</c:v>
                </c:pt>
                <c:pt idx="4530">
                  <c:v>-3.07296711</c:v>
                </c:pt>
                <c:pt idx="4531">
                  <c:v>-3.0710596099999998</c:v>
                </c:pt>
                <c:pt idx="4532">
                  <c:v>-3.0691533999999998</c:v>
                </c:pt>
                <c:pt idx="4533">
                  <c:v>-3.06724847</c:v>
                </c:pt>
                <c:pt idx="4534">
                  <c:v>-3.0653448299999999</c:v>
                </c:pt>
                <c:pt idx="4535">
                  <c:v>-3.06344248</c:v>
                </c:pt>
                <c:pt idx="4536">
                  <c:v>-3.0615414099999998</c:v>
                </c:pt>
                <c:pt idx="4537">
                  <c:v>-3.0596416299999998</c:v>
                </c:pt>
                <c:pt idx="4538">
                  <c:v>-3.0577431399999999</c:v>
                </c:pt>
                <c:pt idx="4539">
                  <c:v>-3.0558459299999998</c:v>
                </c:pt>
                <c:pt idx="4540">
                  <c:v>-3.0539499999999999</c:v>
                </c:pt>
                <c:pt idx="4541">
                  <c:v>-3.0520553700000002</c:v>
                </c:pt>
                <c:pt idx="4542">
                  <c:v>-3.0501620200000001</c:v>
                </c:pt>
                <c:pt idx="4543">
                  <c:v>-3.0482699499999999</c:v>
                </c:pt>
                <c:pt idx="4544">
                  <c:v>-3.0463791699999998</c:v>
                </c:pt>
                <c:pt idx="4545">
                  <c:v>-3.0444896799999999</c:v>
                </c:pt>
                <c:pt idx="4546">
                  <c:v>-3.0426014700000001</c:v>
                </c:pt>
                <c:pt idx="4547">
                  <c:v>-3.0407145500000001</c:v>
                </c:pt>
                <c:pt idx="4548">
                  <c:v>-3.0388289199999998</c:v>
                </c:pt>
                <c:pt idx="4549">
                  <c:v>-3.0369445700000002</c:v>
                </c:pt>
                <c:pt idx="4550">
                  <c:v>-3.0350615099999998</c:v>
                </c:pt>
                <c:pt idx="4551">
                  <c:v>-3.0331797300000001</c:v>
                </c:pt>
                <c:pt idx="4552">
                  <c:v>-3.0312992400000001</c:v>
                </c:pt>
                <c:pt idx="4553">
                  <c:v>-3.0294200299999998</c:v>
                </c:pt>
                <c:pt idx="4554">
                  <c:v>-3.0275421200000001</c:v>
                </c:pt>
                <c:pt idx="4555">
                  <c:v>-3.0256654799999998</c:v>
                </c:pt>
                <c:pt idx="4556">
                  <c:v>-3.02379014</c:v>
                </c:pt>
                <c:pt idx="4557">
                  <c:v>-3.02191608</c:v>
                </c:pt>
                <c:pt idx="4558">
                  <c:v>-3.0200433000000002</c:v>
                </c:pt>
                <c:pt idx="4559">
                  <c:v>-3.0181718200000001</c:v>
                </c:pt>
                <c:pt idx="4560">
                  <c:v>-3.0163016100000002</c:v>
                </c:pt>
                <c:pt idx="4561">
                  <c:v>-3.0144327</c:v>
                </c:pt>
                <c:pt idx="4562">
                  <c:v>-3.01256507</c:v>
                </c:pt>
                <c:pt idx="4563">
                  <c:v>-3.0106987300000001</c:v>
                </c:pt>
                <c:pt idx="4564">
                  <c:v>-3.00883367</c:v>
                </c:pt>
                <c:pt idx="4565">
                  <c:v>-3.0069699000000001</c:v>
                </c:pt>
                <c:pt idx="4566">
                  <c:v>-3.0051074099999999</c:v>
                </c:pt>
                <c:pt idx="4567">
                  <c:v>-3.0032462099999999</c:v>
                </c:pt>
                <c:pt idx="4568">
                  <c:v>-3.0013863000000001</c:v>
                </c:pt>
                <c:pt idx="4569">
                  <c:v>-2.99952767</c:v>
                </c:pt>
                <c:pt idx="4570">
                  <c:v>-2.99767033</c:v>
                </c:pt>
                <c:pt idx="4571">
                  <c:v>-2.9958142799999998</c:v>
                </c:pt>
                <c:pt idx="4572">
                  <c:v>-2.9939595099999998</c:v>
                </c:pt>
                <c:pt idx="4573">
                  <c:v>-2.99210602</c:v>
                </c:pt>
                <c:pt idx="4574">
                  <c:v>-2.9902538299999999</c:v>
                </c:pt>
                <c:pt idx="4575">
                  <c:v>-2.98840292</c:v>
                </c:pt>
                <c:pt idx="4576">
                  <c:v>-2.9865532899999998</c:v>
                </c:pt>
                <c:pt idx="4577">
                  <c:v>-2.9847049499999998</c:v>
                </c:pt>
                <c:pt idx="4578">
                  <c:v>-2.9828579</c:v>
                </c:pt>
                <c:pt idx="4579">
                  <c:v>-2.9810121299999999</c:v>
                </c:pt>
                <c:pt idx="4580">
                  <c:v>-2.9791676499999999</c:v>
                </c:pt>
                <c:pt idx="4581">
                  <c:v>-2.9773244600000002</c:v>
                </c:pt>
                <c:pt idx="4582">
                  <c:v>-2.9754825500000002</c:v>
                </c:pt>
                <c:pt idx="4583">
                  <c:v>-2.9736419299999999</c:v>
                </c:pt>
                <c:pt idx="4584">
                  <c:v>-2.9718025899999998</c:v>
                </c:pt>
                <c:pt idx="4585">
                  <c:v>-2.9699645399999999</c:v>
                </c:pt>
                <c:pt idx="4586">
                  <c:v>-2.9681277800000001</c:v>
                </c:pt>
                <c:pt idx="4587">
                  <c:v>-2.9662923000000001</c:v>
                </c:pt>
                <c:pt idx="4588">
                  <c:v>-2.9644581099999998</c:v>
                </c:pt>
                <c:pt idx="4589">
                  <c:v>-2.9626252000000002</c:v>
                </c:pt>
                <c:pt idx="4590">
                  <c:v>-2.9607935799999998</c:v>
                </c:pt>
                <c:pt idx="4591">
                  <c:v>-2.95896325</c:v>
                </c:pt>
                <c:pt idx="4592">
                  <c:v>-2.9571342</c:v>
                </c:pt>
                <c:pt idx="4593">
                  <c:v>-2.9553064400000002</c:v>
                </c:pt>
                <c:pt idx="4594">
                  <c:v>-2.9534799700000001</c:v>
                </c:pt>
                <c:pt idx="4595">
                  <c:v>-2.9516547800000001</c:v>
                </c:pt>
                <c:pt idx="4596">
                  <c:v>-2.94983087</c:v>
                </c:pt>
                <c:pt idx="4597">
                  <c:v>-2.9480082599999999</c:v>
                </c:pt>
                <c:pt idx="4598">
                  <c:v>-2.9461869300000001</c:v>
                </c:pt>
                <c:pt idx="4599">
                  <c:v>-2.94436688</c:v>
                </c:pt>
                <c:pt idx="4600">
                  <c:v>-2.9425481200000001</c:v>
                </c:pt>
                <c:pt idx="4601">
                  <c:v>-2.9407306499999999</c:v>
                </c:pt>
                <c:pt idx="4602">
                  <c:v>-2.9389144599999999</c:v>
                </c:pt>
                <c:pt idx="4603">
                  <c:v>-2.9370995600000001</c:v>
                </c:pt>
                <c:pt idx="4604">
                  <c:v>-2.9352859499999999</c:v>
                </c:pt>
                <c:pt idx="4605">
                  <c:v>-2.93347362</c:v>
                </c:pt>
                <c:pt idx="4606">
                  <c:v>-2.9316625799999998</c:v>
                </c:pt>
                <c:pt idx="4607">
                  <c:v>-2.9298528199999998</c:v>
                </c:pt>
                <c:pt idx="4608">
                  <c:v>-2.92804435</c:v>
                </c:pt>
                <c:pt idx="4609">
                  <c:v>-2.9262371699999998</c:v>
                </c:pt>
                <c:pt idx="4610">
                  <c:v>-2.9244312699999999</c:v>
                </c:pt>
                <c:pt idx="4611">
                  <c:v>-2.9226266600000002</c:v>
                </c:pt>
                <c:pt idx="4612">
                  <c:v>-2.9208233300000002</c:v>
                </c:pt>
                <c:pt idx="4613">
                  <c:v>-2.9190212899999999</c:v>
                </c:pt>
                <c:pt idx="4614">
                  <c:v>-2.9172205400000002</c:v>
                </c:pt>
                <c:pt idx="4615">
                  <c:v>-2.9154210699999998</c:v>
                </c:pt>
                <c:pt idx="4616">
                  <c:v>-2.9136228900000001</c:v>
                </c:pt>
                <c:pt idx="4617">
                  <c:v>-2.9118259900000001</c:v>
                </c:pt>
                <c:pt idx="4618">
                  <c:v>-2.9100303799999998</c:v>
                </c:pt>
                <c:pt idx="4619">
                  <c:v>-2.9082360600000001</c:v>
                </c:pt>
                <c:pt idx="4620">
                  <c:v>-2.9064430200000002</c:v>
                </c:pt>
                <c:pt idx="4621">
                  <c:v>-2.90465127</c:v>
                </c:pt>
                <c:pt idx="4622">
                  <c:v>-2.9028608</c:v>
                </c:pt>
                <c:pt idx="4623">
                  <c:v>-2.9010716200000002</c:v>
                </c:pt>
                <c:pt idx="4624">
                  <c:v>-2.8992837300000001</c:v>
                </c:pt>
                <c:pt idx="4625">
                  <c:v>-2.8974971200000001</c:v>
                </c:pt>
                <c:pt idx="4626">
                  <c:v>-2.8957117999999999</c:v>
                </c:pt>
                <c:pt idx="4627">
                  <c:v>-2.8939277699999999</c:v>
                </c:pt>
                <c:pt idx="4628">
                  <c:v>-2.8921450200000001</c:v>
                </c:pt>
                <c:pt idx="4629">
                  <c:v>-2.8903635599999999</c:v>
                </c:pt>
                <c:pt idx="4630">
                  <c:v>-2.88858338</c:v>
                </c:pt>
                <c:pt idx="4631">
                  <c:v>-2.8868044899999998</c:v>
                </c:pt>
                <c:pt idx="4632">
                  <c:v>-2.8850268799999998</c:v>
                </c:pt>
                <c:pt idx="4633">
                  <c:v>-2.88325056</c:v>
                </c:pt>
                <c:pt idx="4634">
                  <c:v>-2.8814755299999999</c:v>
                </c:pt>
                <c:pt idx="4635">
                  <c:v>-2.8797017899999999</c:v>
                </c:pt>
                <c:pt idx="4636">
                  <c:v>-2.8779293300000002</c:v>
                </c:pt>
                <c:pt idx="4637">
                  <c:v>-2.8761581500000002</c:v>
                </c:pt>
                <c:pt idx="4638">
                  <c:v>-2.8743882599999999</c:v>
                </c:pt>
                <c:pt idx="4639">
                  <c:v>-2.8726196599999998</c:v>
                </c:pt>
                <c:pt idx="4640">
                  <c:v>-2.8708523399999999</c:v>
                </c:pt>
                <c:pt idx="4641">
                  <c:v>-2.8690863100000001</c:v>
                </c:pt>
                <c:pt idx="4642">
                  <c:v>-2.8673215700000001</c:v>
                </c:pt>
                <c:pt idx="4643">
                  <c:v>-2.8655581099999998</c:v>
                </c:pt>
                <c:pt idx="4644">
                  <c:v>-2.8637959400000002</c:v>
                </c:pt>
                <c:pt idx="4645">
                  <c:v>-2.8620350600000002</c:v>
                </c:pt>
                <c:pt idx="4646">
                  <c:v>-2.86027546</c:v>
                </c:pt>
                <c:pt idx="4647">
                  <c:v>-2.85851714</c:v>
                </c:pt>
                <c:pt idx="4648">
                  <c:v>-2.8567601100000002</c:v>
                </c:pt>
                <c:pt idx="4649">
                  <c:v>-2.8550043700000001</c:v>
                </c:pt>
                <c:pt idx="4650">
                  <c:v>-2.8532499200000001</c:v>
                </c:pt>
                <c:pt idx="4651">
                  <c:v>-2.8514967499999999</c:v>
                </c:pt>
                <c:pt idx="4652">
                  <c:v>-2.8497448699999999</c:v>
                </c:pt>
                <c:pt idx="4653">
                  <c:v>-2.84799427</c:v>
                </c:pt>
                <c:pt idx="4654">
                  <c:v>-2.8462449599999999</c:v>
                </c:pt>
                <c:pt idx="4655">
                  <c:v>-2.84449693</c:v>
                </c:pt>
                <c:pt idx="4656">
                  <c:v>-2.8427501899999998</c:v>
                </c:pt>
                <c:pt idx="4657">
                  <c:v>-2.8410047399999998</c:v>
                </c:pt>
                <c:pt idx="4658">
                  <c:v>-2.83926057</c:v>
                </c:pt>
                <c:pt idx="4659">
                  <c:v>-2.8375176899999999</c:v>
                </c:pt>
                <c:pt idx="4660">
                  <c:v>-2.8357760999999999</c:v>
                </c:pt>
                <c:pt idx="4661">
                  <c:v>-2.8340357900000002</c:v>
                </c:pt>
                <c:pt idx="4662">
                  <c:v>-2.8322967700000001</c:v>
                </c:pt>
                <c:pt idx="4663">
                  <c:v>-2.8305590299999999</c:v>
                </c:pt>
                <c:pt idx="4664">
                  <c:v>-2.8288225800000002</c:v>
                </c:pt>
                <c:pt idx="4665">
                  <c:v>-2.8270874199999998</c:v>
                </c:pt>
                <c:pt idx="4666">
                  <c:v>-2.8253535400000001</c:v>
                </c:pt>
                <c:pt idx="4667">
                  <c:v>-2.82362095</c:v>
                </c:pt>
                <c:pt idx="4668">
                  <c:v>-2.8218896400000002</c:v>
                </c:pt>
                <c:pt idx="4669">
                  <c:v>-2.8201596200000001</c:v>
                </c:pt>
                <c:pt idx="4670">
                  <c:v>-2.8184308900000001</c:v>
                </c:pt>
                <c:pt idx="4671">
                  <c:v>-2.8167034399999999</c:v>
                </c:pt>
                <c:pt idx="4672">
                  <c:v>-2.8149772799999999</c:v>
                </c:pt>
                <c:pt idx="4673">
                  <c:v>-2.8132524000000001</c:v>
                </c:pt>
                <c:pt idx="4674">
                  <c:v>-2.81152881</c:v>
                </c:pt>
                <c:pt idx="4675">
                  <c:v>-2.80980651</c:v>
                </c:pt>
                <c:pt idx="4676">
                  <c:v>-2.8080854899999999</c:v>
                </c:pt>
                <c:pt idx="4677">
                  <c:v>-2.8063657599999998</c:v>
                </c:pt>
                <c:pt idx="4678">
                  <c:v>-2.80464731</c:v>
                </c:pt>
                <c:pt idx="4679">
                  <c:v>-2.8029301499999999</c:v>
                </c:pt>
                <c:pt idx="4680">
                  <c:v>-2.8012142799999999</c:v>
                </c:pt>
                <c:pt idx="4681">
                  <c:v>-2.7994996900000002</c:v>
                </c:pt>
                <c:pt idx="4682">
                  <c:v>-2.7977863900000002</c:v>
                </c:pt>
                <c:pt idx="4683">
                  <c:v>-2.7960743799999999</c:v>
                </c:pt>
                <c:pt idx="4684">
                  <c:v>-2.7943636500000002</c:v>
                </c:pt>
                <c:pt idx="4685">
                  <c:v>-2.7926542099999998</c:v>
                </c:pt>
                <c:pt idx="4686">
                  <c:v>-2.7909460500000001</c:v>
                </c:pt>
                <c:pt idx="4687">
                  <c:v>-2.78923918</c:v>
                </c:pt>
                <c:pt idx="4688">
                  <c:v>-2.7875335899999998</c:v>
                </c:pt>
                <c:pt idx="4689">
                  <c:v>-2.7858293000000001</c:v>
                </c:pt>
                <c:pt idx="4690">
                  <c:v>-2.7841262800000002</c:v>
                </c:pt>
                <c:pt idx="4691">
                  <c:v>-2.7824245599999999</c:v>
                </c:pt>
                <c:pt idx="4692">
                  <c:v>-2.7807241199999999</c:v>
                </c:pt>
                <c:pt idx="4693">
                  <c:v>-2.7790249600000001</c:v>
                </c:pt>
                <c:pt idx="4694">
                  <c:v>-2.77732709</c:v>
                </c:pt>
                <c:pt idx="4695">
                  <c:v>-2.7756305100000001</c:v>
                </c:pt>
                <c:pt idx="4696">
                  <c:v>-2.7739352199999998</c:v>
                </c:pt>
                <c:pt idx="4697">
                  <c:v>-2.7722412099999998</c:v>
                </c:pt>
                <c:pt idx="4698">
                  <c:v>-2.77054848</c:v>
                </c:pt>
                <c:pt idx="4699">
                  <c:v>-2.7688570399999999</c:v>
                </c:pt>
                <c:pt idx="4700">
                  <c:v>-2.7671668899999999</c:v>
                </c:pt>
                <c:pt idx="4701">
                  <c:v>-2.7654780300000001</c:v>
                </c:pt>
                <c:pt idx="4702">
                  <c:v>-2.7637904500000001</c:v>
                </c:pt>
                <c:pt idx="4703">
                  <c:v>-2.7621041499999999</c:v>
                </c:pt>
                <c:pt idx="4704">
                  <c:v>-2.7604191500000002</c:v>
                </c:pt>
                <c:pt idx="4705">
                  <c:v>-2.7587354199999998</c:v>
                </c:pt>
                <c:pt idx="4706">
                  <c:v>-2.75705299</c:v>
                </c:pt>
                <c:pt idx="4707">
                  <c:v>-2.75537184</c:v>
                </c:pt>
                <c:pt idx="4708">
                  <c:v>-2.7536919800000002</c:v>
                </c:pt>
                <c:pt idx="4709">
                  <c:v>-2.7520134000000001</c:v>
                </c:pt>
                <c:pt idx="4710">
                  <c:v>-2.7503361100000001</c:v>
                </c:pt>
                <c:pt idx="4711">
                  <c:v>-2.7486600999999999</c:v>
                </c:pt>
                <c:pt idx="4712">
                  <c:v>-2.7469853899999999</c:v>
                </c:pt>
                <c:pt idx="4713">
                  <c:v>-2.7453119500000001</c:v>
                </c:pt>
                <c:pt idx="4714">
                  <c:v>-2.7436398099999999</c:v>
                </c:pt>
                <c:pt idx="4715">
                  <c:v>-2.74196895</c:v>
                </c:pt>
                <c:pt idx="4716">
                  <c:v>-2.7402993699999998</c:v>
                </c:pt>
                <c:pt idx="4717">
                  <c:v>-2.7386310800000002</c:v>
                </c:pt>
                <c:pt idx="4718">
                  <c:v>-2.7369640799999999</c:v>
                </c:pt>
                <c:pt idx="4719">
                  <c:v>-2.7352983599999998</c:v>
                </c:pt>
                <c:pt idx="4720">
                  <c:v>-2.7336339299999999</c:v>
                </c:pt>
                <c:pt idx="4721">
                  <c:v>-2.7319707900000001</c:v>
                </c:pt>
                <c:pt idx="4722">
                  <c:v>-2.7303089300000001</c:v>
                </c:pt>
                <c:pt idx="4723">
                  <c:v>-2.7286483600000002</c:v>
                </c:pt>
                <c:pt idx="4724">
                  <c:v>-2.7269890700000001</c:v>
                </c:pt>
                <c:pt idx="4725">
                  <c:v>-2.7253310700000002</c:v>
                </c:pt>
                <c:pt idx="4726">
                  <c:v>-2.72367436</c:v>
                </c:pt>
                <c:pt idx="4727">
                  <c:v>-2.7220189299999999</c:v>
                </c:pt>
                <c:pt idx="4728">
                  <c:v>-2.7203647900000001</c:v>
                </c:pt>
                <c:pt idx="4729">
                  <c:v>-2.71871193</c:v>
                </c:pt>
                <c:pt idx="4730">
                  <c:v>-2.7170603600000001</c:v>
                </c:pt>
                <c:pt idx="4731">
                  <c:v>-2.7154100799999998</c:v>
                </c:pt>
                <c:pt idx="4732">
                  <c:v>-2.7137610799999998</c:v>
                </c:pt>
                <c:pt idx="4733">
                  <c:v>-2.71211337</c:v>
                </c:pt>
                <c:pt idx="4734">
                  <c:v>-2.7104669499999998</c:v>
                </c:pt>
                <c:pt idx="4735">
                  <c:v>-2.7088218099999999</c:v>
                </c:pt>
                <c:pt idx="4736">
                  <c:v>-2.7071779500000002</c:v>
                </c:pt>
                <c:pt idx="4737">
                  <c:v>-2.7055353900000001</c:v>
                </c:pt>
                <c:pt idx="4738">
                  <c:v>-2.7038941099999998</c:v>
                </c:pt>
                <c:pt idx="4739">
                  <c:v>-2.7022541100000002</c:v>
                </c:pt>
                <c:pt idx="4740">
                  <c:v>-2.7006154000000002</c:v>
                </c:pt>
                <c:pt idx="4741">
                  <c:v>-2.69897798</c:v>
                </c:pt>
                <c:pt idx="4742">
                  <c:v>-2.69734184</c:v>
                </c:pt>
                <c:pt idx="4743">
                  <c:v>-2.6957069900000001</c:v>
                </c:pt>
                <c:pt idx="4744">
                  <c:v>-2.69407343</c:v>
                </c:pt>
                <c:pt idx="4745">
                  <c:v>-2.6924411500000001</c:v>
                </c:pt>
                <c:pt idx="4746">
                  <c:v>-2.6908101599999998</c:v>
                </c:pt>
                <c:pt idx="4747">
                  <c:v>-2.6891804499999998</c:v>
                </c:pt>
                <c:pt idx="4748">
                  <c:v>-2.68755203</c:v>
                </c:pt>
                <c:pt idx="4749">
                  <c:v>-2.6859248899999999</c:v>
                </c:pt>
                <c:pt idx="4750">
                  <c:v>-2.6842990499999999</c:v>
                </c:pt>
                <c:pt idx="4751">
                  <c:v>-2.6826744800000002</c:v>
                </c:pt>
                <c:pt idx="4752">
                  <c:v>-2.6810512100000001</c:v>
                </c:pt>
                <c:pt idx="4753">
                  <c:v>-2.6794292199999998</c:v>
                </c:pt>
                <c:pt idx="4754">
                  <c:v>-2.6778085100000002</c:v>
                </c:pt>
                <c:pt idx="4755">
                  <c:v>-2.6761891000000002</c:v>
                </c:pt>
                <c:pt idx="4756">
                  <c:v>-2.6745709600000001</c:v>
                </c:pt>
                <c:pt idx="4757">
                  <c:v>-2.67295412</c:v>
                </c:pt>
                <c:pt idx="4758">
                  <c:v>-2.6713385600000001</c:v>
                </c:pt>
                <c:pt idx="4759">
                  <c:v>-2.66972429</c:v>
                </c:pt>
                <c:pt idx="4760">
                  <c:v>-2.6681113000000001</c:v>
                </c:pt>
                <c:pt idx="4761">
                  <c:v>-2.6664995999999999</c:v>
                </c:pt>
                <c:pt idx="4762">
                  <c:v>-2.6648891799999999</c:v>
                </c:pt>
                <c:pt idx="4763">
                  <c:v>-2.66328005</c:v>
                </c:pt>
                <c:pt idx="4764">
                  <c:v>-2.6616722099999999</c:v>
                </c:pt>
                <c:pt idx="4765">
                  <c:v>-2.6600656499999999</c:v>
                </c:pt>
                <c:pt idx="4766">
                  <c:v>-2.6584603800000002</c:v>
                </c:pt>
                <c:pt idx="4767">
                  <c:v>-2.6568564000000001</c:v>
                </c:pt>
                <c:pt idx="4768">
                  <c:v>-2.6552536999999998</c:v>
                </c:pt>
                <c:pt idx="4769">
                  <c:v>-2.6536522900000001</c:v>
                </c:pt>
                <c:pt idx="4770">
                  <c:v>-2.6520521600000002</c:v>
                </c:pt>
                <c:pt idx="4771">
                  <c:v>-2.65045332</c:v>
                </c:pt>
                <c:pt idx="4772">
                  <c:v>-2.64885576</c:v>
                </c:pt>
                <c:pt idx="4773">
                  <c:v>-2.6472595000000001</c:v>
                </c:pt>
                <c:pt idx="4774">
                  <c:v>-2.64566451</c:v>
                </c:pt>
                <c:pt idx="4775">
                  <c:v>-2.64407082</c:v>
                </c:pt>
                <c:pt idx="4776">
                  <c:v>-2.6424784099999998</c:v>
                </c:pt>
                <c:pt idx="4777">
                  <c:v>-2.6408872799999998</c:v>
                </c:pt>
                <c:pt idx="4778">
                  <c:v>-2.63929744</c:v>
                </c:pt>
                <c:pt idx="4779">
                  <c:v>-2.6377088899999999</c:v>
                </c:pt>
                <c:pt idx="4780">
                  <c:v>-2.6361216299999999</c:v>
                </c:pt>
                <c:pt idx="4781">
                  <c:v>-2.6345356500000001</c:v>
                </c:pt>
                <c:pt idx="4782">
                  <c:v>-2.6329509500000001</c:v>
                </c:pt>
                <c:pt idx="4783">
                  <c:v>-2.6313675399999998</c:v>
                </c:pt>
                <c:pt idx="4784">
                  <c:v>-2.6297854200000002</c:v>
                </c:pt>
                <c:pt idx="4785">
                  <c:v>-2.6282045900000002</c:v>
                </c:pt>
                <c:pt idx="4786">
                  <c:v>-2.62662504</c:v>
                </c:pt>
                <c:pt idx="4787">
                  <c:v>-2.62504677</c:v>
                </c:pt>
                <c:pt idx="4788">
                  <c:v>-2.6234698000000001</c:v>
                </c:pt>
                <c:pt idx="4789">
                  <c:v>-2.6218941</c:v>
                </c:pt>
                <c:pt idx="4790">
                  <c:v>-2.6203197</c:v>
                </c:pt>
                <c:pt idx="4791">
                  <c:v>-2.6187465799999998</c:v>
                </c:pt>
                <c:pt idx="4792">
                  <c:v>-2.6171747500000002</c:v>
                </c:pt>
                <c:pt idx="4793">
                  <c:v>-2.6156041999999999</c:v>
                </c:pt>
                <c:pt idx="4794">
                  <c:v>-2.6140349399999998</c:v>
                </c:pt>
                <c:pt idx="4795">
                  <c:v>-2.6124669599999999</c:v>
                </c:pt>
                <c:pt idx="4796">
                  <c:v>-2.6109002700000001</c:v>
                </c:pt>
                <c:pt idx="4797">
                  <c:v>-2.6093348700000001</c:v>
                </c:pt>
                <c:pt idx="4798">
                  <c:v>-2.6077707499999998</c:v>
                </c:pt>
                <c:pt idx="4799">
                  <c:v>-2.6062079200000001</c:v>
                </c:pt>
                <c:pt idx="4800">
                  <c:v>-2.6046463800000001</c:v>
                </c:pt>
                <c:pt idx="4801">
                  <c:v>-2.6030861199999999</c:v>
                </c:pt>
                <c:pt idx="4802">
                  <c:v>-2.6015271499999999</c:v>
                </c:pt>
                <c:pt idx="4803">
                  <c:v>-2.5999694600000001</c:v>
                </c:pt>
                <c:pt idx="4804">
                  <c:v>-2.5984130599999999</c:v>
                </c:pt>
                <c:pt idx="4805">
                  <c:v>-2.59685795</c:v>
                </c:pt>
                <c:pt idx="4806">
                  <c:v>-2.5953041200000002</c:v>
                </c:pt>
                <c:pt idx="4807">
                  <c:v>-2.5937515800000002</c:v>
                </c:pt>
                <c:pt idx="4808">
                  <c:v>-2.5922003199999999</c:v>
                </c:pt>
                <c:pt idx="4809">
                  <c:v>-2.5906503500000002</c:v>
                </c:pt>
                <c:pt idx="4810">
                  <c:v>-2.5891016699999998</c:v>
                </c:pt>
                <c:pt idx="4811">
                  <c:v>-2.58755427</c:v>
                </c:pt>
                <c:pt idx="4812">
                  <c:v>-2.58600816</c:v>
                </c:pt>
                <c:pt idx="4813">
                  <c:v>-2.5844633300000002</c:v>
                </c:pt>
                <c:pt idx="4814">
                  <c:v>-2.58291979</c:v>
                </c:pt>
                <c:pt idx="4815">
                  <c:v>-2.5813775400000001</c:v>
                </c:pt>
                <c:pt idx="4816">
                  <c:v>-2.5798365699999999</c:v>
                </c:pt>
                <c:pt idx="4817">
                  <c:v>-2.5782968899999998</c:v>
                </c:pt>
                <c:pt idx="4818">
                  <c:v>-2.5767585</c:v>
                </c:pt>
                <c:pt idx="4819">
                  <c:v>-2.5752213899999998</c:v>
                </c:pt>
                <c:pt idx="4820">
                  <c:v>-2.5736855599999999</c:v>
                </c:pt>
                <c:pt idx="4821">
                  <c:v>-2.5721510300000001</c:v>
                </c:pt>
                <c:pt idx="4822">
                  <c:v>-2.5706177800000001</c:v>
                </c:pt>
                <c:pt idx="4823">
                  <c:v>-2.5690858099999998</c:v>
                </c:pt>
                <c:pt idx="4824">
                  <c:v>-2.5675551300000001</c:v>
                </c:pt>
                <c:pt idx="4825">
                  <c:v>-2.5660257400000002</c:v>
                </c:pt>
                <c:pt idx="4826">
                  <c:v>-2.56449763</c:v>
                </c:pt>
                <c:pt idx="4827">
                  <c:v>-2.5629708099999999</c:v>
                </c:pt>
                <c:pt idx="4828">
                  <c:v>-2.56144528</c:v>
                </c:pt>
                <c:pt idx="4829">
                  <c:v>-2.5599210299999999</c:v>
                </c:pt>
                <c:pt idx="4830">
                  <c:v>-2.55839807</c:v>
                </c:pt>
                <c:pt idx="4831">
                  <c:v>-2.5568763900000002</c:v>
                </c:pt>
                <c:pt idx="4832">
                  <c:v>-2.5553560000000002</c:v>
                </c:pt>
                <c:pt idx="4833">
                  <c:v>-2.5538368999999999</c:v>
                </c:pt>
                <c:pt idx="4834">
                  <c:v>-2.5523190800000002</c:v>
                </c:pt>
                <c:pt idx="4835">
                  <c:v>-2.5508025399999998</c:v>
                </c:pt>
                <c:pt idx="4836">
                  <c:v>-2.5492873</c:v>
                </c:pt>
                <c:pt idx="4837">
                  <c:v>-2.54777334</c:v>
                </c:pt>
                <c:pt idx="4838">
                  <c:v>-2.5462606700000001</c:v>
                </c:pt>
                <c:pt idx="4839">
                  <c:v>-2.54474928</c:v>
                </c:pt>
                <c:pt idx="4840">
                  <c:v>-2.54323918</c:v>
                </c:pt>
                <c:pt idx="4841">
                  <c:v>-2.5417303599999999</c:v>
                </c:pt>
                <c:pt idx="4842">
                  <c:v>-2.5402228299999998</c:v>
                </c:pt>
                <c:pt idx="4843">
                  <c:v>-2.5387165899999999</c:v>
                </c:pt>
                <c:pt idx="4844">
                  <c:v>-2.5372116299999998</c:v>
                </c:pt>
                <c:pt idx="4845">
                  <c:v>-2.5357079599999999</c:v>
                </c:pt>
                <c:pt idx="4846">
                  <c:v>-2.5342055700000001</c:v>
                </c:pt>
                <c:pt idx="4847">
                  <c:v>-2.5327044700000001</c:v>
                </c:pt>
                <c:pt idx="4848">
                  <c:v>-2.5312046600000002</c:v>
                </c:pt>
                <c:pt idx="4849">
                  <c:v>-2.5297061300000001</c:v>
                </c:pt>
                <c:pt idx="4850">
                  <c:v>-2.5282088900000002</c:v>
                </c:pt>
                <c:pt idx="4851">
                  <c:v>-2.5267129399999999</c:v>
                </c:pt>
                <c:pt idx="4852">
                  <c:v>-2.5252182699999999</c:v>
                </c:pt>
                <c:pt idx="4853">
                  <c:v>-2.52372489</c:v>
                </c:pt>
                <c:pt idx="4854">
                  <c:v>-2.5222327899999999</c:v>
                </c:pt>
                <c:pt idx="4855">
                  <c:v>-2.5207419799999999</c:v>
                </c:pt>
                <c:pt idx="4856">
                  <c:v>-2.5192524500000002</c:v>
                </c:pt>
                <c:pt idx="4857">
                  <c:v>-2.5177642200000001</c:v>
                </c:pt>
                <c:pt idx="4858">
                  <c:v>-2.5162772599999998</c:v>
                </c:pt>
                <c:pt idx="4859">
                  <c:v>-2.5147916000000001</c:v>
                </c:pt>
                <c:pt idx="4860">
                  <c:v>-2.5133072200000002</c:v>
                </c:pt>
                <c:pt idx="4861">
                  <c:v>-2.51182412</c:v>
                </c:pt>
                <c:pt idx="4862">
                  <c:v>-2.51034231</c:v>
                </c:pt>
                <c:pt idx="4863">
                  <c:v>-2.5088617900000001</c:v>
                </c:pt>
                <c:pt idx="4864">
                  <c:v>-2.5073825599999999</c:v>
                </c:pt>
                <c:pt idx="4865">
                  <c:v>-2.50590461</c:v>
                </c:pt>
                <c:pt idx="4866">
                  <c:v>-2.5044279399999998</c:v>
                </c:pt>
                <c:pt idx="4867">
                  <c:v>-2.5029525700000002</c:v>
                </c:pt>
                <c:pt idx="4868">
                  <c:v>-2.5014784699999999</c:v>
                </c:pt>
                <c:pt idx="4869">
                  <c:v>-2.5000056700000002</c:v>
                </c:pt>
                <c:pt idx="4870">
                  <c:v>-2.4985341499999998</c:v>
                </c:pt>
                <c:pt idx="4871">
                  <c:v>-2.49706392</c:v>
                </c:pt>
                <c:pt idx="4872">
                  <c:v>-2.49559497</c:v>
                </c:pt>
                <c:pt idx="4873">
                  <c:v>-2.4941273100000001</c:v>
                </c:pt>
                <c:pt idx="4874">
                  <c:v>-2.49266093</c:v>
                </c:pt>
                <c:pt idx="4875">
                  <c:v>-2.4911958400000001</c:v>
                </c:pt>
                <c:pt idx="4876">
                  <c:v>-2.4897320399999998</c:v>
                </c:pt>
                <c:pt idx="4877">
                  <c:v>-2.4882695199999998</c:v>
                </c:pt>
                <c:pt idx="4878">
                  <c:v>-2.4868082899999999</c:v>
                </c:pt>
                <c:pt idx="4879">
                  <c:v>-2.4853483500000002</c:v>
                </c:pt>
                <c:pt idx="4880">
                  <c:v>-2.4838896899999998</c:v>
                </c:pt>
                <c:pt idx="4881">
                  <c:v>-2.4824323100000001</c:v>
                </c:pt>
                <c:pt idx="4882">
                  <c:v>-2.48097623</c:v>
                </c:pt>
                <c:pt idx="4883">
                  <c:v>-2.4795214300000001</c:v>
                </c:pt>
                <c:pt idx="4884">
                  <c:v>-2.47806791</c:v>
                </c:pt>
                <c:pt idx="4885">
                  <c:v>-2.4766156800000001</c:v>
                </c:pt>
                <c:pt idx="4886">
                  <c:v>-2.4751647399999999</c:v>
                </c:pt>
                <c:pt idx="4887">
                  <c:v>-2.4737150899999998</c:v>
                </c:pt>
                <c:pt idx="4888">
                  <c:v>-2.4722667199999999</c:v>
                </c:pt>
                <c:pt idx="4889">
                  <c:v>-2.4708196299999998</c:v>
                </c:pt>
                <c:pt idx="4890">
                  <c:v>-2.4693738299999999</c:v>
                </c:pt>
                <c:pt idx="4891">
                  <c:v>-2.4679293200000001</c:v>
                </c:pt>
                <c:pt idx="4892">
                  <c:v>-2.4664860900000001</c:v>
                </c:pt>
                <c:pt idx="4893">
                  <c:v>-2.4650441500000002</c:v>
                </c:pt>
                <c:pt idx="4894">
                  <c:v>-2.4636035000000001</c:v>
                </c:pt>
                <c:pt idx="4895">
                  <c:v>-2.4621641300000001</c:v>
                </c:pt>
                <c:pt idx="4896">
                  <c:v>-2.4607260499999999</c:v>
                </c:pt>
                <c:pt idx="4897">
                  <c:v>-2.4592892599999998</c:v>
                </c:pt>
                <c:pt idx="4898">
                  <c:v>-2.4578537499999999</c:v>
                </c:pt>
                <c:pt idx="4899">
                  <c:v>-2.4564195199999999</c:v>
                </c:pt>
                <c:pt idx="4900">
                  <c:v>-2.4549865899999999</c:v>
                </c:pt>
                <c:pt idx="4901">
                  <c:v>-2.4535549400000001</c:v>
                </c:pt>
                <c:pt idx="4902">
                  <c:v>-2.4521245700000001</c:v>
                </c:pt>
                <c:pt idx="4903">
                  <c:v>-2.4506954900000002</c:v>
                </c:pt>
                <c:pt idx="4904">
                  <c:v>-2.4492677</c:v>
                </c:pt>
                <c:pt idx="4905">
                  <c:v>-2.4478411900000001</c:v>
                </c:pt>
                <c:pt idx="4906">
                  <c:v>-2.4464159699999999</c:v>
                </c:pt>
                <c:pt idx="4907">
                  <c:v>-2.4449920299999999</c:v>
                </c:pt>
                <c:pt idx="4908">
                  <c:v>-2.44356939</c:v>
                </c:pt>
                <c:pt idx="4909">
                  <c:v>-2.4421480199999999</c:v>
                </c:pt>
                <c:pt idx="4910">
                  <c:v>-2.4407279499999999</c:v>
                </c:pt>
                <c:pt idx="4911">
                  <c:v>-2.4393091600000001</c:v>
                </c:pt>
                <c:pt idx="4912">
                  <c:v>-2.4378916500000001</c:v>
                </c:pt>
                <c:pt idx="4913">
                  <c:v>-2.4364754300000002</c:v>
                </c:pt>
                <c:pt idx="4914">
                  <c:v>-2.4350605000000001</c:v>
                </c:pt>
                <c:pt idx="4915">
                  <c:v>-2.4336468500000001</c:v>
                </c:pt>
                <c:pt idx="4916">
                  <c:v>-2.4322344899999999</c:v>
                </c:pt>
                <c:pt idx="4917">
                  <c:v>-2.4308234199999998</c:v>
                </c:pt>
                <c:pt idx="4918">
                  <c:v>-2.42941363</c:v>
                </c:pt>
                <c:pt idx="4919">
                  <c:v>-2.4280051299999998</c:v>
                </c:pt>
                <c:pt idx="4920">
                  <c:v>-2.4265979099999999</c:v>
                </c:pt>
                <c:pt idx="4921">
                  <c:v>-2.4251919800000001</c:v>
                </c:pt>
                <c:pt idx="4922">
                  <c:v>-2.4237873400000001</c:v>
                </c:pt>
                <c:pt idx="4923">
                  <c:v>-2.4223839800000002</c:v>
                </c:pt>
                <c:pt idx="4924">
                  <c:v>-2.4209819100000001</c:v>
                </c:pt>
                <c:pt idx="4925">
                  <c:v>-2.4195811300000001</c:v>
                </c:pt>
                <c:pt idx="4926">
                  <c:v>-2.4181816299999999</c:v>
                </c:pt>
                <c:pt idx="4927">
                  <c:v>-2.4167834099999999</c:v>
                </c:pt>
                <c:pt idx="4928">
                  <c:v>-2.4153864899999999</c:v>
                </c:pt>
                <c:pt idx="4929">
                  <c:v>-2.4139908399999999</c:v>
                </c:pt>
                <c:pt idx="4930">
                  <c:v>-2.4125964899999999</c:v>
                </c:pt>
                <c:pt idx="4931">
                  <c:v>-2.4112034200000001</c:v>
                </c:pt>
                <c:pt idx="4932">
                  <c:v>-2.40981164</c:v>
                </c:pt>
                <c:pt idx="4933">
                  <c:v>-2.4084211400000002</c:v>
                </c:pt>
                <c:pt idx="4934">
                  <c:v>-2.40703193</c:v>
                </c:pt>
                <c:pt idx="4935">
                  <c:v>-2.4056440000000001</c:v>
                </c:pt>
                <c:pt idx="4936">
                  <c:v>-2.4042573599999999</c:v>
                </c:pt>
                <c:pt idx="4937">
                  <c:v>-2.4028720099999998</c:v>
                </c:pt>
                <c:pt idx="4938">
                  <c:v>-2.40148794</c:v>
                </c:pt>
                <c:pt idx="4939">
                  <c:v>-2.4001051599999998</c:v>
                </c:pt>
                <c:pt idx="4940">
                  <c:v>-2.3987236699999999</c:v>
                </c:pt>
                <c:pt idx="4941">
                  <c:v>-2.3973434600000001</c:v>
                </c:pt>
                <c:pt idx="4942">
                  <c:v>-2.39596454</c:v>
                </c:pt>
                <c:pt idx="4943">
                  <c:v>-2.3945869000000002</c:v>
                </c:pt>
                <c:pt idx="4944">
                  <c:v>-2.39321055</c:v>
                </c:pt>
                <c:pt idx="4945">
                  <c:v>-2.3918354900000001</c:v>
                </c:pt>
                <c:pt idx="4946">
                  <c:v>-2.3904617099999999</c:v>
                </c:pt>
                <c:pt idx="4947">
                  <c:v>-2.3890892199999998</c:v>
                </c:pt>
                <c:pt idx="4948">
                  <c:v>-2.3877180099999999</c:v>
                </c:pt>
                <c:pt idx="4949">
                  <c:v>-2.3863480899999998</c:v>
                </c:pt>
                <c:pt idx="4950">
                  <c:v>-2.3849794599999998</c:v>
                </c:pt>
                <c:pt idx="4951">
                  <c:v>-2.3836121100000001</c:v>
                </c:pt>
                <c:pt idx="4952">
                  <c:v>-2.38224605</c:v>
                </c:pt>
                <c:pt idx="4953">
                  <c:v>-2.3808812700000002</c:v>
                </c:pt>
                <c:pt idx="4954">
                  <c:v>-2.37951778</c:v>
                </c:pt>
                <c:pt idx="4955">
                  <c:v>-2.37815558</c:v>
                </c:pt>
                <c:pt idx="4956">
                  <c:v>-2.3767946599999998</c:v>
                </c:pt>
                <c:pt idx="4957">
                  <c:v>-2.3754350299999998</c:v>
                </c:pt>
                <c:pt idx="4958">
                  <c:v>-2.3740766899999999</c:v>
                </c:pt>
                <c:pt idx="4959">
                  <c:v>-2.3727196300000002</c:v>
                </c:pt>
                <c:pt idx="4960">
                  <c:v>-2.3713638499999998</c:v>
                </c:pt>
                <c:pt idx="4961">
                  <c:v>-2.37000937</c:v>
                </c:pt>
                <c:pt idx="4962">
                  <c:v>-2.3686561699999999</c:v>
                </c:pt>
                <c:pt idx="4963">
                  <c:v>-2.3673042500000001</c:v>
                </c:pt>
                <c:pt idx="4964">
                  <c:v>-2.36595362</c:v>
                </c:pt>
                <c:pt idx="4965">
                  <c:v>-2.36460428</c:v>
                </c:pt>
                <c:pt idx="4966">
                  <c:v>-2.3632562199999998</c:v>
                </c:pt>
                <c:pt idx="4967">
                  <c:v>-2.3619094500000002</c:v>
                </c:pt>
                <c:pt idx="4968">
                  <c:v>-2.3605639699999998</c:v>
                </c:pt>
                <c:pt idx="4969">
                  <c:v>-2.3592197700000002</c:v>
                </c:pt>
                <c:pt idx="4970">
                  <c:v>-2.3578768600000002</c:v>
                </c:pt>
                <c:pt idx="4971">
                  <c:v>-2.35653523</c:v>
                </c:pt>
                <c:pt idx="4972">
                  <c:v>-2.3551948899999999</c:v>
                </c:pt>
                <c:pt idx="4973">
                  <c:v>-2.35385584</c:v>
                </c:pt>
                <c:pt idx="4974">
                  <c:v>-2.3525180699999999</c:v>
                </c:pt>
                <c:pt idx="4975">
                  <c:v>-2.3511815899999999</c:v>
                </c:pt>
                <c:pt idx="4976">
                  <c:v>-2.3498463900000002</c:v>
                </c:pt>
                <c:pt idx="4977">
                  <c:v>-2.3485124800000001</c:v>
                </c:pt>
                <c:pt idx="4978">
                  <c:v>-2.3471798599999998</c:v>
                </c:pt>
                <c:pt idx="4979">
                  <c:v>-2.3458485200000001</c:v>
                </c:pt>
                <c:pt idx="4980">
                  <c:v>-2.3445184700000001</c:v>
                </c:pt>
                <c:pt idx="4981">
                  <c:v>-2.3431896999999999</c:v>
                </c:pt>
                <c:pt idx="4982">
                  <c:v>-2.3418622199999999</c:v>
                </c:pt>
                <c:pt idx="4983">
                  <c:v>-2.34053603</c:v>
                </c:pt>
                <c:pt idx="4984">
                  <c:v>-2.3392111199999999</c:v>
                </c:pt>
                <c:pt idx="4985">
                  <c:v>-2.3378874999999999</c:v>
                </c:pt>
                <c:pt idx="4986">
                  <c:v>-2.3365651700000001</c:v>
                </c:pt>
                <c:pt idx="4987">
                  <c:v>-2.33524412</c:v>
                </c:pt>
                <c:pt idx="4988">
                  <c:v>-2.3339243500000002</c:v>
                </c:pt>
                <c:pt idx="4989">
                  <c:v>-2.33260588</c:v>
                </c:pt>
                <c:pt idx="4990">
                  <c:v>-2.3312886900000001</c:v>
                </c:pt>
                <c:pt idx="4991">
                  <c:v>-2.3299727799999999</c:v>
                </c:pt>
                <c:pt idx="4992">
                  <c:v>-2.3286581599999998</c:v>
                </c:pt>
                <c:pt idx="4993">
                  <c:v>-2.3273448299999999</c:v>
                </c:pt>
                <c:pt idx="4994">
                  <c:v>-2.3260327799999998</c:v>
                </c:pt>
                <c:pt idx="4995">
                  <c:v>-2.3247220199999998</c:v>
                </c:pt>
                <c:pt idx="4996">
                  <c:v>-2.32341255</c:v>
                </c:pt>
                <c:pt idx="4997">
                  <c:v>-2.32210436</c:v>
                </c:pt>
                <c:pt idx="4998">
                  <c:v>-2.3207974600000001</c:v>
                </c:pt>
                <c:pt idx="4999">
                  <c:v>-2.31949184</c:v>
                </c:pt>
                <c:pt idx="5000">
                  <c:v>-2.31818751</c:v>
                </c:pt>
                <c:pt idx="5001">
                  <c:v>-2.3168844700000002</c:v>
                </c:pt>
                <c:pt idx="5002">
                  <c:v>-2.3155827100000002</c:v>
                </c:pt>
                <c:pt idx="5003">
                  <c:v>-2.3142822399999998</c:v>
                </c:pt>
                <c:pt idx="5004">
                  <c:v>-2.3129830500000002</c:v>
                </c:pt>
                <c:pt idx="5005">
                  <c:v>-2.3116851500000002</c:v>
                </c:pt>
                <c:pt idx="5006">
                  <c:v>-2.3103885399999999</c:v>
                </c:pt>
                <c:pt idx="5007">
                  <c:v>-2.3090932099999999</c:v>
                </c:pt>
                <c:pt idx="5008">
                  <c:v>-2.30779917</c:v>
                </c:pt>
                <c:pt idx="5009">
                  <c:v>-2.3065064099999999</c:v>
                </c:pt>
                <c:pt idx="5010">
                  <c:v>-2.3052149399999999</c:v>
                </c:pt>
                <c:pt idx="5011">
                  <c:v>-2.3039247600000001</c:v>
                </c:pt>
                <c:pt idx="5012">
                  <c:v>-2.3026358600000001</c:v>
                </c:pt>
                <c:pt idx="5013">
                  <c:v>-2.3013482500000002</c:v>
                </c:pt>
                <c:pt idx="5014">
                  <c:v>-2.30006193</c:v>
                </c:pt>
                <c:pt idx="5015">
                  <c:v>-2.2987768900000001</c:v>
                </c:pt>
                <c:pt idx="5016">
                  <c:v>-2.2974931299999999</c:v>
                </c:pt>
                <c:pt idx="5017">
                  <c:v>-2.2962106699999998</c:v>
                </c:pt>
                <c:pt idx="5018">
                  <c:v>-2.2949294899999999</c:v>
                </c:pt>
                <c:pt idx="5019">
                  <c:v>-2.2936495899999998</c:v>
                </c:pt>
                <c:pt idx="5020">
                  <c:v>-2.2923709799999998</c:v>
                </c:pt>
                <c:pt idx="5021">
                  <c:v>-2.29109366</c:v>
                </c:pt>
                <c:pt idx="5022">
                  <c:v>-2.28981762</c:v>
                </c:pt>
                <c:pt idx="5023">
                  <c:v>-2.2885428700000001</c:v>
                </c:pt>
                <c:pt idx="5024">
                  <c:v>-2.2872694099999999</c:v>
                </c:pt>
                <c:pt idx="5025">
                  <c:v>-2.28599723</c:v>
                </c:pt>
                <c:pt idx="5026">
                  <c:v>-2.2847263400000002</c:v>
                </c:pt>
                <c:pt idx="5027">
                  <c:v>-2.2834567300000002</c:v>
                </c:pt>
                <c:pt idx="5028">
                  <c:v>-2.2821884099999998</c:v>
                </c:pt>
                <c:pt idx="5029">
                  <c:v>-2.2809213800000001</c:v>
                </c:pt>
                <c:pt idx="5030">
                  <c:v>-2.2796556300000002</c:v>
                </c:pt>
                <c:pt idx="5031">
                  <c:v>-2.2783911699999999</c:v>
                </c:pt>
                <c:pt idx="5032">
                  <c:v>-2.2771279899999999</c:v>
                </c:pt>
                <c:pt idx="5033">
                  <c:v>-2.2758661</c:v>
                </c:pt>
                <c:pt idx="5034">
                  <c:v>-2.2746054999999998</c:v>
                </c:pt>
                <c:pt idx="5035">
                  <c:v>-2.2733461799999999</c:v>
                </c:pt>
                <c:pt idx="5036">
                  <c:v>-2.2720881500000001</c:v>
                </c:pt>
                <c:pt idx="5037">
                  <c:v>-2.2708314000000001</c:v>
                </c:pt>
                <c:pt idx="5038">
                  <c:v>-2.2695759400000002</c:v>
                </c:pt>
                <c:pt idx="5039">
                  <c:v>-2.26832177</c:v>
                </c:pt>
                <c:pt idx="5040">
                  <c:v>-2.2670688800000001</c:v>
                </c:pt>
                <c:pt idx="5041">
                  <c:v>-2.2658172799999998</c:v>
                </c:pt>
                <c:pt idx="5042">
                  <c:v>-2.2645669700000002</c:v>
                </c:pt>
                <c:pt idx="5043">
                  <c:v>-2.2633179399999999</c:v>
                </c:pt>
                <c:pt idx="5044">
                  <c:v>-2.2620701900000002</c:v>
                </c:pt>
                <c:pt idx="5045">
                  <c:v>-2.2608237400000002</c:v>
                </c:pt>
                <c:pt idx="5046">
                  <c:v>-2.25957857</c:v>
                </c:pt>
                <c:pt idx="5047">
                  <c:v>-2.2583346799999999</c:v>
                </c:pt>
                <c:pt idx="5048">
                  <c:v>-2.2570920800000001</c:v>
                </c:pt>
                <c:pt idx="5049">
                  <c:v>-2.2558507699999999</c:v>
                </c:pt>
                <c:pt idx="5050">
                  <c:v>-2.2546107499999999</c:v>
                </c:pt>
                <c:pt idx="5051">
                  <c:v>-2.2533720000000002</c:v>
                </c:pt>
                <c:pt idx="5052">
                  <c:v>-2.2521345500000001</c:v>
                </c:pt>
                <c:pt idx="5053">
                  <c:v>-2.2508983800000002</c:v>
                </c:pt>
                <c:pt idx="5054">
                  <c:v>-2.2496635</c:v>
                </c:pt>
                <c:pt idx="5055">
                  <c:v>-2.2484299000000001</c:v>
                </c:pt>
                <c:pt idx="5056">
                  <c:v>-2.2471975899999999</c:v>
                </c:pt>
                <c:pt idx="5057">
                  <c:v>-2.2459665700000002</c:v>
                </c:pt>
                <c:pt idx="5058">
                  <c:v>-2.2447368299999999</c:v>
                </c:pt>
                <c:pt idx="5059">
                  <c:v>-2.2435083800000002</c:v>
                </c:pt>
                <c:pt idx="5060">
                  <c:v>-2.2422812099999998</c:v>
                </c:pt>
                <c:pt idx="5061">
                  <c:v>-2.24105533</c:v>
                </c:pt>
                <c:pt idx="5062">
                  <c:v>-2.2398307399999999</c:v>
                </c:pt>
                <c:pt idx="5063">
                  <c:v>-2.2386074300000001</c:v>
                </c:pt>
                <c:pt idx="5064">
                  <c:v>-2.2373854099999999</c:v>
                </c:pt>
                <c:pt idx="5065">
                  <c:v>-2.23616467</c:v>
                </c:pt>
                <c:pt idx="5066">
                  <c:v>-2.2349452300000001</c:v>
                </c:pt>
                <c:pt idx="5067">
                  <c:v>-2.2337270600000001</c:v>
                </c:pt>
                <c:pt idx="5068">
                  <c:v>-2.2325101900000002</c:v>
                </c:pt>
                <c:pt idx="5069">
                  <c:v>-2.2312945900000001</c:v>
                </c:pt>
                <c:pt idx="5070">
                  <c:v>-2.2300802900000001</c:v>
                </c:pt>
                <c:pt idx="5071">
                  <c:v>-2.2288672699999998</c:v>
                </c:pt>
                <c:pt idx="5072">
                  <c:v>-2.2276555400000002</c:v>
                </c:pt>
                <c:pt idx="5073">
                  <c:v>-2.2264450899999999</c:v>
                </c:pt>
                <c:pt idx="5074">
                  <c:v>-2.2252359300000002</c:v>
                </c:pt>
                <c:pt idx="5075">
                  <c:v>-2.2240280499999998</c:v>
                </c:pt>
                <c:pt idx="5076">
                  <c:v>-2.22282147</c:v>
                </c:pt>
                <c:pt idx="5077">
                  <c:v>-2.22161616</c:v>
                </c:pt>
                <c:pt idx="5078">
                  <c:v>-2.22041215</c:v>
                </c:pt>
                <c:pt idx="5079">
                  <c:v>-2.2192094199999999</c:v>
                </c:pt>
                <c:pt idx="5080">
                  <c:v>-2.2180079699999999</c:v>
                </c:pt>
                <c:pt idx="5081">
                  <c:v>-2.2168078100000002</c:v>
                </c:pt>
                <c:pt idx="5082">
                  <c:v>-2.2156089400000001</c:v>
                </c:pt>
                <c:pt idx="5083">
                  <c:v>-2.2144113600000002</c:v>
                </c:pt>
                <c:pt idx="5084">
                  <c:v>-2.2132150500000001</c:v>
                </c:pt>
                <c:pt idx="5085">
                  <c:v>-2.2120200400000001</c:v>
                </c:pt>
                <c:pt idx="5086">
                  <c:v>-2.2108263099999999</c:v>
                </c:pt>
                <c:pt idx="5087">
                  <c:v>-2.2096338700000002</c:v>
                </c:pt>
                <c:pt idx="5088">
                  <c:v>-2.2084427099999999</c:v>
                </c:pt>
                <c:pt idx="5089">
                  <c:v>-2.2072528500000002</c:v>
                </c:pt>
                <c:pt idx="5090">
                  <c:v>-2.2060642600000002</c:v>
                </c:pt>
                <c:pt idx="5091">
                  <c:v>-2.20487696</c:v>
                </c:pt>
                <c:pt idx="5092">
                  <c:v>-2.2036838300000001</c:v>
                </c:pt>
                <c:pt idx="5093">
                  <c:v>-2.2024773999999998</c:v>
                </c:pt>
                <c:pt idx="5094">
                  <c:v>-2.2012637499999999</c:v>
                </c:pt>
                <c:pt idx="5095">
                  <c:v>-2.2000451000000001</c:v>
                </c:pt>
                <c:pt idx="5096">
                  <c:v>-2.19882197</c:v>
                </c:pt>
                <c:pt idx="5097">
                  <c:v>-2.1975948999999999</c:v>
                </c:pt>
                <c:pt idx="5098">
                  <c:v>-2.1963643799999999</c:v>
                </c:pt>
                <c:pt idx="5099">
                  <c:v>-2.1951309000000001</c:v>
                </c:pt>
                <c:pt idx="5100">
                  <c:v>-2.1938949299999999</c:v>
                </c:pt>
                <c:pt idx="5101">
                  <c:v>-2.1926559600000002</c:v>
                </c:pt>
                <c:pt idx="5102">
                  <c:v>-2.1914139000000001</c:v>
                </c:pt>
                <c:pt idx="5103">
                  <c:v>-2.1901701899999999</c:v>
                </c:pt>
                <c:pt idx="5104">
                  <c:v>-2.1889241699999999</c:v>
                </c:pt>
                <c:pt idx="5105">
                  <c:v>-2.1876750999999999</c:v>
                </c:pt>
                <c:pt idx="5106">
                  <c:v>-2.1864251100000001</c:v>
                </c:pt>
                <c:pt idx="5107">
                  <c:v>-2.1851718999999998</c:v>
                </c:pt>
                <c:pt idx="5108">
                  <c:v>-2.18391717</c:v>
                </c:pt>
                <c:pt idx="5109">
                  <c:v>-2.1826608099999998</c:v>
                </c:pt>
                <c:pt idx="5110">
                  <c:v>-2.1814015900000001</c:v>
                </c:pt>
                <c:pt idx="5111">
                  <c:v>-2.1801420299999998</c:v>
                </c:pt>
                <c:pt idx="5112">
                  <c:v>-2.17887853</c:v>
                </c:pt>
                <c:pt idx="5113">
                  <c:v>-2.1776153599999999</c:v>
                </c:pt>
                <c:pt idx="5114">
                  <c:v>-2.1763503700000002</c:v>
                </c:pt>
                <c:pt idx="5115">
                  <c:v>-2.1750867999999999</c:v>
                </c:pt>
                <c:pt idx="5116">
                  <c:v>-2.1738230299999999</c:v>
                </c:pt>
                <c:pt idx="5117">
                  <c:v>-2.1725601800000001</c:v>
                </c:pt>
                <c:pt idx="5118">
                  <c:v>-2.1712971300000001</c:v>
                </c:pt>
                <c:pt idx="5119">
                  <c:v>-2.17003469</c:v>
                </c:pt>
                <c:pt idx="5120">
                  <c:v>-2.1687721299999998</c:v>
                </c:pt>
                <c:pt idx="5121">
                  <c:v>-2.1675099699999998</c:v>
                </c:pt>
                <c:pt idx="5122">
                  <c:v>-2.1662477299999998</c:v>
                </c:pt>
                <c:pt idx="5123">
                  <c:v>-2.1649857400000001</c:v>
                </c:pt>
                <c:pt idx="5124">
                  <c:v>-2.1637237100000002</c:v>
                </c:pt>
                <c:pt idx="5125">
                  <c:v>-2.1624617900000001</c:v>
                </c:pt>
                <c:pt idx="5126">
                  <c:v>-2.1611999000000002</c:v>
                </c:pt>
                <c:pt idx="5127">
                  <c:v>-2.15993798</c:v>
                </c:pt>
                <c:pt idx="5128">
                  <c:v>-2.1586762199999998</c:v>
                </c:pt>
                <c:pt idx="5129">
                  <c:v>-2.1574142100000002</c:v>
                </c:pt>
                <c:pt idx="5130">
                  <c:v>-2.1561526</c:v>
                </c:pt>
                <c:pt idx="5131">
                  <c:v>-2.1548905500000002</c:v>
                </c:pt>
                <c:pt idx="5132">
                  <c:v>-2.1536292299999999</c:v>
                </c:pt>
                <c:pt idx="5133">
                  <c:v>-2.15236881</c:v>
                </c:pt>
                <c:pt idx="5134">
                  <c:v>-2.15111198</c:v>
                </c:pt>
                <c:pt idx="5135">
                  <c:v>-2.1498569600000002</c:v>
                </c:pt>
                <c:pt idx="5136">
                  <c:v>-2.14860264</c:v>
                </c:pt>
                <c:pt idx="5137">
                  <c:v>-2.1473490100000001</c:v>
                </c:pt>
                <c:pt idx="5138">
                  <c:v>-2.14609608</c:v>
                </c:pt>
                <c:pt idx="5139">
                  <c:v>-2.14484385</c:v>
                </c:pt>
                <c:pt idx="5140">
                  <c:v>-2.1435923200000002</c:v>
                </c:pt>
                <c:pt idx="5141">
                  <c:v>-2.1423414799999998</c:v>
                </c:pt>
                <c:pt idx="5142">
                  <c:v>-2.14109134</c:v>
                </c:pt>
                <c:pt idx="5143">
                  <c:v>-2.1398419</c:v>
                </c:pt>
                <c:pt idx="5144">
                  <c:v>-2.1385931500000002</c:v>
                </c:pt>
                <c:pt idx="5145">
                  <c:v>-2.1373451000000001</c:v>
                </c:pt>
                <c:pt idx="5146">
                  <c:v>-2.1360977499999998</c:v>
                </c:pt>
                <c:pt idx="5147">
                  <c:v>-2.1348510900000002</c:v>
                </c:pt>
                <c:pt idx="5148">
                  <c:v>-2.1336051299999998</c:v>
                </c:pt>
                <c:pt idx="5149">
                  <c:v>-2.1323598700000002</c:v>
                </c:pt>
                <c:pt idx="5150">
                  <c:v>-2.1311152999999998</c:v>
                </c:pt>
                <c:pt idx="5151">
                  <c:v>-2.1298714300000001</c:v>
                </c:pt>
                <c:pt idx="5152">
                  <c:v>-2.1286282600000002</c:v>
                </c:pt>
                <c:pt idx="5153">
                  <c:v>-2.1273857899999999</c:v>
                </c:pt>
                <c:pt idx="5154">
                  <c:v>-2.12614401</c:v>
                </c:pt>
                <c:pt idx="5155">
                  <c:v>-2.1249029199999998</c:v>
                </c:pt>
                <c:pt idx="5156">
                  <c:v>-2.1236625400000002</c:v>
                </c:pt>
                <c:pt idx="5157">
                  <c:v>-2.12242285</c:v>
                </c:pt>
                <c:pt idx="5158">
                  <c:v>-2.1211838599999999</c:v>
                </c:pt>
                <c:pt idx="5159">
                  <c:v>-2.1199455600000001</c:v>
                </c:pt>
                <c:pt idx="5160">
                  <c:v>-2.1187079600000001</c:v>
                </c:pt>
                <c:pt idx="5161">
                  <c:v>-2.1174710600000002</c:v>
                </c:pt>
                <c:pt idx="5162">
                  <c:v>-2.1162348600000001</c:v>
                </c:pt>
                <c:pt idx="5163">
                  <c:v>-2.1149993500000002</c:v>
                </c:pt>
                <c:pt idx="5164">
                  <c:v>-2.11376454</c:v>
                </c:pt>
                <c:pt idx="5165">
                  <c:v>-2.1125304300000001</c:v>
                </c:pt>
                <c:pt idx="5166">
                  <c:v>-2.1112970099999999</c:v>
                </c:pt>
                <c:pt idx="5167">
                  <c:v>-2.11006429</c:v>
                </c:pt>
                <c:pt idx="5168">
                  <c:v>-2.1088322599999998</c:v>
                </c:pt>
                <c:pt idx="5169">
                  <c:v>-2.1076009400000002</c:v>
                </c:pt>
                <c:pt idx="5170">
                  <c:v>-2.10637031</c:v>
                </c:pt>
                <c:pt idx="5171">
                  <c:v>-2.10514037</c:v>
                </c:pt>
                <c:pt idx="5172">
                  <c:v>-2.1039111400000001</c:v>
                </c:pt>
                <c:pt idx="5173">
                  <c:v>-2.1026826000000001</c:v>
                </c:pt>
                <c:pt idx="5174">
                  <c:v>-2.1014547499999998</c:v>
                </c:pt>
                <c:pt idx="5175">
                  <c:v>-2.1002276100000001</c:v>
                </c:pt>
                <c:pt idx="5176">
                  <c:v>-2.0990011599999998</c:v>
                </c:pt>
                <c:pt idx="5177">
                  <c:v>-2.0977754100000001</c:v>
                </c:pt>
                <c:pt idx="5178">
                  <c:v>-2.0965503499999998</c:v>
                </c:pt>
                <c:pt idx="5179">
                  <c:v>-2.0953259900000001</c:v>
                </c:pt>
                <c:pt idx="5180">
                  <c:v>-2.0941023300000001</c:v>
                </c:pt>
                <c:pt idx="5181">
                  <c:v>-2.09287936</c:v>
                </c:pt>
                <c:pt idx="5182">
                  <c:v>-2.09165709</c:v>
                </c:pt>
                <c:pt idx="5183">
                  <c:v>-2.0904355200000002</c:v>
                </c:pt>
                <c:pt idx="5184">
                  <c:v>-2.0892146500000002</c:v>
                </c:pt>
                <c:pt idx="5185">
                  <c:v>-2.0879944699999999</c:v>
                </c:pt>
                <c:pt idx="5186">
                  <c:v>-2.0867749899999999</c:v>
                </c:pt>
                <c:pt idx="5187">
                  <c:v>-2.0855562000000001</c:v>
                </c:pt>
                <c:pt idx="5188">
                  <c:v>-2.08433812</c:v>
                </c:pt>
                <c:pt idx="5189">
                  <c:v>-2.0831207200000001</c:v>
                </c:pt>
                <c:pt idx="5190">
                  <c:v>-2.08190403</c:v>
                </c:pt>
                <c:pt idx="5191">
                  <c:v>-2.0806880300000001</c:v>
                </c:pt>
                <c:pt idx="5192">
                  <c:v>-2.07947273</c:v>
                </c:pt>
                <c:pt idx="5193">
                  <c:v>-2.07825813</c:v>
                </c:pt>
                <c:pt idx="5194">
                  <c:v>-2.0770442199999999</c:v>
                </c:pt>
                <c:pt idx="5195">
                  <c:v>-2.0758310099999999</c:v>
                </c:pt>
                <c:pt idx="5196">
                  <c:v>-2.0746185000000001</c:v>
                </c:pt>
                <c:pt idx="5197">
                  <c:v>-2.0734066800000002</c:v>
                </c:pt>
                <c:pt idx="5198">
                  <c:v>-2.0721955599999999</c:v>
                </c:pt>
                <c:pt idx="5199">
                  <c:v>-2.0709851399999999</c:v>
                </c:pt>
                <c:pt idx="5200">
                  <c:v>-2.0697754100000001</c:v>
                </c:pt>
                <c:pt idx="5201">
                  <c:v>-2.06856638</c:v>
                </c:pt>
                <c:pt idx="5202">
                  <c:v>-2.0673580500000002</c:v>
                </c:pt>
                <c:pt idx="5203">
                  <c:v>-2.0661504100000001</c:v>
                </c:pt>
                <c:pt idx="5204">
                  <c:v>-2.0649434699999998</c:v>
                </c:pt>
                <c:pt idx="5205">
                  <c:v>-2.0637372300000001</c:v>
                </c:pt>
                <c:pt idx="5206">
                  <c:v>-2.0625316900000001</c:v>
                </c:pt>
                <c:pt idx="5207">
                  <c:v>-2.06132684</c:v>
                </c:pt>
                <c:pt idx="5208">
                  <c:v>-2.06012269</c:v>
                </c:pt>
                <c:pt idx="5209">
                  <c:v>-2.0589192299999999</c:v>
                </c:pt>
                <c:pt idx="5210">
                  <c:v>-2.0577164699999999</c:v>
                </c:pt>
                <c:pt idx="5211">
                  <c:v>-2.0565144100000001</c:v>
                </c:pt>
                <c:pt idx="5212">
                  <c:v>-2.0553130500000001</c:v>
                </c:pt>
                <c:pt idx="5213">
                  <c:v>-2.0541123799999998</c:v>
                </c:pt>
                <c:pt idx="5214">
                  <c:v>-2.0529124099999998</c:v>
                </c:pt>
                <c:pt idx="5215">
                  <c:v>-2.05171313</c:v>
                </c:pt>
                <c:pt idx="5216">
                  <c:v>-2.0505145499999999</c:v>
                </c:pt>
                <c:pt idx="5217">
                  <c:v>-2.0493166700000001</c:v>
                </c:pt>
                <c:pt idx="5218">
                  <c:v>-2.0481194899999999</c:v>
                </c:pt>
                <c:pt idx="5219">
                  <c:v>-2.046923</c:v>
                </c:pt>
                <c:pt idx="5220">
                  <c:v>-2.0457272099999999</c:v>
                </c:pt>
                <c:pt idx="5221">
                  <c:v>-2.04453212</c:v>
                </c:pt>
                <c:pt idx="5222">
                  <c:v>-2.0433377199999998</c:v>
                </c:pt>
                <c:pt idx="5223">
                  <c:v>-2.0421440199999998</c:v>
                </c:pt>
                <c:pt idx="5224">
                  <c:v>-2.0409510200000001</c:v>
                </c:pt>
                <c:pt idx="5225">
                  <c:v>-2.0397587100000001</c:v>
                </c:pt>
                <c:pt idx="5226">
                  <c:v>-2.0385670999999999</c:v>
                </c:pt>
                <c:pt idx="5227">
                  <c:v>-2.0373761899999998</c:v>
                </c:pt>
                <c:pt idx="5228">
                  <c:v>-2.03618597</c:v>
                </c:pt>
                <c:pt idx="5229">
                  <c:v>-2.03499645</c:v>
                </c:pt>
                <c:pt idx="5230">
                  <c:v>-2.0338076300000001</c:v>
                </c:pt>
                <c:pt idx="5231">
                  <c:v>-2.03261951</c:v>
                </c:pt>
                <c:pt idx="5232">
                  <c:v>-2.0314320800000001</c:v>
                </c:pt>
                <c:pt idx="5233">
                  <c:v>-2.0302453499999999</c:v>
                </c:pt>
                <c:pt idx="5234">
                  <c:v>-2.0290593100000001</c:v>
                </c:pt>
                <c:pt idx="5235">
                  <c:v>-2.0278739699999999</c:v>
                </c:pt>
                <c:pt idx="5236">
                  <c:v>-2.02668933</c:v>
                </c:pt>
                <c:pt idx="5237">
                  <c:v>-2.0255053900000002</c:v>
                </c:pt>
                <c:pt idx="5238">
                  <c:v>-2.0243221400000002</c:v>
                </c:pt>
                <c:pt idx="5239">
                  <c:v>-2.02313959</c:v>
                </c:pt>
                <c:pt idx="5240">
                  <c:v>-2.02195773</c:v>
                </c:pt>
                <c:pt idx="5241">
                  <c:v>-2.0207765700000002</c:v>
                </c:pt>
                <c:pt idx="5242">
                  <c:v>-2.0195961100000002</c:v>
                </c:pt>
                <c:pt idx="5243">
                  <c:v>-2.0184163499999999</c:v>
                </c:pt>
                <c:pt idx="5244">
                  <c:v>-2.0172372799999998</c:v>
                </c:pt>
                <c:pt idx="5245">
                  <c:v>-2.0160589099999999</c:v>
                </c:pt>
                <c:pt idx="5246">
                  <c:v>-2.0148812399999998</c:v>
                </c:pt>
                <c:pt idx="5247">
                  <c:v>-2.0137042599999999</c:v>
                </c:pt>
                <c:pt idx="5248">
                  <c:v>-2.0125279800000002</c:v>
                </c:pt>
                <c:pt idx="5249">
                  <c:v>-2.0113523999999998</c:v>
                </c:pt>
                <c:pt idx="5250">
                  <c:v>-2.0101775100000001</c:v>
                </c:pt>
                <c:pt idx="5251">
                  <c:v>-2.0090033200000001</c:v>
                </c:pt>
                <c:pt idx="5252">
                  <c:v>-2.0078298299999999</c:v>
                </c:pt>
                <c:pt idx="5253">
                  <c:v>-2.00665703</c:v>
                </c:pt>
                <c:pt idx="5254">
                  <c:v>-2.0054849300000002</c:v>
                </c:pt>
                <c:pt idx="5255">
                  <c:v>-2.0043135300000001</c:v>
                </c:pt>
                <c:pt idx="5256">
                  <c:v>-2.0031428199999999</c:v>
                </c:pt>
                <c:pt idx="5257">
                  <c:v>-2.0019728099999998</c:v>
                </c:pt>
                <c:pt idx="5258">
                  <c:v>-2.0008035</c:v>
                </c:pt>
                <c:pt idx="5259">
                  <c:v>-1.9996348900000001</c:v>
                </c:pt>
                <c:pt idx="5260">
                  <c:v>-1.9984673399999999</c:v>
                </c:pt>
                <c:pt idx="5261">
                  <c:v>-1.99730414</c:v>
                </c:pt>
                <c:pt idx="5262">
                  <c:v>-1.9961453199999999</c:v>
                </c:pt>
                <c:pt idx="5263">
                  <c:v>-1.9949898500000001</c:v>
                </c:pt>
                <c:pt idx="5264">
                  <c:v>-1.9938377599999999</c:v>
                </c:pt>
                <c:pt idx="5265">
                  <c:v>-1.9926887099999999</c:v>
                </c:pt>
                <c:pt idx="5266">
                  <c:v>-1.9915424500000001</c:v>
                </c:pt>
                <c:pt idx="5267">
                  <c:v>-1.9903988399999999</c:v>
                </c:pt>
                <c:pt idx="5268">
                  <c:v>-1.98925778</c:v>
                </c:pt>
                <c:pt idx="5269">
                  <c:v>-1.98811918</c:v>
                </c:pt>
                <c:pt idx="5270">
                  <c:v>-1.9869829400000001</c:v>
                </c:pt>
                <c:pt idx="5271">
                  <c:v>-1.98584933</c:v>
                </c:pt>
                <c:pt idx="5272">
                  <c:v>-1.98471799</c:v>
                </c:pt>
                <c:pt idx="5273">
                  <c:v>-1.9835888399999999</c:v>
                </c:pt>
                <c:pt idx="5274">
                  <c:v>-1.98246184</c:v>
                </c:pt>
                <c:pt idx="5275">
                  <c:v>-1.9813369300000001</c:v>
                </c:pt>
                <c:pt idx="5276">
                  <c:v>-1.9802144399999999</c:v>
                </c:pt>
                <c:pt idx="5277">
                  <c:v>-1.97909417</c:v>
                </c:pt>
                <c:pt idx="5278">
                  <c:v>-1.9779759100000001</c:v>
                </c:pt>
                <c:pt idx="5279">
                  <c:v>-1.97685964</c:v>
                </c:pt>
                <c:pt idx="5280">
                  <c:v>-1.9757455799999999</c:v>
                </c:pt>
                <c:pt idx="5281">
                  <c:v>-1.97463386</c:v>
                </c:pt>
                <c:pt idx="5282">
                  <c:v>-1.97352412</c:v>
                </c:pt>
                <c:pt idx="5283">
                  <c:v>-1.97241635</c:v>
                </c:pt>
                <c:pt idx="5284">
                  <c:v>-1.97131064</c:v>
                </c:pt>
                <c:pt idx="5285">
                  <c:v>-1.9702074300000001</c:v>
                </c:pt>
                <c:pt idx="5286">
                  <c:v>-1.9691062399999999</c:v>
                </c:pt>
                <c:pt idx="5287">
                  <c:v>-1.9680071100000001</c:v>
                </c:pt>
                <c:pt idx="5288">
                  <c:v>-1.9669100900000001</c:v>
                </c:pt>
                <c:pt idx="5289">
                  <c:v>-1.96581524</c:v>
                </c:pt>
                <c:pt idx="5290">
                  <c:v>-1.9647228800000001</c:v>
                </c:pt>
                <c:pt idx="5291">
                  <c:v>-1.96363277</c:v>
                </c:pt>
                <c:pt idx="5292">
                  <c:v>-1.9625449699999999</c:v>
                </c:pt>
                <c:pt idx="5293">
                  <c:v>-1.9614595399999999</c:v>
                </c:pt>
                <c:pt idx="5294">
                  <c:v>-1.9603765799999999</c:v>
                </c:pt>
                <c:pt idx="5295">
                  <c:v>-1.9592961799999999</c:v>
                </c:pt>
                <c:pt idx="5296">
                  <c:v>-1.9582184499999999</c:v>
                </c:pt>
                <c:pt idx="5297">
                  <c:v>-1.95714371</c:v>
                </c:pt>
                <c:pt idx="5298">
                  <c:v>-1.9560721700000001</c:v>
                </c:pt>
                <c:pt idx="5299">
                  <c:v>-1.9550040900000001</c:v>
                </c:pt>
                <c:pt idx="5300">
                  <c:v>-1.95394041</c:v>
                </c:pt>
                <c:pt idx="5301">
                  <c:v>-1.95288829</c:v>
                </c:pt>
                <c:pt idx="5302">
                  <c:v>-1.95184377</c:v>
                </c:pt>
                <c:pt idx="5303">
                  <c:v>-1.9507998499999999</c:v>
                </c:pt>
                <c:pt idx="5304">
                  <c:v>-1.94975652</c:v>
                </c:pt>
                <c:pt idx="5305">
                  <c:v>-1.9487137800000001</c:v>
                </c:pt>
                <c:pt idx="5306">
                  <c:v>-1.9476716300000001</c:v>
                </c:pt>
                <c:pt idx="5307">
                  <c:v>-1.94663008</c:v>
                </c:pt>
                <c:pt idx="5308">
                  <c:v>-1.9455891199999999</c:v>
                </c:pt>
                <c:pt idx="5309">
                  <c:v>-1.94454875</c:v>
                </c:pt>
                <c:pt idx="5310">
                  <c:v>-1.9435089699999999</c:v>
                </c:pt>
                <c:pt idx="5311">
                  <c:v>-1.9424697900000001</c:v>
                </c:pt>
                <c:pt idx="5312">
                  <c:v>-1.9414312</c:v>
                </c:pt>
                <c:pt idx="5313">
                  <c:v>-1.9403931999999999</c:v>
                </c:pt>
                <c:pt idx="5314">
                  <c:v>-1.93935579</c:v>
                </c:pt>
                <c:pt idx="5315">
                  <c:v>-1.93831898</c:v>
                </c:pt>
                <c:pt idx="5316">
                  <c:v>-1.9372827500000001</c:v>
                </c:pt>
                <c:pt idx="5317">
                  <c:v>-1.9362471299999999</c:v>
                </c:pt>
                <c:pt idx="5318">
                  <c:v>-1.9352120900000001</c:v>
                </c:pt>
                <c:pt idx="5319">
                  <c:v>-1.9341776399999999</c:v>
                </c:pt>
                <c:pt idx="5320">
                  <c:v>-1.9331437899999999</c:v>
                </c:pt>
                <c:pt idx="5321">
                  <c:v>-1.9321105300000001</c:v>
                </c:pt>
                <c:pt idx="5322">
                  <c:v>-1.93107786</c:v>
                </c:pt>
                <c:pt idx="5323">
                  <c:v>-1.9300457900000001</c:v>
                </c:pt>
                <c:pt idx="5324">
                  <c:v>-1.9290143099999999</c:v>
                </c:pt>
                <c:pt idx="5325">
                  <c:v>-1.9279834199999999</c:v>
                </c:pt>
                <c:pt idx="5326">
                  <c:v>-1.9269531200000001</c:v>
                </c:pt>
                <c:pt idx="5327">
                  <c:v>-1.92592341</c:v>
                </c:pt>
                <c:pt idx="5328">
                  <c:v>-1.9248943000000001</c:v>
                </c:pt>
                <c:pt idx="5329">
                  <c:v>-1.9238657800000001</c:v>
                </c:pt>
                <c:pt idx="5330">
                  <c:v>-1.9228378500000001</c:v>
                </c:pt>
                <c:pt idx="5331">
                  <c:v>-1.92181052</c:v>
                </c:pt>
                <c:pt idx="5332">
                  <c:v>-1.9207837699999999</c:v>
                </c:pt>
                <c:pt idx="5333">
                  <c:v>-1.9197576199999999</c:v>
                </c:pt>
                <c:pt idx="5334">
                  <c:v>-1.91873206</c:v>
                </c:pt>
                <c:pt idx="5335">
                  <c:v>-1.9177071000000001</c:v>
                </c:pt>
                <c:pt idx="5336">
                  <c:v>-1.9166827200000001</c:v>
                </c:pt>
                <c:pt idx="5337">
                  <c:v>-1.9156589399999999</c:v>
                </c:pt>
                <c:pt idx="5338">
                  <c:v>-1.91463575</c:v>
                </c:pt>
                <c:pt idx="5339">
                  <c:v>-1.9136131599999999</c:v>
                </c:pt>
                <c:pt idx="5340">
                  <c:v>-1.9125911499999999</c:v>
                </c:pt>
                <c:pt idx="5341">
                  <c:v>-1.91156974</c:v>
                </c:pt>
                <c:pt idx="5342">
                  <c:v>-1.9105489200000001</c:v>
                </c:pt>
                <c:pt idx="5343">
                  <c:v>-1.9095286899999999</c:v>
                </c:pt>
                <c:pt idx="5344">
                  <c:v>-1.9085090600000001</c:v>
                </c:pt>
                <c:pt idx="5345">
                  <c:v>-1.90749002</c:v>
                </c:pt>
                <c:pt idx="5346">
                  <c:v>-1.9064715699999999</c:v>
                </c:pt>
                <c:pt idx="5347">
                  <c:v>-1.90545371</c:v>
                </c:pt>
                <c:pt idx="5348">
                  <c:v>-1.9044364499999999</c:v>
                </c:pt>
                <c:pt idx="5349">
                  <c:v>-1.90341977</c:v>
                </c:pt>
                <c:pt idx="5350">
                  <c:v>-1.9024036900000001</c:v>
                </c:pt>
                <c:pt idx="5351">
                  <c:v>-1.9013882099999999</c:v>
                </c:pt>
                <c:pt idx="5352">
                  <c:v>-1.90037331</c:v>
                </c:pt>
                <c:pt idx="5353">
                  <c:v>-1.89935901</c:v>
                </c:pt>
                <c:pt idx="5354">
                  <c:v>-1.8983452999999999</c:v>
                </c:pt>
                <c:pt idx="5355">
                  <c:v>-1.89733218</c:v>
                </c:pt>
                <c:pt idx="5356">
                  <c:v>-1.8963196499999999</c:v>
                </c:pt>
                <c:pt idx="5357">
                  <c:v>-1.8953077199999999</c:v>
                </c:pt>
                <c:pt idx="5358">
                  <c:v>-1.8942963799999999</c:v>
                </c:pt>
                <c:pt idx="5359">
                  <c:v>-1.8932856300000001</c:v>
                </c:pt>
                <c:pt idx="5360">
                  <c:v>-1.8922754799999999</c:v>
                </c:pt>
                <c:pt idx="5361">
                  <c:v>-1.89126591</c:v>
                </c:pt>
                <c:pt idx="5362">
                  <c:v>-1.89025694</c:v>
                </c:pt>
                <c:pt idx="5363">
                  <c:v>-1.88924856</c:v>
                </c:pt>
                <c:pt idx="5364">
                  <c:v>-1.8882407800000001</c:v>
                </c:pt>
                <c:pt idx="5365">
                  <c:v>-1.88723358</c:v>
                </c:pt>
                <c:pt idx="5366">
                  <c:v>-1.88622698</c:v>
                </c:pt>
                <c:pt idx="5367">
                  <c:v>-1.88522097</c:v>
                </c:pt>
                <c:pt idx="5368">
                  <c:v>-1.88421555</c:v>
                </c:pt>
                <c:pt idx="5369">
                  <c:v>-1.8832107300000001</c:v>
                </c:pt>
                <c:pt idx="5370">
                  <c:v>-1.8822064999999999</c:v>
                </c:pt>
                <c:pt idx="5371">
                  <c:v>-1.8812028599999999</c:v>
                </c:pt>
                <c:pt idx="5372">
                  <c:v>-1.8801998099999999</c:v>
                </c:pt>
                <c:pt idx="5373">
                  <c:v>-1.87919736</c:v>
                </c:pt>
                <c:pt idx="5374">
                  <c:v>-1.87819549</c:v>
                </c:pt>
                <c:pt idx="5375">
                  <c:v>-1.87719422</c:v>
                </c:pt>
                <c:pt idx="5376">
                  <c:v>-1.87619355</c:v>
                </c:pt>
                <c:pt idx="5377">
                  <c:v>-1.87519346</c:v>
                </c:pt>
                <c:pt idx="5378">
                  <c:v>-1.8741939700000001</c:v>
                </c:pt>
                <c:pt idx="5379">
                  <c:v>-1.87319507</c:v>
                </c:pt>
                <c:pt idx="5380">
                  <c:v>-1.87219676</c:v>
                </c:pt>
                <c:pt idx="5381">
                  <c:v>-1.87119905</c:v>
                </c:pt>
                <c:pt idx="5382">
                  <c:v>-1.87020192</c:v>
                </c:pt>
                <c:pt idx="5383">
                  <c:v>-1.8692053900000001</c:v>
                </c:pt>
                <c:pt idx="5384">
                  <c:v>-1.8682094499999999</c:v>
                </c:pt>
                <c:pt idx="5385">
                  <c:v>-1.8672141099999999</c:v>
                </c:pt>
                <c:pt idx="5386">
                  <c:v>-1.8662193499999999</c:v>
                </c:pt>
                <c:pt idx="5387">
                  <c:v>-1.8652251900000001</c:v>
                </c:pt>
                <c:pt idx="5388">
                  <c:v>-1.86423162</c:v>
                </c:pt>
                <c:pt idx="5389">
                  <c:v>-1.86323865</c:v>
                </c:pt>
                <c:pt idx="5390">
                  <c:v>-1.86224627</c:v>
                </c:pt>
                <c:pt idx="5391">
                  <c:v>-1.86125447</c:v>
                </c:pt>
                <c:pt idx="5392">
                  <c:v>-1.8602632699999999</c:v>
                </c:pt>
                <c:pt idx="5393">
                  <c:v>-1.85927267</c:v>
                </c:pt>
                <c:pt idx="5394">
                  <c:v>-1.85828265</c:v>
                </c:pt>
                <c:pt idx="5395">
                  <c:v>-1.85729323</c:v>
                </c:pt>
                <c:pt idx="5396">
                  <c:v>-1.8563044</c:v>
                </c:pt>
                <c:pt idx="5397">
                  <c:v>-1.85531617</c:v>
                </c:pt>
                <c:pt idx="5398">
                  <c:v>-1.8543285199999999</c:v>
                </c:pt>
                <c:pt idx="5399">
                  <c:v>-1.8533414699999999</c:v>
                </c:pt>
                <c:pt idx="5400">
                  <c:v>-1.8523550099999999</c:v>
                </c:pt>
                <c:pt idx="5401">
                  <c:v>-1.8513691400000001</c:v>
                </c:pt>
                <c:pt idx="5402">
                  <c:v>-1.8503838699999999</c:v>
                </c:pt>
                <c:pt idx="5403">
                  <c:v>-1.84939919</c:v>
                </c:pt>
                <c:pt idx="5404">
                  <c:v>-1.84841509</c:v>
                </c:pt>
                <c:pt idx="5405">
                  <c:v>-1.8474316</c:v>
                </c:pt>
                <c:pt idx="5406">
                  <c:v>-1.8464486899999999</c:v>
                </c:pt>
                <c:pt idx="5407">
                  <c:v>-1.84546638</c:v>
                </c:pt>
                <c:pt idx="5408">
                  <c:v>-1.84448466</c:v>
                </c:pt>
                <c:pt idx="5409">
                  <c:v>-1.84350353</c:v>
                </c:pt>
                <c:pt idx="5410">
                  <c:v>-1.84252299</c:v>
                </c:pt>
                <c:pt idx="5411">
                  <c:v>-1.8415430500000001</c:v>
                </c:pt>
                <c:pt idx="5412">
                  <c:v>-1.8405636999999999</c:v>
                </c:pt>
                <c:pt idx="5413">
                  <c:v>-1.8395849399999999</c:v>
                </c:pt>
                <c:pt idx="5414">
                  <c:v>-1.8386067800000001</c:v>
                </c:pt>
                <c:pt idx="5415">
                  <c:v>-1.8376292000000001</c:v>
                </c:pt>
                <c:pt idx="5416">
                  <c:v>-1.8366522199999999</c:v>
                </c:pt>
                <c:pt idx="5417">
                  <c:v>-1.83567583</c:v>
                </c:pt>
                <c:pt idx="5418">
                  <c:v>-1.83470004</c:v>
                </c:pt>
                <c:pt idx="5419">
                  <c:v>-1.83372483</c:v>
                </c:pt>
                <c:pt idx="5420">
                  <c:v>-1.8327502200000001</c:v>
                </c:pt>
                <c:pt idx="5421">
                  <c:v>-1.8317762</c:v>
                </c:pt>
                <c:pt idx="5422">
                  <c:v>-1.83080278</c:v>
                </c:pt>
                <c:pt idx="5423">
                  <c:v>-1.82982994</c:v>
                </c:pt>
                <c:pt idx="5424">
                  <c:v>-1.8288576999999999</c:v>
                </c:pt>
                <c:pt idx="5425">
                  <c:v>-1.82788605</c:v>
                </c:pt>
                <c:pt idx="5426">
                  <c:v>-1.8269149899999999</c:v>
                </c:pt>
                <c:pt idx="5427">
                  <c:v>-1.8259445299999999</c:v>
                </c:pt>
                <c:pt idx="5428">
                  <c:v>-1.8249746499999999</c:v>
                </c:pt>
                <c:pt idx="5429">
                  <c:v>-1.8240053700000001</c:v>
                </c:pt>
                <c:pt idx="5430">
                  <c:v>-1.8230366899999999</c:v>
                </c:pt>
                <c:pt idx="5431">
                  <c:v>-1.82206859</c:v>
                </c:pt>
                <c:pt idx="5432">
                  <c:v>-1.82110109</c:v>
                </c:pt>
                <c:pt idx="5433">
                  <c:v>-1.8201341799999999</c:v>
                </c:pt>
                <c:pt idx="5434">
                  <c:v>-1.8191678600000001</c:v>
                </c:pt>
                <c:pt idx="5435">
                  <c:v>-1.8182021399999999</c:v>
                </c:pt>
                <c:pt idx="5436">
                  <c:v>-1.817237</c:v>
                </c:pt>
                <c:pt idx="5437">
                  <c:v>-1.81627246</c:v>
                </c:pt>
                <c:pt idx="5438">
                  <c:v>-1.8153085099999999</c:v>
                </c:pt>
                <c:pt idx="5439">
                  <c:v>-1.81434516</c:v>
                </c:pt>
                <c:pt idx="5440">
                  <c:v>-1.8133823899999999</c:v>
                </c:pt>
                <c:pt idx="5441">
                  <c:v>-1.8124202199999999</c:v>
                </c:pt>
                <c:pt idx="5442">
                  <c:v>-1.8114586399999999</c:v>
                </c:pt>
                <c:pt idx="5443">
                  <c:v>-1.81049766</c:v>
                </c:pt>
                <c:pt idx="5444">
                  <c:v>-1.8095372599999999</c:v>
                </c:pt>
                <c:pt idx="5445">
                  <c:v>-1.80857746</c:v>
                </c:pt>
                <c:pt idx="5446">
                  <c:v>-1.80761825</c:v>
                </c:pt>
                <c:pt idx="5447">
                  <c:v>-1.8066596399999999</c:v>
                </c:pt>
                <c:pt idx="5448">
                  <c:v>-1.8057016100000001</c:v>
                </c:pt>
                <c:pt idx="5449">
                  <c:v>-1.8047441799999999</c:v>
                </c:pt>
                <c:pt idx="5450">
                  <c:v>-1.80378734</c:v>
                </c:pt>
                <c:pt idx="5451">
                  <c:v>-1.80283109</c:v>
                </c:pt>
                <c:pt idx="5452">
                  <c:v>-1.8018754400000001</c:v>
                </c:pt>
                <c:pt idx="5453">
                  <c:v>-1.80092038</c:v>
                </c:pt>
                <c:pt idx="5454">
                  <c:v>-1.7999659100000001</c:v>
                </c:pt>
                <c:pt idx="5455">
                  <c:v>-1.7990120300000001</c:v>
                </c:pt>
                <c:pt idx="5456">
                  <c:v>-1.79805875</c:v>
                </c:pt>
                <c:pt idx="5457">
                  <c:v>-1.79710605</c:v>
                </c:pt>
                <c:pt idx="5458">
                  <c:v>-1.7961539500000001</c:v>
                </c:pt>
                <c:pt idx="5459">
                  <c:v>-1.7952024499999999</c:v>
                </c:pt>
                <c:pt idx="5460">
                  <c:v>-1.7942515299999999</c:v>
                </c:pt>
                <c:pt idx="5461">
                  <c:v>-1.7933012100000001</c:v>
                </c:pt>
                <c:pt idx="5462">
                  <c:v>-1.79235148</c:v>
                </c:pt>
                <c:pt idx="5463">
                  <c:v>-1.7914023400000001</c:v>
                </c:pt>
                <c:pt idx="5464">
                  <c:v>-1.7904537899999999</c:v>
                </c:pt>
                <c:pt idx="5465">
                  <c:v>-1.7895058399999999</c:v>
                </c:pt>
                <c:pt idx="5466">
                  <c:v>-1.7885584800000001</c:v>
                </c:pt>
                <c:pt idx="5467">
                  <c:v>-1.78761171</c:v>
                </c:pt>
                <c:pt idx="5468">
                  <c:v>-1.7866655300000001</c:v>
                </c:pt>
                <c:pt idx="5469">
                  <c:v>-1.7857199500000001</c:v>
                </c:pt>
                <c:pt idx="5470">
                  <c:v>-1.78477496</c:v>
                </c:pt>
                <c:pt idx="5471">
                  <c:v>-1.78383056</c:v>
                </c:pt>
                <c:pt idx="5472">
                  <c:v>-1.7828867500000001</c:v>
                </c:pt>
                <c:pt idx="5473">
                  <c:v>-1.7819435400000001</c:v>
                </c:pt>
                <c:pt idx="5474">
                  <c:v>-1.7810009200000001</c:v>
                </c:pt>
                <c:pt idx="5475">
                  <c:v>-1.7800588900000001</c:v>
                </c:pt>
                <c:pt idx="5476">
                  <c:v>-1.77911745</c:v>
                </c:pt>
                <c:pt idx="5477">
                  <c:v>-1.77817661</c:v>
                </c:pt>
                <c:pt idx="5478">
                  <c:v>-1.7772363600000001</c:v>
                </c:pt>
                <c:pt idx="5479">
                  <c:v>-1.7762967000000001</c:v>
                </c:pt>
                <c:pt idx="5480">
                  <c:v>-1.77535763</c:v>
                </c:pt>
                <c:pt idx="5481">
                  <c:v>-1.7744191499999999</c:v>
                </c:pt>
                <c:pt idx="5482">
                  <c:v>-1.77348127</c:v>
                </c:pt>
                <c:pt idx="5483">
                  <c:v>-1.77254398</c:v>
                </c:pt>
                <c:pt idx="5484">
                  <c:v>-1.77160728</c:v>
                </c:pt>
                <c:pt idx="5485">
                  <c:v>-1.7706711799999999</c:v>
                </c:pt>
                <c:pt idx="5486">
                  <c:v>-1.76973567</c:v>
                </c:pt>
                <c:pt idx="5487">
                  <c:v>-1.76880075</c:v>
                </c:pt>
                <c:pt idx="5488">
                  <c:v>-1.76786642</c:v>
                </c:pt>
                <c:pt idx="5489">
                  <c:v>-1.76693268</c:v>
                </c:pt>
                <c:pt idx="5490">
                  <c:v>-1.7659995399999999</c:v>
                </c:pt>
                <c:pt idx="5491">
                  <c:v>-1.76506699</c:v>
                </c:pt>
                <c:pt idx="5492">
                  <c:v>-1.76413503</c:v>
                </c:pt>
                <c:pt idx="5493">
                  <c:v>-1.7632036600000001</c:v>
                </c:pt>
                <c:pt idx="5494">
                  <c:v>-1.76227289</c:v>
                </c:pt>
                <c:pt idx="5495">
                  <c:v>-1.7613427100000001</c:v>
                </c:pt>
                <c:pt idx="5496">
                  <c:v>-1.7604131199999999</c:v>
                </c:pt>
                <c:pt idx="5497">
                  <c:v>-1.75948412</c:v>
                </c:pt>
                <c:pt idx="5498">
                  <c:v>-1.7585557199999999</c:v>
                </c:pt>
                <c:pt idx="5499">
                  <c:v>-1.7576279100000001</c:v>
                </c:pt>
                <c:pt idx="5500">
                  <c:v>-1.75670069</c:v>
                </c:pt>
                <c:pt idx="5501">
                  <c:v>-1.75577406</c:v>
                </c:pt>
                <c:pt idx="5502">
                  <c:v>-1.75484803</c:v>
                </c:pt>
                <c:pt idx="5503">
                  <c:v>-1.7539225899999999</c:v>
                </c:pt>
                <c:pt idx="5504">
                  <c:v>-1.7529977400000001</c:v>
                </c:pt>
                <c:pt idx="5505">
                  <c:v>-1.75207348</c:v>
                </c:pt>
                <c:pt idx="5506">
                  <c:v>-1.75114982</c:v>
                </c:pt>
                <c:pt idx="5507">
                  <c:v>-1.75022674</c:v>
                </c:pt>
                <c:pt idx="5508">
                  <c:v>-1.7493042599999999</c:v>
                </c:pt>
                <c:pt idx="5509">
                  <c:v>-1.74838238</c:v>
                </c:pt>
                <c:pt idx="5510">
                  <c:v>-1.7474610800000001</c:v>
                </c:pt>
                <c:pt idx="5511">
                  <c:v>-1.7465403799999999</c:v>
                </c:pt>
                <c:pt idx="5512">
                  <c:v>-1.7456202700000001</c:v>
                </c:pt>
                <c:pt idx="5513">
                  <c:v>-1.74470075</c:v>
                </c:pt>
                <c:pt idx="5514">
                  <c:v>-1.7437818199999999</c:v>
                </c:pt>
                <c:pt idx="5515">
                  <c:v>-1.74286349</c:v>
                </c:pt>
                <c:pt idx="5516">
                  <c:v>-1.74194575</c:v>
                </c:pt>
                <c:pt idx="5517">
                  <c:v>-1.7410285999999999</c:v>
                </c:pt>
                <c:pt idx="5518">
                  <c:v>-1.74011205</c:v>
                </c:pt>
                <c:pt idx="5519">
                  <c:v>-1.7391960799999999</c:v>
                </c:pt>
                <c:pt idx="5520">
                  <c:v>-1.73828071</c:v>
                </c:pt>
                <c:pt idx="5521">
                  <c:v>-1.7373659299999999</c:v>
                </c:pt>
                <c:pt idx="5522">
                  <c:v>-1.7364517500000001</c:v>
                </c:pt>
                <c:pt idx="5523">
                  <c:v>-1.73553815</c:v>
                </c:pt>
                <c:pt idx="5524">
                  <c:v>-1.7346251500000001</c:v>
                </c:pt>
                <c:pt idx="5525">
                  <c:v>-1.73371275</c:v>
                </c:pt>
                <c:pt idx="5526">
                  <c:v>-1.73280093</c:v>
                </c:pt>
                <c:pt idx="5527">
                  <c:v>-1.7318897</c:v>
                </c:pt>
                <c:pt idx="5528">
                  <c:v>-1.7309790700000001</c:v>
                </c:pt>
                <c:pt idx="5529">
                  <c:v>-1.7300690299999999</c:v>
                </c:pt>
                <c:pt idx="5530">
                  <c:v>-1.7291595900000001</c:v>
                </c:pt>
                <c:pt idx="5531">
                  <c:v>-1.7282507300000001</c:v>
                </c:pt>
                <c:pt idx="5532">
                  <c:v>-1.72734247</c:v>
                </c:pt>
                <c:pt idx="5533">
                  <c:v>-1.7264348</c:v>
                </c:pt>
                <c:pt idx="5534">
                  <c:v>-1.7255277200000001</c:v>
                </c:pt>
                <c:pt idx="5535">
                  <c:v>-1.7246212400000001</c:v>
                </c:pt>
                <c:pt idx="5536">
                  <c:v>-1.72371535</c:v>
                </c:pt>
                <c:pt idx="5537">
                  <c:v>-1.7228100500000001</c:v>
                </c:pt>
                <c:pt idx="5538">
                  <c:v>-1.72190534</c:v>
                </c:pt>
                <c:pt idx="5539">
                  <c:v>-1.72100122</c:v>
                </c:pt>
                <c:pt idx="5540">
                  <c:v>-1.7200977</c:v>
                </c:pt>
                <c:pt idx="5541">
                  <c:v>-1.7191947700000001</c:v>
                </c:pt>
                <c:pt idx="5542">
                  <c:v>-1.71829243</c:v>
                </c:pt>
                <c:pt idx="5543">
                  <c:v>-1.71739069</c:v>
                </c:pt>
                <c:pt idx="5544">
                  <c:v>-1.71648953</c:v>
                </c:pt>
                <c:pt idx="5545">
                  <c:v>-1.71558897</c:v>
                </c:pt>
                <c:pt idx="5546">
                  <c:v>-1.7146889999999999</c:v>
                </c:pt>
                <c:pt idx="5547">
                  <c:v>-1.71378963</c:v>
                </c:pt>
                <c:pt idx="5548">
                  <c:v>-1.71289084</c:v>
                </c:pt>
                <c:pt idx="5549">
                  <c:v>-1.71199265</c:v>
                </c:pt>
                <c:pt idx="5550">
                  <c:v>-1.71109505</c:v>
                </c:pt>
                <c:pt idx="5551">
                  <c:v>-1.71019805</c:v>
                </c:pt>
                <c:pt idx="5552">
                  <c:v>-1.7093016299999999</c:v>
                </c:pt>
                <c:pt idx="5553">
                  <c:v>-1.7084058099999999</c:v>
                </c:pt>
                <c:pt idx="5554">
                  <c:v>-1.7075105800000001</c:v>
                </c:pt>
                <c:pt idx="5555">
                  <c:v>-1.70661595</c:v>
                </c:pt>
                <c:pt idx="5556">
                  <c:v>-1.7057218999999999</c:v>
                </c:pt>
                <c:pt idx="5557">
                  <c:v>-1.7048284499999999</c:v>
                </c:pt>
                <c:pt idx="5558">
                  <c:v>-1.7039355899999999</c:v>
                </c:pt>
                <c:pt idx="5559">
                  <c:v>-1.7030433199999999</c:v>
                </c:pt>
                <c:pt idx="5560">
                  <c:v>-1.70215165</c:v>
                </c:pt>
                <c:pt idx="5561">
                  <c:v>-1.7012605700000001</c:v>
                </c:pt>
                <c:pt idx="5562">
                  <c:v>-1.7003700799999999</c:v>
                </c:pt>
                <c:pt idx="5563">
                  <c:v>-1.6994801799999999</c:v>
                </c:pt>
                <c:pt idx="5564">
                  <c:v>-1.6985908700000001</c:v>
                </c:pt>
                <c:pt idx="5565">
                  <c:v>-1.69770216</c:v>
                </c:pt>
                <c:pt idx="5566">
                  <c:v>-1.69681404</c:v>
                </c:pt>
                <c:pt idx="5567">
                  <c:v>-1.6959265100000001</c:v>
                </c:pt>
                <c:pt idx="5568">
                  <c:v>-1.69503958</c:v>
                </c:pt>
                <c:pt idx="5569">
                  <c:v>-1.69415323</c:v>
                </c:pt>
                <c:pt idx="5570">
                  <c:v>-1.69326748</c:v>
                </c:pt>
                <c:pt idx="5571">
                  <c:v>-1.69238233</c:v>
                </c:pt>
                <c:pt idx="5572">
                  <c:v>-1.6914977600000001</c:v>
                </c:pt>
                <c:pt idx="5573">
                  <c:v>-1.69061379</c:v>
                </c:pt>
                <c:pt idx="5574">
                  <c:v>-1.6897304099999999</c:v>
                </c:pt>
                <c:pt idx="5575">
                  <c:v>-1.68884762</c:v>
                </c:pt>
                <c:pt idx="5576">
                  <c:v>-1.68796542</c:v>
                </c:pt>
                <c:pt idx="5577">
                  <c:v>-1.68708382</c:v>
                </c:pt>
                <c:pt idx="5578">
                  <c:v>-1.6862028099999999</c:v>
                </c:pt>
                <c:pt idx="5579">
                  <c:v>-1.6853223900000001</c:v>
                </c:pt>
                <c:pt idx="5580">
                  <c:v>-1.6844425599999999</c:v>
                </c:pt>
                <c:pt idx="5581">
                  <c:v>-1.6835633299999999</c:v>
                </c:pt>
                <c:pt idx="5582">
                  <c:v>-1.6826846799999999</c:v>
                </c:pt>
                <c:pt idx="5583">
                  <c:v>-1.6818066300000001</c:v>
                </c:pt>
                <c:pt idx="5584">
                  <c:v>-1.6809291799999999</c:v>
                </c:pt>
                <c:pt idx="5585">
                  <c:v>-1.68005231</c:v>
                </c:pt>
                <c:pt idx="5586">
                  <c:v>-1.67917604</c:v>
                </c:pt>
                <c:pt idx="5587">
                  <c:v>-1.6783003599999999</c:v>
                </c:pt>
                <c:pt idx="5588">
                  <c:v>-1.6774252700000001</c:v>
                </c:pt>
                <c:pt idx="5589">
                  <c:v>-1.6765507799999999</c:v>
                </c:pt>
                <c:pt idx="5590">
                  <c:v>-1.6756768799999999</c:v>
                </c:pt>
                <c:pt idx="5591">
                  <c:v>-1.6748035699999999</c:v>
                </c:pt>
                <c:pt idx="5592">
                  <c:v>-1.6739308500000001</c:v>
                </c:pt>
                <c:pt idx="5593">
                  <c:v>-1.67305872</c:v>
                </c:pt>
                <c:pt idx="5594">
                  <c:v>-1.67218719</c:v>
                </c:pt>
                <c:pt idx="5595">
                  <c:v>-1.6713162500000001</c:v>
                </c:pt>
                <c:pt idx="5596">
                  <c:v>-1.6704459</c:v>
                </c:pt>
                <c:pt idx="5597">
                  <c:v>-1.6695761499999999</c:v>
                </c:pt>
                <c:pt idx="5598">
                  <c:v>-1.6687069800000001</c:v>
                </c:pt>
                <c:pt idx="5599">
                  <c:v>-1.6678384100000001</c:v>
                </c:pt>
                <c:pt idx="5600">
                  <c:v>-1.6669704299999999</c:v>
                </c:pt>
                <c:pt idx="5601">
                  <c:v>-1.66610305</c:v>
                </c:pt>
                <c:pt idx="5602">
                  <c:v>-1.66523625</c:v>
                </c:pt>
                <c:pt idx="5603">
                  <c:v>-1.66437005</c:v>
                </c:pt>
                <c:pt idx="5604">
                  <c:v>-1.6635044400000001</c:v>
                </c:pt>
                <c:pt idx="5605">
                  <c:v>-1.66263943</c:v>
                </c:pt>
                <c:pt idx="5606">
                  <c:v>-1.661775</c:v>
                </c:pt>
                <c:pt idx="5607">
                  <c:v>-1.6609111700000001</c:v>
                </c:pt>
                <c:pt idx="5608">
                  <c:v>-1.6600479299999999</c:v>
                </c:pt>
                <c:pt idx="5609">
                  <c:v>-1.6591852899999999</c:v>
                </c:pt>
                <c:pt idx="5610">
                  <c:v>-1.6583232299999999</c:v>
                </c:pt>
                <c:pt idx="5611">
                  <c:v>-1.6574617700000001</c:v>
                </c:pt>
                <c:pt idx="5612">
                  <c:v>-1.6566008999999999</c:v>
                </c:pt>
                <c:pt idx="5613">
                  <c:v>-1.65574062</c:v>
                </c:pt>
                <c:pt idx="5614">
                  <c:v>-1.65488094</c:v>
                </c:pt>
                <c:pt idx="5615">
                  <c:v>-1.6540218499999999</c:v>
                </c:pt>
                <c:pt idx="5616">
                  <c:v>-1.65316335</c:v>
                </c:pt>
                <c:pt idx="5617">
                  <c:v>-1.6523054399999999</c:v>
                </c:pt>
                <c:pt idx="5618">
                  <c:v>-1.65144812</c:v>
                </c:pt>
                <c:pt idx="5619">
                  <c:v>-1.6505913999999999</c:v>
                </c:pt>
                <c:pt idx="5620">
                  <c:v>-1.6497352700000001</c:v>
                </c:pt>
                <c:pt idx="5621">
                  <c:v>-1.64887973</c:v>
                </c:pt>
                <c:pt idx="5622">
                  <c:v>-1.64802479</c:v>
                </c:pt>
                <c:pt idx="5623">
                  <c:v>-1.6471704300000001</c:v>
                </c:pt>
                <c:pt idx="5624">
                  <c:v>-1.64631667</c:v>
                </c:pt>
                <c:pt idx="5625">
                  <c:v>-1.6454635</c:v>
                </c:pt>
                <c:pt idx="5626">
                  <c:v>-1.64461093</c:v>
                </c:pt>
                <c:pt idx="5627">
                  <c:v>-1.6437589500000001</c:v>
                </c:pt>
                <c:pt idx="5628">
                  <c:v>-1.6429075500000001</c:v>
                </c:pt>
                <c:pt idx="5629">
                  <c:v>-1.64205676</c:v>
                </c:pt>
                <c:pt idx="5630">
                  <c:v>-1.6412065499999999</c:v>
                </c:pt>
                <c:pt idx="5631">
                  <c:v>-1.64035694</c:v>
                </c:pt>
                <c:pt idx="5632">
                  <c:v>-1.6395079100000001</c:v>
                </c:pt>
                <c:pt idx="5633">
                  <c:v>-1.63865949</c:v>
                </c:pt>
                <c:pt idx="5634">
                  <c:v>-1.63781165</c:v>
                </c:pt>
                <c:pt idx="5635">
                  <c:v>-1.6369644000000001</c:v>
                </c:pt>
                <c:pt idx="5636">
                  <c:v>-1.6361177499999999</c:v>
                </c:pt>
                <c:pt idx="5637">
                  <c:v>-1.6352716899999999</c:v>
                </c:pt>
                <c:pt idx="5638">
                  <c:v>-1.6344262300000001</c:v>
                </c:pt>
                <c:pt idx="5639">
                  <c:v>-1.63358135</c:v>
                </c:pt>
                <c:pt idx="5640">
                  <c:v>-1.6327370699999999</c:v>
                </c:pt>
                <c:pt idx="5641">
                  <c:v>-1.6318933799999999</c:v>
                </c:pt>
                <c:pt idx="5642">
                  <c:v>-1.63105028</c:v>
                </c:pt>
                <c:pt idx="5643">
                  <c:v>-1.6302077800000001</c:v>
                </c:pt>
                <c:pt idx="5644">
                  <c:v>-1.6293658600000001</c:v>
                </c:pt>
                <c:pt idx="5645">
                  <c:v>-1.6285245399999999</c:v>
                </c:pt>
                <c:pt idx="5646">
                  <c:v>-1.6276838199999999</c:v>
                </c:pt>
                <c:pt idx="5647">
                  <c:v>-1.6268436799999999</c:v>
                </c:pt>
                <c:pt idx="5648">
                  <c:v>-1.62600414</c:v>
                </c:pt>
                <c:pt idx="5649">
                  <c:v>-1.6251651899999999</c:v>
                </c:pt>
                <c:pt idx="5650">
                  <c:v>-1.62432683</c:v>
                </c:pt>
                <c:pt idx="5651">
                  <c:v>-1.62348906</c:v>
                </c:pt>
                <c:pt idx="5652">
                  <c:v>-1.62265189</c:v>
                </c:pt>
                <c:pt idx="5653">
                  <c:v>-1.6218153099999999</c:v>
                </c:pt>
                <c:pt idx="5654">
                  <c:v>-1.62097932</c:v>
                </c:pt>
                <c:pt idx="5655">
                  <c:v>-1.62014393</c:v>
                </c:pt>
                <c:pt idx="5656">
                  <c:v>-1.61930912</c:v>
                </c:pt>
                <c:pt idx="5657">
                  <c:v>-1.61847491</c:v>
                </c:pt>
                <c:pt idx="5658">
                  <c:v>-1.6176412899999999</c:v>
                </c:pt>
                <c:pt idx="5659">
                  <c:v>-1.6168082699999999</c:v>
                </c:pt>
                <c:pt idx="5660">
                  <c:v>-1.61597583</c:v>
                </c:pt>
                <c:pt idx="5661">
                  <c:v>-1.61514399</c:v>
                </c:pt>
                <c:pt idx="5662">
                  <c:v>-1.6143127399999999</c:v>
                </c:pt>
                <c:pt idx="5663">
                  <c:v>-1.61348208</c:v>
                </c:pt>
                <c:pt idx="5664">
                  <c:v>-1.6126520200000001</c:v>
                </c:pt>
                <c:pt idx="5665">
                  <c:v>-1.6118225500000001</c:v>
                </c:pt>
                <c:pt idx="5666">
                  <c:v>-1.61099367</c:v>
                </c:pt>
                <c:pt idx="5667">
                  <c:v>-1.61016538</c:v>
                </c:pt>
                <c:pt idx="5668">
                  <c:v>-1.60933769</c:v>
                </c:pt>
                <c:pt idx="5669">
                  <c:v>-1.6085105799999999</c:v>
                </c:pt>
                <c:pt idx="5670">
                  <c:v>-1.6076840699999999</c:v>
                </c:pt>
                <c:pt idx="5671">
                  <c:v>-1.6068581500000001</c:v>
                </c:pt>
                <c:pt idx="5672">
                  <c:v>-1.60603283</c:v>
                </c:pt>
                <c:pt idx="5673">
                  <c:v>-1.6052081</c:v>
                </c:pt>
                <c:pt idx="5674">
                  <c:v>-1.6043839600000001</c:v>
                </c:pt>
                <c:pt idx="5675">
                  <c:v>-1.60356041</c:v>
                </c:pt>
                <c:pt idx="5676">
                  <c:v>-1.60273745</c:v>
                </c:pt>
                <c:pt idx="5677">
                  <c:v>-1.6019150900000001</c:v>
                </c:pt>
                <c:pt idx="5678">
                  <c:v>-1.6010933199999999</c:v>
                </c:pt>
                <c:pt idx="5679">
                  <c:v>-1.60027214</c:v>
                </c:pt>
                <c:pt idx="5680">
                  <c:v>-1.5994515499999999</c:v>
                </c:pt>
                <c:pt idx="5681">
                  <c:v>-1.5986315600000001</c:v>
                </c:pt>
                <c:pt idx="5682">
                  <c:v>-1.5978121599999999</c:v>
                </c:pt>
                <c:pt idx="5683">
                  <c:v>-1.59699335</c:v>
                </c:pt>
                <c:pt idx="5684">
                  <c:v>-1.5961751399999999</c:v>
                </c:pt>
                <c:pt idx="5685">
                  <c:v>-1.5953575099999999</c:v>
                </c:pt>
                <c:pt idx="5686">
                  <c:v>-1.59454048</c:v>
                </c:pt>
                <c:pt idx="5687">
                  <c:v>-1.5937240399999999</c:v>
                </c:pt>
                <c:pt idx="5688">
                  <c:v>-1.5929081899999999</c:v>
                </c:pt>
                <c:pt idx="5689">
                  <c:v>-1.5920929399999999</c:v>
                </c:pt>
                <c:pt idx="5690">
                  <c:v>-1.59127828</c:v>
                </c:pt>
                <c:pt idx="5691">
                  <c:v>-1.5904642099999999</c:v>
                </c:pt>
                <c:pt idx="5692">
                  <c:v>-1.58965073</c:v>
                </c:pt>
                <c:pt idx="5693">
                  <c:v>-1.58883785</c:v>
                </c:pt>
                <c:pt idx="5694">
                  <c:v>-1.58802555</c:v>
                </c:pt>
                <c:pt idx="5695">
                  <c:v>-1.5872138499999999</c:v>
                </c:pt>
                <c:pt idx="5696">
                  <c:v>-1.58640275</c:v>
                </c:pt>
                <c:pt idx="5697">
                  <c:v>-1.58559223</c:v>
                </c:pt>
                <c:pt idx="5698">
                  <c:v>-1.58478231</c:v>
                </c:pt>
                <c:pt idx="5699">
                  <c:v>-1.58397298</c:v>
                </c:pt>
                <c:pt idx="5700">
                  <c:v>-1.5831642399999999</c:v>
                </c:pt>
                <c:pt idx="5701">
                  <c:v>-1.5823560999999999</c:v>
                </c:pt>
                <c:pt idx="5702">
                  <c:v>-1.58154854</c:v>
                </c:pt>
                <c:pt idx="5703">
                  <c:v>-1.58074158</c:v>
                </c:pt>
                <c:pt idx="5704">
                  <c:v>-1.5799352099999999</c:v>
                </c:pt>
                <c:pt idx="5705">
                  <c:v>-1.57912944</c:v>
                </c:pt>
                <c:pt idx="5706">
                  <c:v>-1.57832426</c:v>
                </c:pt>
                <c:pt idx="5707">
                  <c:v>-1.57751967</c:v>
                </c:pt>
                <c:pt idx="5708">
                  <c:v>-1.57671567</c:v>
                </c:pt>
                <c:pt idx="5709">
                  <c:v>-1.57591226</c:v>
                </c:pt>
                <c:pt idx="5710">
                  <c:v>-1.57510945</c:v>
                </c:pt>
                <c:pt idx="5711">
                  <c:v>-1.5743072300000001</c:v>
                </c:pt>
                <c:pt idx="5712">
                  <c:v>-1.5735056000000001</c:v>
                </c:pt>
                <c:pt idx="5713">
                  <c:v>-1.57270456</c:v>
                </c:pt>
                <c:pt idx="5714">
                  <c:v>-1.5719041199999999</c:v>
                </c:pt>
                <c:pt idx="5715">
                  <c:v>-1.57110426</c:v>
                </c:pt>
                <c:pt idx="5716">
                  <c:v>-1.5703050000000001</c:v>
                </c:pt>
                <c:pt idx="5717">
                  <c:v>-1.56950634</c:v>
                </c:pt>
                <c:pt idx="5718">
                  <c:v>-1.56870826</c:v>
                </c:pt>
                <c:pt idx="5719">
                  <c:v>-1.5679107800000001</c:v>
                </c:pt>
                <c:pt idx="5720">
                  <c:v>-1.5671138899999999</c:v>
                </c:pt>
                <c:pt idx="5721">
                  <c:v>-1.5663175899999999</c:v>
                </c:pt>
                <c:pt idx="5722">
                  <c:v>-1.5655218900000001</c:v>
                </c:pt>
                <c:pt idx="5723">
                  <c:v>-1.56472678</c:v>
                </c:pt>
                <c:pt idx="5724">
                  <c:v>-1.5639322600000001</c:v>
                </c:pt>
                <c:pt idx="5725">
                  <c:v>-1.5631383299999999</c:v>
                </c:pt>
                <c:pt idx="5726">
                  <c:v>-1.5623449899999999</c:v>
                </c:pt>
                <c:pt idx="5727">
                  <c:v>-1.5615522500000001</c:v>
                </c:pt>
                <c:pt idx="5728">
                  <c:v>-1.5607601</c:v>
                </c:pt>
                <c:pt idx="5729">
                  <c:v>-1.5599685400000001</c:v>
                </c:pt>
                <c:pt idx="5730">
                  <c:v>-1.5591775800000001</c:v>
                </c:pt>
                <c:pt idx="5731">
                  <c:v>-1.5583872000000001</c:v>
                </c:pt>
                <c:pt idx="5732">
                  <c:v>-1.55759742</c:v>
                </c:pt>
                <c:pt idx="5733">
                  <c:v>-1.5568082299999999</c:v>
                </c:pt>
                <c:pt idx="5734">
                  <c:v>-1.5560196399999999</c:v>
                </c:pt>
                <c:pt idx="5735">
                  <c:v>-1.5552316399999999</c:v>
                </c:pt>
                <c:pt idx="5736">
                  <c:v>-1.5544442199999999</c:v>
                </c:pt>
                <c:pt idx="5737">
                  <c:v>-1.55365741</c:v>
                </c:pt>
                <c:pt idx="5738">
                  <c:v>-1.5528711799999999</c:v>
                </c:pt>
                <c:pt idx="5739">
                  <c:v>-1.55208554</c:v>
                </c:pt>
                <c:pt idx="5740">
                  <c:v>-1.5513005</c:v>
                </c:pt>
                <c:pt idx="5741">
                  <c:v>-1.5505160499999999</c:v>
                </c:pt>
                <c:pt idx="5742">
                  <c:v>-1.5497322</c:v>
                </c:pt>
                <c:pt idx="5743">
                  <c:v>-1.5489489299999999</c:v>
                </c:pt>
                <c:pt idx="5744">
                  <c:v>-1.5481662599999999</c:v>
                </c:pt>
                <c:pt idx="5745">
                  <c:v>-1.5473841800000001</c:v>
                </c:pt>
                <c:pt idx="5746">
                  <c:v>-1.5466026900000001</c:v>
                </c:pt>
                <c:pt idx="5747">
                  <c:v>-1.5458217999999999</c:v>
                </c:pt>
                <c:pt idx="5748">
                  <c:v>-1.5450415</c:v>
                </c:pt>
                <c:pt idx="5749">
                  <c:v>-1.54426179</c:v>
                </c:pt>
                <c:pt idx="5750">
                  <c:v>-1.5434826699999999</c:v>
                </c:pt>
                <c:pt idx="5751">
                  <c:v>-1.5427041500000001</c:v>
                </c:pt>
                <c:pt idx="5752">
                  <c:v>-1.54192621</c:v>
                </c:pt>
                <c:pt idx="5753">
                  <c:v>-1.54114887</c:v>
                </c:pt>
                <c:pt idx="5754">
                  <c:v>-1.54037212</c:v>
                </c:pt>
                <c:pt idx="5755">
                  <c:v>-1.5395959699999999</c:v>
                </c:pt>
                <c:pt idx="5756">
                  <c:v>-1.53882041</c:v>
                </c:pt>
                <c:pt idx="5757">
                  <c:v>-1.5380454299999999</c:v>
                </c:pt>
                <c:pt idx="5758">
                  <c:v>-1.5372710599999999</c:v>
                </c:pt>
                <c:pt idx="5759">
                  <c:v>-1.5364972699999999</c:v>
                </c:pt>
                <c:pt idx="5760">
                  <c:v>-1.53572408</c:v>
                </c:pt>
                <c:pt idx="5761">
                  <c:v>-1.5349514799999999</c:v>
                </c:pt>
                <c:pt idx="5762">
                  <c:v>-1.53417947</c:v>
                </c:pt>
                <c:pt idx="5763">
                  <c:v>-1.53340805</c:v>
                </c:pt>
                <c:pt idx="5764">
                  <c:v>-1.53263723</c:v>
                </c:pt>
                <c:pt idx="5765">
                  <c:v>-1.5318670000000001</c:v>
                </c:pt>
                <c:pt idx="5766">
                  <c:v>-1.53109736</c:v>
                </c:pt>
                <c:pt idx="5767">
                  <c:v>-1.53032831</c:v>
                </c:pt>
                <c:pt idx="5768">
                  <c:v>-1.52955986</c:v>
                </c:pt>
                <c:pt idx="5769">
                  <c:v>-1.5287919999999999</c:v>
                </c:pt>
                <c:pt idx="5770">
                  <c:v>-1.5280247300000001</c:v>
                </c:pt>
                <c:pt idx="5771">
                  <c:v>-1.5272580499999999</c:v>
                </c:pt>
                <c:pt idx="5772">
                  <c:v>-1.52649196</c:v>
                </c:pt>
                <c:pt idx="5773">
                  <c:v>-1.5257264699999999</c:v>
                </c:pt>
                <c:pt idx="5774">
                  <c:v>-1.5249615700000001</c:v>
                </c:pt>
                <c:pt idx="5775">
                  <c:v>-1.5241972699999999</c:v>
                </c:pt>
                <c:pt idx="5776">
                  <c:v>-1.52343355</c:v>
                </c:pt>
                <c:pt idx="5777">
                  <c:v>-1.52267043</c:v>
                </c:pt>
                <c:pt idx="5778">
                  <c:v>-1.5219079</c:v>
                </c:pt>
                <c:pt idx="5779">
                  <c:v>-1.5211459599999999</c:v>
                </c:pt>
                <c:pt idx="5780">
                  <c:v>-1.52038461</c:v>
                </c:pt>
                <c:pt idx="5781">
                  <c:v>-1.51962386</c:v>
                </c:pt>
                <c:pt idx="5782">
                  <c:v>-1.5188637</c:v>
                </c:pt>
                <c:pt idx="5783">
                  <c:v>-1.51810413</c:v>
                </c:pt>
                <c:pt idx="5784">
                  <c:v>-1.5173451600000001</c:v>
                </c:pt>
                <c:pt idx="5785">
                  <c:v>-1.51658677</c:v>
                </c:pt>
                <c:pt idx="5786">
                  <c:v>-1.51582898</c:v>
                </c:pt>
                <c:pt idx="5787">
                  <c:v>-1.5150717899999999</c:v>
                </c:pt>
                <c:pt idx="5788">
                  <c:v>-1.5143151800000001</c:v>
                </c:pt>
                <c:pt idx="5789">
                  <c:v>-1.51355917</c:v>
                </c:pt>
                <c:pt idx="5790">
                  <c:v>-1.5128037400000001</c:v>
                </c:pt>
                <c:pt idx="5791">
                  <c:v>-1.51204892</c:v>
                </c:pt>
                <c:pt idx="5792">
                  <c:v>-1.51129468</c:v>
                </c:pt>
                <c:pt idx="5793">
                  <c:v>-1.5105410399999999</c:v>
                </c:pt>
                <c:pt idx="5794">
                  <c:v>-1.50978798</c:v>
                </c:pt>
                <c:pt idx="5795">
                  <c:v>-1.5090355200000001</c:v>
                </c:pt>
                <c:pt idx="5796">
                  <c:v>-1.50828366</c:v>
                </c:pt>
                <c:pt idx="5797">
                  <c:v>-1.50753238</c:v>
                </c:pt>
                <c:pt idx="5798">
                  <c:v>-1.5067816999999999</c:v>
                </c:pt>
                <c:pt idx="5799">
                  <c:v>-1.50603161</c:v>
                </c:pt>
                <c:pt idx="5800">
                  <c:v>-1.50528211</c:v>
                </c:pt>
                <c:pt idx="5801">
                  <c:v>-1.50453321</c:v>
                </c:pt>
                <c:pt idx="5802">
                  <c:v>-1.5037849000000001</c:v>
                </c:pt>
                <c:pt idx="5803">
                  <c:v>-1.50303718</c:v>
                </c:pt>
                <c:pt idx="5804">
                  <c:v>-1.50229005</c:v>
                </c:pt>
                <c:pt idx="5805">
                  <c:v>-1.5015435100000001</c:v>
                </c:pt>
                <c:pt idx="5806">
                  <c:v>-1.50079757</c:v>
                </c:pt>
                <c:pt idx="5807">
                  <c:v>-1.5000522199999999</c:v>
                </c:pt>
                <c:pt idx="5808">
                  <c:v>-1.49930746</c:v>
                </c:pt>
                <c:pt idx="5809">
                  <c:v>-1.4985633</c:v>
                </c:pt>
                <c:pt idx="5810">
                  <c:v>-1.49781973</c:v>
                </c:pt>
                <c:pt idx="5811">
                  <c:v>-1.49707674</c:v>
                </c:pt>
                <c:pt idx="5812">
                  <c:v>-1.4963343600000001</c:v>
                </c:pt>
                <c:pt idx="5813">
                  <c:v>-1.49559256</c:v>
                </c:pt>
                <c:pt idx="5814">
                  <c:v>-1.49485136</c:v>
                </c:pt>
                <c:pt idx="5815">
                  <c:v>-1.4941107499999999</c:v>
                </c:pt>
                <c:pt idx="5816">
                  <c:v>-1.4933707300000001</c:v>
                </c:pt>
                <c:pt idx="5817">
                  <c:v>-1.4926313</c:v>
                </c:pt>
                <c:pt idx="5818">
                  <c:v>-1.49189247</c:v>
                </c:pt>
                <c:pt idx="5819">
                  <c:v>-1.49115423</c:v>
                </c:pt>
                <c:pt idx="5820">
                  <c:v>-1.49041658</c:v>
                </c:pt>
                <c:pt idx="5821">
                  <c:v>-1.4896795199999999</c:v>
                </c:pt>
                <c:pt idx="5822">
                  <c:v>-1.48894306</c:v>
                </c:pt>
                <c:pt idx="5823">
                  <c:v>-1.4882071800000001</c:v>
                </c:pt>
                <c:pt idx="5824">
                  <c:v>-1.4874719000000001</c:v>
                </c:pt>
                <c:pt idx="5825">
                  <c:v>-1.48673722</c:v>
                </c:pt>
                <c:pt idx="5826">
                  <c:v>-1.4860031199999999</c:v>
                </c:pt>
                <c:pt idx="5827">
                  <c:v>-1.48526962</c:v>
                </c:pt>
                <c:pt idx="5828">
                  <c:v>-1.48453671</c:v>
                </c:pt>
                <c:pt idx="5829">
                  <c:v>-1.48380439</c:v>
                </c:pt>
                <c:pt idx="5830">
                  <c:v>-1.4830726700000001</c:v>
                </c:pt>
                <c:pt idx="5831">
                  <c:v>-1.48234154</c:v>
                </c:pt>
                <c:pt idx="5832">
                  <c:v>-1.481611</c:v>
                </c:pt>
                <c:pt idx="5833">
                  <c:v>-1.48088105</c:v>
                </c:pt>
                <c:pt idx="5834">
                  <c:v>-1.48015169</c:v>
                </c:pt>
                <c:pt idx="5835">
                  <c:v>-1.4794229299999999</c:v>
                </c:pt>
                <c:pt idx="5836">
                  <c:v>-1.47869476</c:v>
                </c:pt>
                <c:pt idx="5837">
                  <c:v>-1.47796718</c:v>
                </c:pt>
                <c:pt idx="5838">
                  <c:v>-1.4772402</c:v>
                </c:pt>
                <c:pt idx="5839">
                  <c:v>-1.4765138</c:v>
                </c:pt>
                <c:pt idx="5840">
                  <c:v>-1.4757880000000001</c:v>
                </c:pt>
                <c:pt idx="5841">
                  <c:v>-1.47506279</c:v>
                </c:pt>
                <c:pt idx="5842">
                  <c:v>-1.4743381799999999</c:v>
                </c:pt>
                <c:pt idx="5843">
                  <c:v>-1.47361415</c:v>
                </c:pt>
                <c:pt idx="5844">
                  <c:v>-1.4728907200000001</c:v>
                </c:pt>
                <c:pt idx="5845">
                  <c:v>-1.47216788</c:v>
                </c:pt>
                <c:pt idx="5846">
                  <c:v>-1.47144564</c:v>
                </c:pt>
                <c:pt idx="5847">
                  <c:v>-1.47072398</c:v>
                </c:pt>
                <c:pt idx="5848">
                  <c:v>-1.47000292</c:v>
                </c:pt>
                <c:pt idx="5849">
                  <c:v>-1.4692824499999999</c:v>
                </c:pt>
                <c:pt idx="5850">
                  <c:v>-1.46856257</c:v>
                </c:pt>
                <c:pt idx="5851">
                  <c:v>-1.46784329</c:v>
                </c:pt>
                <c:pt idx="5852">
                  <c:v>-1.4671246</c:v>
                </c:pt>
                <c:pt idx="5853">
                  <c:v>-1.4664064999999999</c:v>
                </c:pt>
                <c:pt idx="5854">
                  <c:v>-1.4656889900000001</c:v>
                </c:pt>
                <c:pt idx="5855">
                  <c:v>-1.4649720799999999</c:v>
                </c:pt>
                <c:pt idx="5856">
                  <c:v>-1.46425575</c:v>
                </c:pt>
                <c:pt idx="5857">
                  <c:v>-1.4635400199999999</c:v>
                </c:pt>
                <c:pt idx="5858">
                  <c:v>-1.46282489</c:v>
                </c:pt>
                <c:pt idx="5859">
                  <c:v>-1.46211034</c:v>
                </c:pt>
                <c:pt idx="5860">
                  <c:v>-1.46139639</c:v>
                </c:pt>
                <c:pt idx="5861">
                  <c:v>-1.46068303</c:v>
                </c:pt>
                <c:pt idx="5862">
                  <c:v>-1.45997026</c:v>
                </c:pt>
                <c:pt idx="5863">
                  <c:v>-1.4592580900000001</c:v>
                </c:pt>
                <c:pt idx="5864">
                  <c:v>-1.4585465</c:v>
                </c:pt>
                <c:pt idx="5865">
                  <c:v>-1.45783551</c:v>
                </c:pt>
                <c:pt idx="5866">
                  <c:v>-1.45712511</c:v>
                </c:pt>
                <c:pt idx="5867">
                  <c:v>-1.4564153099999999</c:v>
                </c:pt>
                <c:pt idx="5868">
                  <c:v>-1.4557060900000001</c:v>
                </c:pt>
                <c:pt idx="5869">
                  <c:v>-1.4549974699999999</c:v>
                </c:pt>
                <c:pt idx="5870">
                  <c:v>-1.4542894399999999</c:v>
                </c:pt>
                <c:pt idx="5871">
                  <c:v>-1.4535820100000001</c:v>
                </c:pt>
                <c:pt idx="5872">
                  <c:v>-1.4528751600000001</c:v>
                </c:pt>
                <c:pt idx="5873">
                  <c:v>-1.4521689099999999</c:v>
                </c:pt>
                <c:pt idx="5874">
                  <c:v>-1.45146325</c:v>
                </c:pt>
                <c:pt idx="5875">
                  <c:v>-1.4507581899999999</c:v>
                </c:pt>
                <c:pt idx="5876">
                  <c:v>-1.4500537099999999</c:v>
                </c:pt>
                <c:pt idx="5877">
                  <c:v>-1.4493498300000001</c:v>
                </c:pt>
                <c:pt idx="5878">
                  <c:v>-1.4486465399999999</c:v>
                </c:pt>
                <c:pt idx="5879">
                  <c:v>-1.44794384</c:v>
                </c:pt>
                <c:pt idx="5880">
                  <c:v>-1.4472417399999999</c:v>
                </c:pt>
                <c:pt idx="5881">
                  <c:v>-1.4465402300000001</c:v>
                </c:pt>
                <c:pt idx="5882">
                  <c:v>-1.44583931</c:v>
                </c:pt>
                <c:pt idx="5883">
                  <c:v>-1.4451389800000001</c:v>
                </c:pt>
                <c:pt idx="5884">
                  <c:v>-1.4444392399999999</c:v>
                </c:pt>
                <c:pt idx="5885">
                  <c:v>-1.4437401000000001</c:v>
                </c:pt>
                <c:pt idx="5886">
                  <c:v>-1.44304155</c:v>
                </c:pt>
                <c:pt idx="5887">
                  <c:v>-1.4423435899999999</c:v>
                </c:pt>
                <c:pt idx="5888">
                  <c:v>-1.4416462299999999</c:v>
                </c:pt>
                <c:pt idx="5889">
                  <c:v>-1.4409494599999999</c:v>
                </c:pt>
                <c:pt idx="5890">
                  <c:v>-1.4402532699999999</c:v>
                </c:pt>
                <c:pt idx="5891">
                  <c:v>-1.43955769</c:v>
                </c:pt>
                <c:pt idx="5892">
                  <c:v>-1.4388626900000001</c:v>
                </c:pt>
                <c:pt idx="5893">
                  <c:v>-1.4381682899999999</c:v>
                </c:pt>
                <c:pt idx="5894">
                  <c:v>-1.4374744800000001</c:v>
                </c:pt>
                <c:pt idx="5895">
                  <c:v>-1.4367812600000001</c:v>
                </c:pt>
                <c:pt idx="5896">
                  <c:v>-1.43608863</c:v>
                </c:pt>
                <c:pt idx="5897">
                  <c:v>-1.4353966</c:v>
                </c:pt>
                <c:pt idx="5898">
                  <c:v>-1.43470516</c:v>
                </c:pt>
                <c:pt idx="5899">
                  <c:v>-1.43401431</c:v>
                </c:pt>
                <c:pt idx="5900">
                  <c:v>-1.43332405</c:v>
                </c:pt>
                <c:pt idx="5901">
                  <c:v>-1.43263439</c:v>
                </c:pt>
                <c:pt idx="5902">
                  <c:v>-1.4319453200000001</c:v>
                </c:pt>
                <c:pt idx="5903">
                  <c:v>-1.4312568400000001</c:v>
                </c:pt>
                <c:pt idx="5904">
                  <c:v>-1.4305689500000001</c:v>
                </c:pt>
                <c:pt idx="5905">
                  <c:v>-1.42988165</c:v>
                </c:pt>
                <c:pt idx="5906">
                  <c:v>-1.4291949500000001</c:v>
                </c:pt>
                <c:pt idx="5907">
                  <c:v>-1.4285088399999999</c:v>
                </c:pt>
                <c:pt idx="5908">
                  <c:v>-1.4278233300000001</c:v>
                </c:pt>
                <c:pt idx="5909">
                  <c:v>-1.4271384</c:v>
                </c:pt>
                <c:pt idx="5910">
                  <c:v>-1.4264540699999999</c:v>
                </c:pt>
                <c:pt idx="5911">
                  <c:v>-1.42577033</c:v>
                </c:pt>
                <c:pt idx="5912">
                  <c:v>-1.42508718</c:v>
                </c:pt>
                <c:pt idx="5913">
                  <c:v>-1.4244046299999999</c:v>
                </c:pt>
                <c:pt idx="5914">
                  <c:v>-1.4237226599999999</c:v>
                </c:pt>
                <c:pt idx="5915">
                  <c:v>-1.42304129</c:v>
                </c:pt>
                <c:pt idx="5916">
                  <c:v>-1.4223605100000001</c:v>
                </c:pt>
                <c:pt idx="5917">
                  <c:v>-1.42168033</c:v>
                </c:pt>
                <c:pt idx="5918">
                  <c:v>-1.42100074</c:v>
                </c:pt>
                <c:pt idx="5919">
                  <c:v>-1.4203217299999999</c:v>
                </c:pt>
                <c:pt idx="5920">
                  <c:v>-1.41964333</c:v>
                </c:pt>
                <c:pt idx="5921">
                  <c:v>-1.41896551</c:v>
                </c:pt>
                <c:pt idx="5922">
                  <c:v>-1.41828829</c:v>
                </c:pt>
                <c:pt idx="5923">
                  <c:v>-1.4176116599999999</c:v>
                </c:pt>
                <c:pt idx="5924">
                  <c:v>-1.4169356200000001</c:v>
                </c:pt>
                <c:pt idx="5925">
                  <c:v>-1.4162601699999999</c:v>
                </c:pt>
                <c:pt idx="5926">
                  <c:v>-1.4155853199999999</c:v>
                </c:pt>
                <c:pt idx="5927">
                  <c:v>-1.4149110600000001</c:v>
                </c:pt>
                <c:pt idx="5928">
                  <c:v>-1.41423739</c:v>
                </c:pt>
                <c:pt idx="5929">
                  <c:v>-1.4135643099999999</c:v>
                </c:pt>
                <c:pt idx="5930">
                  <c:v>-1.41289182</c:v>
                </c:pt>
                <c:pt idx="5931">
                  <c:v>-1.41221993</c:v>
                </c:pt>
                <c:pt idx="5932">
                  <c:v>-1.41154863</c:v>
                </c:pt>
                <c:pt idx="5933">
                  <c:v>-1.4108779300000001</c:v>
                </c:pt>
                <c:pt idx="5934">
                  <c:v>-1.41020781</c:v>
                </c:pt>
                <c:pt idx="5935">
                  <c:v>-1.40953829</c:v>
                </c:pt>
                <c:pt idx="5936">
                  <c:v>-1.40886936</c:v>
                </c:pt>
                <c:pt idx="5937">
                  <c:v>-1.4082010199999999</c:v>
                </c:pt>
                <c:pt idx="5938">
                  <c:v>-1.40753328</c:v>
                </c:pt>
                <c:pt idx="5939">
                  <c:v>-1.4068661200000001</c:v>
                </c:pt>
                <c:pt idx="5940">
                  <c:v>-1.4061995599999999</c:v>
                </c:pt>
                <c:pt idx="5941">
                  <c:v>-1.4055336</c:v>
                </c:pt>
                <c:pt idx="5942">
                  <c:v>-1.40486822</c:v>
                </c:pt>
                <c:pt idx="5943">
                  <c:v>-1.4042034400000001</c:v>
                </c:pt>
                <c:pt idx="5944">
                  <c:v>-1.4035392499999999</c:v>
                </c:pt>
                <c:pt idx="5945">
                  <c:v>-1.4028756499999999</c:v>
                </c:pt>
                <c:pt idx="5946">
                  <c:v>-1.4022126399999999</c:v>
                </c:pt>
                <c:pt idx="5947">
                  <c:v>-1.40155023</c:v>
                </c:pt>
                <c:pt idx="5948">
                  <c:v>-1.4008884100000001</c:v>
                </c:pt>
                <c:pt idx="5949">
                  <c:v>-1.4002271799999999</c:v>
                </c:pt>
                <c:pt idx="5950">
                  <c:v>-1.3995665399999999</c:v>
                </c:pt>
                <c:pt idx="5951">
                  <c:v>-1.3989065000000001</c:v>
                </c:pt>
                <c:pt idx="5952">
                  <c:v>-1.3982470499999999</c:v>
                </c:pt>
                <c:pt idx="5953">
                  <c:v>-1.39758819</c:v>
                </c:pt>
                <c:pt idx="5954">
                  <c:v>-1.39692992</c:v>
                </c:pt>
                <c:pt idx="5955">
                  <c:v>-1.39627225</c:v>
                </c:pt>
                <c:pt idx="5956">
                  <c:v>-1.3956151699999999</c:v>
                </c:pt>
                <c:pt idx="5957">
                  <c:v>-1.39495868</c:v>
                </c:pt>
                <c:pt idx="5958">
                  <c:v>-1.3943027800000001</c:v>
                </c:pt>
                <c:pt idx="5959">
                  <c:v>-1.39364748</c:v>
                </c:pt>
                <c:pt idx="5960">
                  <c:v>-1.3929927600000001</c:v>
                </c:pt>
                <c:pt idx="5961">
                  <c:v>-1.39233864</c:v>
                </c:pt>
                <c:pt idx="5962">
                  <c:v>-1.39168512</c:v>
                </c:pt>
                <c:pt idx="5963">
                  <c:v>-1.3910321800000001</c:v>
                </c:pt>
                <c:pt idx="5964">
                  <c:v>-1.39037984</c:v>
                </c:pt>
                <c:pt idx="5965">
                  <c:v>-1.38972809</c:v>
                </c:pt>
                <c:pt idx="5966">
                  <c:v>-1.3890769300000001</c:v>
                </c:pt>
                <c:pt idx="5967">
                  <c:v>-1.3884263699999999</c:v>
                </c:pt>
                <c:pt idx="5968">
                  <c:v>-1.38777639</c:v>
                </c:pt>
                <c:pt idx="5969">
                  <c:v>-1.3871270099999999</c:v>
                </c:pt>
                <c:pt idx="5970">
                  <c:v>-1.38647823</c:v>
                </c:pt>
                <c:pt idx="5971">
                  <c:v>-1.3858300299999999</c:v>
                </c:pt>
                <c:pt idx="5972">
                  <c:v>-1.38518243</c:v>
                </c:pt>
                <c:pt idx="5973">
                  <c:v>-1.38453542</c:v>
                </c:pt>
                <c:pt idx="5974">
                  <c:v>-1.3838889999999999</c:v>
                </c:pt>
                <c:pt idx="5975">
                  <c:v>-1.3832431700000001</c:v>
                </c:pt>
                <c:pt idx="5976">
                  <c:v>-1.3825979399999999</c:v>
                </c:pt>
                <c:pt idx="5977">
                  <c:v>-1.3819532999999999</c:v>
                </c:pt>
                <c:pt idx="5978">
                  <c:v>-1.3813092499999999</c:v>
                </c:pt>
                <c:pt idx="5979">
                  <c:v>-1.3806657899999999</c:v>
                </c:pt>
                <c:pt idx="5980">
                  <c:v>-1.38002293</c:v>
                </c:pt>
                <c:pt idx="5981">
                  <c:v>-1.37938066</c:v>
                </c:pt>
                <c:pt idx="5982">
                  <c:v>-1.3787389800000001</c:v>
                </c:pt>
                <c:pt idx="5983">
                  <c:v>-1.37809789</c:v>
                </c:pt>
                <c:pt idx="5984">
                  <c:v>-1.3774573999999999</c:v>
                </c:pt>
                <c:pt idx="5985">
                  <c:v>-1.3768174900000001</c:v>
                </c:pt>
                <c:pt idx="5986">
                  <c:v>-1.3761781799999999</c:v>
                </c:pt>
                <c:pt idx="5987">
                  <c:v>-1.3755394700000001</c:v>
                </c:pt>
                <c:pt idx="5988">
                  <c:v>-1.3749013400000001</c:v>
                </c:pt>
                <c:pt idx="5989">
                  <c:v>-1.37426381</c:v>
                </c:pt>
                <c:pt idx="5990">
                  <c:v>-1.3736268700000001</c:v>
                </c:pt>
                <c:pt idx="5991">
                  <c:v>-1.3729905200000001</c:v>
                </c:pt>
                <c:pt idx="5992">
                  <c:v>-1.3723547700000001</c:v>
                </c:pt>
                <c:pt idx="5993">
                  <c:v>-1.3717196</c:v>
                </c:pt>
                <c:pt idx="5994">
                  <c:v>-1.3710850299999999</c:v>
                </c:pt>
                <c:pt idx="5995">
                  <c:v>-1.3704510599999999</c:v>
                </c:pt>
                <c:pt idx="5996">
                  <c:v>-1.36981767</c:v>
                </c:pt>
                <c:pt idx="5997">
                  <c:v>-1.3691848799999999</c:v>
                </c:pt>
                <c:pt idx="5998">
                  <c:v>-1.3685526800000001</c:v>
                </c:pt>
                <c:pt idx="5999">
                  <c:v>-1.36792107</c:v>
                </c:pt>
                <c:pt idx="6000">
                  <c:v>-1.36729005</c:v>
                </c:pt>
                <c:pt idx="6001">
                  <c:v>-1.36665963</c:v>
                </c:pt>
                <c:pt idx="6002">
                  <c:v>-1.3660298</c:v>
                </c:pt>
                <c:pt idx="6003">
                  <c:v>-1.3654005600000001</c:v>
                </c:pt>
                <c:pt idx="6004">
                  <c:v>-1.36477191</c:v>
                </c:pt>
                <c:pt idx="6005">
                  <c:v>-1.36414386</c:v>
                </c:pt>
                <c:pt idx="6006">
                  <c:v>-1.3635164</c:v>
                </c:pt>
                <c:pt idx="6007">
                  <c:v>-1.3628895299999999</c:v>
                </c:pt>
                <c:pt idx="6008">
                  <c:v>-1.36226325</c:v>
                </c:pt>
                <c:pt idx="6009">
                  <c:v>-1.3616375700000001</c:v>
                </c:pt>
                <c:pt idx="6010">
                  <c:v>-1.3610124800000001</c:v>
                </c:pt>
                <c:pt idx="6011">
                  <c:v>-1.3603879800000001</c:v>
                </c:pt>
                <c:pt idx="6012">
                  <c:v>-1.35976407</c:v>
                </c:pt>
                <c:pt idx="6013">
                  <c:v>-1.3591407600000001</c:v>
                </c:pt>
                <c:pt idx="6014">
                  <c:v>-1.3585180299999999</c:v>
                </c:pt>
                <c:pt idx="6015">
                  <c:v>-1.3578958999999999</c:v>
                </c:pt>
                <c:pt idx="6016">
                  <c:v>-1.3572743700000001</c:v>
                </c:pt>
                <c:pt idx="6017">
                  <c:v>-1.35665342</c:v>
                </c:pt>
                <c:pt idx="6018">
                  <c:v>-1.3560330700000001</c:v>
                </c:pt>
                <c:pt idx="6019">
                  <c:v>-1.3554133100000001</c:v>
                </c:pt>
                <c:pt idx="6020">
                  <c:v>-1.3547941400000001</c:v>
                </c:pt>
                <c:pt idx="6021">
                  <c:v>-1.35417557</c:v>
                </c:pt>
                <c:pt idx="6022">
                  <c:v>-1.3535575799999999</c:v>
                </c:pt>
                <c:pt idx="6023">
                  <c:v>-1.35294019</c:v>
                </c:pt>
                <c:pt idx="6024">
                  <c:v>-1.35232339</c:v>
                </c:pt>
                <c:pt idx="6025">
                  <c:v>-1.3517071899999999</c:v>
                </c:pt>
                <c:pt idx="6026">
                  <c:v>-1.3510915800000001</c:v>
                </c:pt>
                <c:pt idx="6027">
                  <c:v>-1.35047655</c:v>
                </c:pt>
                <c:pt idx="6028">
                  <c:v>-1.34986213</c:v>
                </c:pt>
                <c:pt idx="6029">
                  <c:v>-1.34924829</c:v>
                </c:pt>
                <c:pt idx="6030">
                  <c:v>-1.3486350499999999</c:v>
                </c:pt>
                <c:pt idx="6031">
                  <c:v>-1.3480223899999999</c:v>
                </c:pt>
                <c:pt idx="6032">
                  <c:v>-1.3474103399999999</c:v>
                </c:pt>
                <c:pt idx="6033">
                  <c:v>-1.34679887</c:v>
                </c:pt>
                <c:pt idx="6034">
                  <c:v>-1.3461879999999999</c:v>
                </c:pt>
                <c:pt idx="6035">
                  <c:v>-1.3455777099999999</c:v>
                </c:pt>
                <c:pt idx="6036">
                  <c:v>-1.34496802</c:v>
                </c:pt>
                <c:pt idx="6037">
                  <c:v>-1.3443589300000001</c:v>
                </c:pt>
                <c:pt idx="6038">
                  <c:v>-1.3437504199999999</c:v>
                </c:pt>
                <c:pt idx="6039">
                  <c:v>-1.3431425100000001</c:v>
                </c:pt>
                <c:pt idx="6040">
                  <c:v>-1.34253519</c:v>
                </c:pt>
                <c:pt idx="6041">
                  <c:v>-1.3419284600000001</c:v>
                </c:pt>
                <c:pt idx="6042">
                  <c:v>-1.3413223299999999</c:v>
                </c:pt>
                <c:pt idx="6043">
                  <c:v>-1.3407167900000001</c:v>
                </c:pt>
                <c:pt idx="6044">
                  <c:v>-1.3401118400000001</c:v>
                </c:pt>
                <c:pt idx="6045">
                  <c:v>-1.33950748</c:v>
                </c:pt>
                <c:pt idx="6046">
                  <c:v>-1.3389037100000001</c:v>
                </c:pt>
                <c:pt idx="6047">
                  <c:v>-1.3383005400000001</c:v>
                </c:pt>
                <c:pt idx="6048">
                  <c:v>-1.3376979600000001</c:v>
                </c:pt>
                <c:pt idx="6049">
                  <c:v>-1.33709597</c:v>
                </c:pt>
                <c:pt idx="6050">
                  <c:v>-1.3364945800000001</c:v>
                </c:pt>
                <c:pt idx="6051">
                  <c:v>-1.33589377</c:v>
                </c:pt>
                <c:pt idx="6052">
                  <c:v>-1.33529356</c:v>
                </c:pt>
                <c:pt idx="6053">
                  <c:v>-1.3346939499999999</c:v>
                </c:pt>
                <c:pt idx="6054">
                  <c:v>-1.3340949200000001</c:v>
                </c:pt>
                <c:pt idx="6055">
                  <c:v>-1.3334964899999999</c:v>
                </c:pt>
                <c:pt idx="6056">
                  <c:v>-1.33289865</c:v>
                </c:pt>
                <c:pt idx="6057">
                  <c:v>-1.3323014</c:v>
                </c:pt>
                <c:pt idx="6058">
                  <c:v>-1.3317047399999999</c:v>
                </c:pt>
                <c:pt idx="6059">
                  <c:v>-1.33110868</c:v>
                </c:pt>
                <c:pt idx="6060">
                  <c:v>-1.3305132</c:v>
                </c:pt>
                <c:pt idx="6061">
                  <c:v>-1.3299183299999999</c:v>
                </c:pt>
                <c:pt idx="6062">
                  <c:v>-1.3293240399999999</c:v>
                </c:pt>
                <c:pt idx="6063">
                  <c:v>-1.3287303399999999</c:v>
                </c:pt>
                <c:pt idx="6064">
                  <c:v>-1.32813724</c:v>
                </c:pt>
                <c:pt idx="6065">
                  <c:v>-1.3275447300000001</c:v>
                </c:pt>
                <c:pt idx="6066">
                  <c:v>-1.32695282</c:v>
                </c:pt>
                <c:pt idx="6067">
                  <c:v>-1.32636149</c:v>
                </c:pt>
                <c:pt idx="6068">
                  <c:v>-1.3257707599999999</c:v>
                </c:pt>
                <c:pt idx="6069">
                  <c:v>-1.32518062</c:v>
                </c:pt>
                <c:pt idx="6070">
                  <c:v>-1.3245910700000001</c:v>
                </c:pt>
                <c:pt idx="6071">
                  <c:v>-1.3240021200000001</c:v>
                </c:pt>
                <c:pt idx="6072">
                  <c:v>-1.3234137500000001</c:v>
                </c:pt>
                <c:pt idx="6073">
                  <c:v>-1.32282598</c:v>
                </c:pt>
                <c:pt idx="6074">
                  <c:v>-1.32223881</c:v>
                </c:pt>
                <c:pt idx="6075">
                  <c:v>-1.32165222</c:v>
                </c:pt>
                <c:pt idx="6076">
                  <c:v>-1.32106623</c:v>
                </c:pt>
                <c:pt idx="6077">
                  <c:v>-1.32047023</c:v>
                </c:pt>
                <c:pt idx="6078">
                  <c:v>-1.31985526</c:v>
                </c:pt>
                <c:pt idx="6079">
                  <c:v>-1.3192298499999999</c:v>
                </c:pt>
                <c:pt idx="6080">
                  <c:v>-1.31859616</c:v>
                </c:pt>
                <c:pt idx="6081">
                  <c:v>-1.3179557</c:v>
                </c:pt>
                <c:pt idx="6082">
                  <c:v>-1.31730927</c:v>
                </c:pt>
                <c:pt idx="6083">
                  <c:v>-1.31665692</c:v>
                </c:pt>
                <c:pt idx="6084">
                  <c:v>-1.3159996199999999</c:v>
                </c:pt>
                <c:pt idx="6085">
                  <c:v>-1.3153372000000001</c:v>
                </c:pt>
                <c:pt idx="6086">
                  <c:v>-1.31467077</c:v>
                </c:pt>
                <c:pt idx="6087">
                  <c:v>-1.3139997800000001</c:v>
                </c:pt>
                <c:pt idx="6088">
                  <c:v>-1.3133243100000001</c:v>
                </c:pt>
                <c:pt idx="6089">
                  <c:v>-1.3126453199999999</c:v>
                </c:pt>
                <c:pt idx="6090">
                  <c:v>-1.31196201</c:v>
                </c:pt>
                <c:pt idx="6091">
                  <c:v>-1.31127561</c:v>
                </c:pt>
                <c:pt idx="6092">
                  <c:v>-1.31058502</c:v>
                </c:pt>
                <c:pt idx="6093">
                  <c:v>-1.3098914800000001</c:v>
                </c:pt>
                <c:pt idx="6094">
                  <c:v>-1.3091938599999999</c:v>
                </c:pt>
                <c:pt idx="6095">
                  <c:v>-1.30849316</c:v>
                </c:pt>
                <c:pt idx="6096">
                  <c:v>-1.3077890299999999</c:v>
                </c:pt>
                <c:pt idx="6097">
                  <c:v>-1.3070816000000001</c:v>
                </c:pt>
                <c:pt idx="6098">
                  <c:v>-1.3063709699999999</c:v>
                </c:pt>
                <c:pt idx="6099">
                  <c:v>-1.3056572200000001</c:v>
                </c:pt>
                <c:pt idx="6100">
                  <c:v>-1.3049400600000001</c:v>
                </c:pt>
                <c:pt idx="6101">
                  <c:v>-1.30423661</c:v>
                </c:pt>
                <c:pt idx="6102">
                  <c:v>-1.3035572200000001</c:v>
                </c:pt>
                <c:pt idx="6103">
                  <c:v>-1.30289145</c:v>
                </c:pt>
                <c:pt idx="6104">
                  <c:v>-1.3022343000000001</c:v>
                </c:pt>
                <c:pt idx="6105">
                  <c:v>-1.30158106</c:v>
                </c:pt>
                <c:pt idx="6106">
                  <c:v>-1.30093188</c:v>
                </c:pt>
                <c:pt idx="6107">
                  <c:v>-1.30028623</c:v>
                </c:pt>
                <c:pt idx="6108">
                  <c:v>-1.2996434800000001</c:v>
                </c:pt>
                <c:pt idx="6109">
                  <c:v>-1.2990046799999999</c:v>
                </c:pt>
                <c:pt idx="6110">
                  <c:v>-1.2983677499999999</c:v>
                </c:pt>
                <c:pt idx="6111">
                  <c:v>-1.2977351699999999</c:v>
                </c:pt>
                <c:pt idx="6112">
                  <c:v>-1.2971039099999999</c:v>
                </c:pt>
                <c:pt idx="6113">
                  <c:v>-1.29647687</c:v>
                </c:pt>
                <c:pt idx="6114">
                  <c:v>-1.2958518000000001</c:v>
                </c:pt>
                <c:pt idx="6115">
                  <c:v>-1.2952304699999999</c:v>
                </c:pt>
                <c:pt idx="6116">
                  <c:v>-1.2946119300000001</c:v>
                </c:pt>
                <c:pt idx="6117">
                  <c:v>-1.2939966300000001</c:v>
                </c:pt>
                <c:pt idx="6118">
                  <c:v>-1.2933854199999999</c:v>
                </c:pt>
                <c:pt idx="6119">
                  <c:v>-1.2927773899999999</c:v>
                </c:pt>
                <c:pt idx="6120">
                  <c:v>-1.2921747699999999</c:v>
                </c:pt>
                <c:pt idx="6121">
                  <c:v>-1.29157301</c:v>
                </c:pt>
                <c:pt idx="6122">
                  <c:v>-1.2909716</c:v>
                </c:pt>
                <c:pt idx="6123">
                  <c:v>-1.29037052</c:v>
                </c:pt>
                <c:pt idx="6124">
                  <c:v>-1.28976979</c:v>
                </c:pt>
                <c:pt idx="6125">
                  <c:v>-1.2891693900000001</c:v>
                </c:pt>
                <c:pt idx="6126">
                  <c:v>-1.2885693300000001</c:v>
                </c:pt>
                <c:pt idx="6127">
                  <c:v>-1.2879696</c:v>
                </c:pt>
                <c:pt idx="6128">
                  <c:v>-1.2873702199999999</c:v>
                </c:pt>
                <c:pt idx="6129">
                  <c:v>-1.28677117</c:v>
                </c:pt>
                <c:pt idx="6130">
                  <c:v>-1.28617246</c:v>
                </c:pt>
                <c:pt idx="6131">
                  <c:v>-1.2855740899999999</c:v>
                </c:pt>
                <c:pt idx="6132">
                  <c:v>-1.28497606</c:v>
                </c:pt>
                <c:pt idx="6133">
                  <c:v>-1.28437837</c:v>
                </c:pt>
                <c:pt idx="6134">
                  <c:v>-1.28378101</c:v>
                </c:pt>
                <c:pt idx="6135">
                  <c:v>-1.2831839899999999</c:v>
                </c:pt>
                <c:pt idx="6136">
                  <c:v>-1.28258731</c:v>
                </c:pt>
                <c:pt idx="6137">
                  <c:v>-1.2819909700000001</c:v>
                </c:pt>
                <c:pt idx="6138">
                  <c:v>-1.28139497</c:v>
                </c:pt>
                <c:pt idx="6139">
                  <c:v>-1.2807993</c:v>
                </c:pt>
                <c:pt idx="6140">
                  <c:v>-1.28020398</c:v>
                </c:pt>
                <c:pt idx="6141">
                  <c:v>-1.2796089900000001</c:v>
                </c:pt>
                <c:pt idx="6142">
                  <c:v>-1.27901434</c:v>
                </c:pt>
                <c:pt idx="6143">
                  <c:v>-1.2784200299999999</c:v>
                </c:pt>
                <c:pt idx="6144">
                  <c:v>-1.27782605</c:v>
                </c:pt>
                <c:pt idx="6145">
                  <c:v>-1.27723242</c:v>
                </c:pt>
                <c:pt idx="6146">
                  <c:v>-1.27663912</c:v>
                </c:pt>
                <c:pt idx="6147">
                  <c:v>-1.2760461599999999</c:v>
                </c:pt>
                <c:pt idx="6148">
                  <c:v>-1.27545354</c:v>
                </c:pt>
                <c:pt idx="6149">
                  <c:v>-1.27486126</c:v>
                </c:pt>
                <c:pt idx="6150">
                  <c:v>-1.27426931</c:v>
                </c:pt>
                <c:pt idx="6151">
                  <c:v>-1.2736776999999999</c:v>
                </c:pt>
                <c:pt idx="6152">
                  <c:v>-1.2730864399999999</c:v>
                </c:pt>
                <c:pt idx="6153">
                  <c:v>-1.2724955099999999</c:v>
                </c:pt>
                <c:pt idx="6154">
                  <c:v>-1.2719049099999999</c:v>
                </c:pt>
                <c:pt idx="6155">
                  <c:v>-1.27131466</c:v>
                </c:pt>
                <c:pt idx="6156">
                  <c:v>-1.2707247399999999</c:v>
                </c:pt>
                <c:pt idx="6157">
                  <c:v>-1.2701351700000001</c:v>
                </c:pt>
                <c:pt idx="6158">
                  <c:v>-1.26954593</c:v>
                </c:pt>
                <c:pt idx="6159">
                  <c:v>-1.2689570299999999</c:v>
                </c:pt>
                <c:pt idx="6160">
                  <c:v>-1.26836846</c:v>
                </c:pt>
                <c:pt idx="6161">
                  <c:v>-1.26778024</c:v>
                </c:pt>
                <c:pt idx="6162">
                  <c:v>-1.26719235</c:v>
                </c:pt>
                <c:pt idx="6163">
                  <c:v>-1.2666048000000001</c:v>
                </c:pt>
                <c:pt idx="6164">
                  <c:v>-1.2660175899999999</c:v>
                </c:pt>
                <c:pt idx="6165">
                  <c:v>-1.2654307199999999</c:v>
                </c:pt>
                <c:pt idx="6166">
                  <c:v>-1.26484419</c:v>
                </c:pt>
                <c:pt idx="6167">
                  <c:v>-1.2642579899999999</c:v>
                </c:pt>
                <c:pt idx="6168">
                  <c:v>-1.2636721399999999</c:v>
                </c:pt>
                <c:pt idx="6169">
                  <c:v>-1.2630866199999999</c:v>
                </c:pt>
                <c:pt idx="6170">
                  <c:v>-1.2625014400000001</c:v>
                </c:pt>
                <c:pt idx="6171">
                  <c:v>-1.26191659</c:v>
                </c:pt>
                <c:pt idx="6172">
                  <c:v>-1.26133209</c:v>
                </c:pt>
                <c:pt idx="6173">
                  <c:v>-1.26074792</c:v>
                </c:pt>
                <c:pt idx="6174">
                  <c:v>-1.2601640999999999</c:v>
                </c:pt>
                <c:pt idx="6175">
                  <c:v>-1.25958061</c:v>
                </c:pt>
                <c:pt idx="6176">
                  <c:v>-1.2589974500000001</c:v>
                </c:pt>
                <c:pt idx="6177">
                  <c:v>-1.25841464</c:v>
                </c:pt>
                <c:pt idx="6178">
                  <c:v>-1.25783216</c:v>
                </c:pt>
                <c:pt idx="6179">
                  <c:v>-1.25725003</c:v>
                </c:pt>
                <c:pt idx="6180">
                  <c:v>-1.2566682300000001</c:v>
                </c:pt>
                <c:pt idx="6181">
                  <c:v>-1.25608677</c:v>
                </c:pt>
                <c:pt idx="6182">
                  <c:v>-1.2555056499999999</c:v>
                </c:pt>
                <c:pt idx="6183">
                  <c:v>-1.25492486</c:v>
                </c:pt>
                <c:pt idx="6184">
                  <c:v>-1.2543444100000001</c:v>
                </c:pt>
                <c:pt idx="6185">
                  <c:v>-1.25376431</c:v>
                </c:pt>
                <c:pt idx="6186">
                  <c:v>-1.2531845399999999</c:v>
                </c:pt>
                <c:pt idx="6187">
                  <c:v>-1.25260511</c:v>
                </c:pt>
                <c:pt idx="6188">
                  <c:v>-1.25202601</c:v>
                </c:pt>
                <c:pt idx="6189">
                  <c:v>-1.25144726</c:v>
                </c:pt>
                <c:pt idx="6190">
                  <c:v>-1.2508688400000001</c:v>
                </c:pt>
                <c:pt idx="6191">
                  <c:v>-1.2502907599999999</c:v>
                </c:pt>
                <c:pt idx="6192">
                  <c:v>-1.24971302</c:v>
                </c:pt>
                <c:pt idx="6193">
                  <c:v>-1.2491356199999999</c:v>
                </c:pt>
                <c:pt idx="6194">
                  <c:v>-1.24855855</c:v>
                </c:pt>
                <c:pt idx="6195">
                  <c:v>-1.2479818300000001</c:v>
                </c:pt>
                <c:pt idx="6196">
                  <c:v>-1.2474054400000001</c:v>
                </c:pt>
                <c:pt idx="6197">
                  <c:v>-1.24682939</c:v>
                </c:pt>
                <c:pt idx="6198">
                  <c:v>-1.2462536799999999</c:v>
                </c:pt>
                <c:pt idx="6199">
                  <c:v>-1.24567831</c:v>
                </c:pt>
                <c:pt idx="6200">
                  <c:v>-1.24510327</c:v>
                </c:pt>
                <c:pt idx="6201">
                  <c:v>-1.2445285699999999</c:v>
                </c:pt>
                <c:pt idx="6202">
                  <c:v>-1.2439542100000001</c:v>
                </c:pt>
                <c:pt idx="6203">
                  <c:v>-1.2433801900000001</c:v>
                </c:pt>
                <c:pt idx="6204">
                  <c:v>-1.2428065100000001</c:v>
                </c:pt>
                <c:pt idx="6205">
                  <c:v>-1.24223317</c:v>
                </c:pt>
                <c:pt idx="6206">
                  <c:v>-1.2416601599999999</c:v>
                </c:pt>
                <c:pt idx="6207">
                  <c:v>-1.24108749</c:v>
                </c:pt>
                <c:pt idx="6208">
                  <c:v>-1.2405151699999999</c:v>
                </c:pt>
                <c:pt idx="6209">
                  <c:v>-1.2399431700000001</c:v>
                </c:pt>
                <c:pt idx="6210">
                  <c:v>-1.2393715199999999</c:v>
                </c:pt>
                <c:pt idx="6211">
                  <c:v>-1.23880021</c:v>
                </c:pt>
                <c:pt idx="6212">
                  <c:v>-1.23822923</c:v>
                </c:pt>
                <c:pt idx="6213">
                  <c:v>-1.2376585899999999</c:v>
                </c:pt>
                <c:pt idx="6214">
                  <c:v>-1.23708829</c:v>
                </c:pt>
                <c:pt idx="6215">
                  <c:v>-1.23651833</c:v>
                </c:pt>
                <c:pt idx="6216">
                  <c:v>-1.2359487</c:v>
                </c:pt>
                <c:pt idx="6217">
                  <c:v>-1.2353794199999999</c:v>
                </c:pt>
                <c:pt idx="6218">
                  <c:v>-1.23481047</c:v>
                </c:pt>
                <c:pt idx="6219">
                  <c:v>-1.23424186</c:v>
                </c:pt>
                <c:pt idx="6220">
                  <c:v>-1.23367359</c:v>
                </c:pt>
                <c:pt idx="6221">
                  <c:v>-1.2331056600000001</c:v>
                </c:pt>
                <c:pt idx="6222">
                  <c:v>-1.23253806</c:v>
                </c:pt>
                <c:pt idx="6223">
                  <c:v>-1.23197081</c:v>
                </c:pt>
                <c:pt idx="6224">
                  <c:v>-1.2314038899999999</c:v>
                </c:pt>
                <c:pt idx="6225">
                  <c:v>-1.2308373100000001</c:v>
                </c:pt>
                <c:pt idx="6226">
                  <c:v>-1.23027106</c:v>
                </c:pt>
                <c:pt idx="6227">
                  <c:v>-1.22970516</c:v>
                </c:pt>
                <c:pt idx="6228">
                  <c:v>-1.2291396000000001</c:v>
                </c:pt>
                <c:pt idx="6229">
                  <c:v>-1.22857437</c:v>
                </c:pt>
                <c:pt idx="6230">
                  <c:v>-1.2280094800000001</c:v>
                </c:pt>
                <c:pt idx="6231">
                  <c:v>-1.2274449300000001</c:v>
                </c:pt>
                <c:pt idx="6232">
                  <c:v>-1.2268807100000001</c:v>
                </c:pt>
                <c:pt idx="6233">
                  <c:v>-1.22631684</c:v>
                </c:pt>
                <c:pt idx="6234">
                  <c:v>-1.2257533</c:v>
                </c:pt>
                <c:pt idx="6235">
                  <c:v>-1.22519011</c:v>
                </c:pt>
                <c:pt idx="6236">
                  <c:v>-1.22462724</c:v>
                </c:pt>
                <c:pt idx="6237">
                  <c:v>-1.2240647200000001</c:v>
                </c:pt>
                <c:pt idx="6238">
                  <c:v>-1.2235025399999999</c:v>
                </c:pt>
                <c:pt idx="6239">
                  <c:v>-1.2229406899999999</c:v>
                </c:pt>
                <c:pt idx="6240">
                  <c:v>-1.2223791900000001</c:v>
                </c:pt>
                <c:pt idx="6241">
                  <c:v>-1.2218180199999999</c:v>
                </c:pt>
                <c:pt idx="6242">
                  <c:v>-1.22125719</c:v>
                </c:pt>
                <c:pt idx="6243">
                  <c:v>-1.22069669</c:v>
                </c:pt>
                <c:pt idx="6244">
                  <c:v>-1.2201365399999999</c:v>
                </c:pt>
                <c:pt idx="6245">
                  <c:v>-1.2195767200000001</c:v>
                </c:pt>
                <c:pt idx="6246">
                  <c:v>-1.2190172399999999</c:v>
                </c:pt>
                <c:pt idx="6247">
                  <c:v>-1.2184581000000001</c:v>
                </c:pt>
                <c:pt idx="6248">
                  <c:v>-1.2178993</c:v>
                </c:pt>
                <c:pt idx="6249">
                  <c:v>-1.2173408400000001</c:v>
                </c:pt>
                <c:pt idx="6250">
                  <c:v>-1.2167827099999999</c:v>
                </c:pt>
                <c:pt idx="6251">
                  <c:v>-1.2162249300000001</c:v>
                </c:pt>
                <c:pt idx="6252">
                  <c:v>-1.21566748</c:v>
                </c:pt>
                <c:pt idx="6253">
                  <c:v>-1.2151103700000001</c:v>
                </c:pt>
                <c:pt idx="6254">
                  <c:v>-1.21455359</c:v>
                </c:pt>
                <c:pt idx="6255">
                  <c:v>-1.2139971599999999</c:v>
                </c:pt>
                <c:pt idx="6256">
                  <c:v>-1.2134410600000001</c:v>
                </c:pt>
                <c:pt idx="6257">
                  <c:v>-1.2128853100000001</c:v>
                </c:pt>
                <c:pt idx="6258">
                  <c:v>-1.2123298899999999</c:v>
                </c:pt>
                <c:pt idx="6259">
                  <c:v>-1.2117747999999999</c:v>
                </c:pt>
                <c:pt idx="6260">
                  <c:v>-1.21122006</c:v>
                </c:pt>
                <c:pt idx="6261">
                  <c:v>-1.2106656600000001</c:v>
                </c:pt>
                <c:pt idx="6262">
                  <c:v>-1.2101115899999999</c:v>
                </c:pt>
                <c:pt idx="6263">
                  <c:v>-1.2095578600000001</c:v>
                </c:pt>
                <c:pt idx="6264">
                  <c:v>-1.20900447</c:v>
                </c:pt>
                <c:pt idx="6265">
                  <c:v>-1.2084514200000001</c:v>
                </c:pt>
                <c:pt idx="6266">
                  <c:v>-1.2078987000000001</c:v>
                </c:pt>
                <c:pt idx="6267">
                  <c:v>-1.20734633</c:v>
                </c:pt>
                <c:pt idx="6268">
                  <c:v>-1.2067942899999999</c:v>
                </c:pt>
                <c:pt idx="6269">
                  <c:v>-1.20624259</c:v>
                </c:pt>
                <c:pt idx="6270">
                  <c:v>-1.20569123</c:v>
                </c:pt>
                <c:pt idx="6271">
                  <c:v>-1.2051402</c:v>
                </c:pt>
                <c:pt idx="6272">
                  <c:v>-1.2045895200000001</c:v>
                </c:pt>
                <c:pt idx="6273">
                  <c:v>-1.2040391699999999</c:v>
                </c:pt>
                <c:pt idx="6274">
                  <c:v>-1.2034891599999999</c:v>
                </c:pt>
                <c:pt idx="6275">
                  <c:v>-1.2029394899999999</c:v>
                </c:pt>
                <c:pt idx="6276">
                  <c:v>-1.20239016</c:v>
                </c:pt>
                <c:pt idx="6277">
                  <c:v>-1.20184117</c:v>
                </c:pt>
                <c:pt idx="6278">
                  <c:v>-1.20129251</c:v>
                </c:pt>
                <c:pt idx="6279">
                  <c:v>-1.20074419</c:v>
                </c:pt>
                <c:pt idx="6280">
                  <c:v>-1.2001962100000001</c:v>
                </c:pt>
                <c:pt idx="6281">
                  <c:v>-1.1996485699999999</c:v>
                </c:pt>
                <c:pt idx="6282">
                  <c:v>-1.1991012700000001</c:v>
                </c:pt>
                <c:pt idx="6283">
                  <c:v>-1.1985543000000001</c:v>
                </c:pt>
                <c:pt idx="6284">
                  <c:v>-1.1980117299999999</c:v>
                </c:pt>
                <c:pt idx="6285">
                  <c:v>-1.1974724699999999</c:v>
                </c:pt>
                <c:pt idx="6286">
                  <c:v>-1.1969343699999999</c:v>
                </c:pt>
                <c:pt idx="6287">
                  <c:v>-1.1963970399999999</c:v>
                </c:pt>
                <c:pt idx="6288">
                  <c:v>-1.19586039</c:v>
                </c:pt>
                <c:pt idx="6289">
                  <c:v>-1.19532441</c:v>
                </c:pt>
                <c:pt idx="6290">
                  <c:v>-1.19478894</c:v>
                </c:pt>
                <c:pt idx="6291">
                  <c:v>-1.1942540399999999</c:v>
                </c:pt>
                <c:pt idx="6292">
                  <c:v>-1.19371973</c:v>
                </c:pt>
                <c:pt idx="6293">
                  <c:v>-1.1931858799999999</c:v>
                </c:pt>
                <c:pt idx="6294">
                  <c:v>-1.19265245</c:v>
                </c:pt>
                <c:pt idx="6295">
                  <c:v>-1.19211953</c:v>
                </c:pt>
                <c:pt idx="6296">
                  <c:v>-1.1915871099999999</c:v>
                </c:pt>
                <c:pt idx="6297">
                  <c:v>-1.1910551300000001</c:v>
                </c:pt>
                <c:pt idx="6298">
                  <c:v>-1.1905236400000001</c:v>
                </c:pt>
                <c:pt idx="6299">
                  <c:v>-1.1899924</c:v>
                </c:pt>
                <c:pt idx="6300">
                  <c:v>-1.18946178</c:v>
                </c:pt>
                <c:pt idx="6301">
                  <c:v>-1.18893157</c:v>
                </c:pt>
                <c:pt idx="6302">
                  <c:v>-1.18840163</c:v>
                </c:pt>
                <c:pt idx="6303">
                  <c:v>-1.1878723</c:v>
                </c:pt>
                <c:pt idx="6304">
                  <c:v>-1.1873432500000001</c:v>
                </c:pt>
                <c:pt idx="6305">
                  <c:v>-1.18681462</c:v>
                </c:pt>
                <c:pt idx="6306">
                  <c:v>-1.1862864200000001</c:v>
                </c:pt>
                <c:pt idx="6307">
                  <c:v>-1.18575864</c:v>
                </c:pt>
                <c:pt idx="6308">
                  <c:v>-1.1852312599999999</c:v>
                </c:pt>
                <c:pt idx="6309">
                  <c:v>-1.1847041899999999</c:v>
                </c:pt>
                <c:pt idx="6310">
                  <c:v>-1.1841776799999999</c:v>
                </c:pt>
                <c:pt idx="6311">
                  <c:v>-1.18365141</c:v>
                </c:pt>
                <c:pt idx="6312">
                  <c:v>-1.18312558</c:v>
                </c:pt>
                <c:pt idx="6313">
                  <c:v>-1.1826002499999999</c:v>
                </c:pt>
                <c:pt idx="6314">
                  <c:v>-1.1820751899999999</c:v>
                </c:pt>
                <c:pt idx="6315">
                  <c:v>-1.18155056</c:v>
                </c:pt>
                <c:pt idx="6316">
                  <c:v>-1.18102638</c:v>
                </c:pt>
                <c:pt idx="6317">
                  <c:v>-1.1805025899999999</c:v>
                </c:pt>
                <c:pt idx="6318">
                  <c:v>-1.1799792099999999</c:v>
                </c:pt>
                <c:pt idx="6319">
                  <c:v>-1.1794561299999999</c:v>
                </c:pt>
                <c:pt idx="6320">
                  <c:v>-1.17893362</c:v>
                </c:pt>
                <c:pt idx="6321">
                  <c:v>-1.17841152</c:v>
                </c:pt>
                <c:pt idx="6322">
                  <c:v>-1.1778897800000001</c:v>
                </c:pt>
                <c:pt idx="6323">
                  <c:v>-1.17736851</c:v>
                </c:pt>
                <c:pt idx="6324">
                  <c:v>-1.17684773</c:v>
                </c:pt>
                <c:pt idx="6325">
                  <c:v>-1.17632738</c:v>
                </c:pt>
                <c:pt idx="6326">
                  <c:v>-1.1758075299999999</c:v>
                </c:pt>
                <c:pt idx="6327">
                  <c:v>-1.17528823</c:v>
                </c:pt>
                <c:pt idx="6328">
                  <c:v>-1.17476951</c:v>
                </c:pt>
                <c:pt idx="6329">
                  <c:v>-1.1742515099999999</c:v>
                </c:pt>
                <c:pt idx="6330">
                  <c:v>-1.17373382</c:v>
                </c:pt>
                <c:pt idx="6331">
                  <c:v>-1.17321582</c:v>
                </c:pt>
                <c:pt idx="6332">
                  <c:v>-1.1726974400000001</c:v>
                </c:pt>
                <c:pt idx="6333">
                  <c:v>-1.17217854</c:v>
                </c:pt>
                <c:pt idx="6334">
                  <c:v>-1.1716587999999999</c:v>
                </c:pt>
                <c:pt idx="6335">
                  <c:v>-1.1711377199999999</c:v>
                </c:pt>
                <c:pt idx="6336">
                  <c:v>-1.17061682</c:v>
                </c:pt>
                <c:pt idx="6337">
                  <c:v>-1.17009618</c:v>
                </c:pt>
                <c:pt idx="6338">
                  <c:v>-1.16957581</c:v>
                </c:pt>
                <c:pt idx="6339">
                  <c:v>-1.1690557100000001</c:v>
                </c:pt>
                <c:pt idx="6340">
                  <c:v>-1.1685358699999999</c:v>
                </c:pt>
                <c:pt idx="6341">
                  <c:v>-1.16801629</c:v>
                </c:pt>
                <c:pt idx="6342">
                  <c:v>-1.1674969799999999</c:v>
                </c:pt>
                <c:pt idx="6343">
                  <c:v>-1.1669779300000001</c:v>
                </c:pt>
                <c:pt idx="6344">
                  <c:v>-1.1664591499999999</c:v>
                </c:pt>
                <c:pt idx="6345">
                  <c:v>-1.1659406299999999</c:v>
                </c:pt>
                <c:pt idx="6346">
                  <c:v>-1.1654223800000001</c:v>
                </c:pt>
                <c:pt idx="6347">
                  <c:v>-1.16490439</c:v>
                </c:pt>
                <c:pt idx="6348">
                  <c:v>-1.1643866700000001</c:v>
                </c:pt>
                <c:pt idx="6349">
                  <c:v>-1.1638692100000001</c:v>
                </c:pt>
                <c:pt idx="6350">
                  <c:v>-1.16335202</c:v>
                </c:pt>
                <c:pt idx="6351">
                  <c:v>-1.16283509</c:v>
                </c:pt>
                <c:pt idx="6352">
                  <c:v>-1.1623184200000001</c:v>
                </c:pt>
                <c:pt idx="6353">
                  <c:v>-1.1618020200000001</c:v>
                </c:pt>
                <c:pt idx="6354">
                  <c:v>-1.16128589</c:v>
                </c:pt>
                <c:pt idx="6355">
                  <c:v>-1.16077002</c:v>
                </c:pt>
                <c:pt idx="6356">
                  <c:v>-1.1602544100000001</c:v>
                </c:pt>
                <c:pt idx="6357">
                  <c:v>-1.1597390700000001</c:v>
                </c:pt>
                <c:pt idx="6358">
                  <c:v>-1.1592239900000001</c:v>
                </c:pt>
                <c:pt idx="6359">
                  <c:v>-1.15870918</c:v>
                </c:pt>
                <c:pt idx="6360">
                  <c:v>-1.1581946400000001</c:v>
                </c:pt>
                <c:pt idx="6361">
                  <c:v>-1.1576803499999999</c:v>
                </c:pt>
                <c:pt idx="6362">
                  <c:v>-1.1571663400000001</c:v>
                </c:pt>
                <c:pt idx="6363">
                  <c:v>-1.15665258</c:v>
                </c:pt>
                <c:pt idx="6364">
                  <c:v>-1.1561391000000001</c:v>
                </c:pt>
                <c:pt idx="6365">
                  <c:v>-1.1556258699999999</c:v>
                </c:pt>
                <c:pt idx="6366">
                  <c:v>-1.1551129099999999</c:v>
                </c:pt>
                <c:pt idx="6367">
                  <c:v>-1.1546002200000001</c:v>
                </c:pt>
                <c:pt idx="6368">
                  <c:v>-1.1540877899999999</c:v>
                </c:pt>
                <c:pt idx="6369">
                  <c:v>-1.15357562</c:v>
                </c:pt>
                <c:pt idx="6370">
                  <c:v>-1.15306372</c:v>
                </c:pt>
                <c:pt idx="6371">
                  <c:v>-1.1525520899999999</c:v>
                </c:pt>
                <c:pt idx="6372">
                  <c:v>-1.15204072</c:v>
                </c:pt>
                <c:pt idx="6373">
                  <c:v>-1.1515296100000001</c:v>
                </c:pt>
                <c:pt idx="6374">
                  <c:v>-1.1510187700000001</c:v>
                </c:pt>
                <c:pt idx="6375">
                  <c:v>-1.15050819</c:v>
                </c:pt>
                <c:pt idx="6376">
                  <c:v>-1.1499978799999999</c:v>
                </c:pt>
                <c:pt idx="6377">
                  <c:v>-1.14948783</c:v>
                </c:pt>
                <c:pt idx="6378">
                  <c:v>-1.14897805</c:v>
                </c:pt>
                <c:pt idx="6379">
                  <c:v>-1.1484685299999999</c:v>
                </c:pt>
                <c:pt idx="6380">
                  <c:v>-1.14795928</c:v>
                </c:pt>
                <c:pt idx="6381">
                  <c:v>-1.1474502900000001</c:v>
                </c:pt>
                <c:pt idx="6382">
                  <c:v>-1.1469415700000001</c:v>
                </c:pt>
                <c:pt idx="6383">
                  <c:v>-1.14643311</c:v>
                </c:pt>
                <c:pt idx="6384">
                  <c:v>-1.14592491</c:v>
                </c:pt>
                <c:pt idx="6385">
                  <c:v>-1.14541698</c:v>
                </c:pt>
                <c:pt idx="6386">
                  <c:v>-1.14490932</c:v>
                </c:pt>
                <c:pt idx="6387">
                  <c:v>-1.14440192</c:v>
                </c:pt>
                <c:pt idx="6388">
                  <c:v>-1.1438947800000001</c:v>
                </c:pt>
                <c:pt idx="6389">
                  <c:v>-1.14338791</c:v>
                </c:pt>
                <c:pt idx="6390">
                  <c:v>-1.1428813</c:v>
                </c:pt>
                <c:pt idx="6391">
                  <c:v>-1.1423749599999999</c:v>
                </c:pt>
                <c:pt idx="6392">
                  <c:v>-1.14186889</c:v>
                </c:pt>
                <c:pt idx="6393">
                  <c:v>-1.1413630699999999</c:v>
                </c:pt>
                <c:pt idx="6394">
                  <c:v>-1.1408575299999999</c:v>
                </c:pt>
                <c:pt idx="6395">
                  <c:v>-1.1403522399999999</c:v>
                </c:pt>
                <c:pt idx="6396">
                  <c:v>-1.13984722</c:v>
                </c:pt>
                <c:pt idx="6397">
                  <c:v>-1.1393424700000001</c:v>
                </c:pt>
                <c:pt idx="6398">
                  <c:v>-1.1388379799999999</c:v>
                </c:pt>
                <c:pt idx="6399">
                  <c:v>-1.1383337600000001</c:v>
                </c:pt>
                <c:pt idx="6400">
                  <c:v>-1.1378298</c:v>
                </c:pt>
                <c:pt idx="6401">
                  <c:v>-1.1373260999999999</c:v>
                </c:pt>
                <c:pt idx="6402">
                  <c:v>-1.1368226699999999</c:v>
                </c:pt>
                <c:pt idx="6403">
                  <c:v>-1.1363195100000001</c:v>
                </c:pt>
                <c:pt idx="6404">
                  <c:v>-1.13581661</c:v>
                </c:pt>
                <c:pt idx="6405">
                  <c:v>-1.1353139699999999</c:v>
                </c:pt>
                <c:pt idx="6406">
                  <c:v>-1.1348115999999999</c:v>
                </c:pt>
                <c:pt idx="6407">
                  <c:v>-1.1343094899999999</c:v>
                </c:pt>
                <c:pt idx="6408">
                  <c:v>-1.1338076500000001</c:v>
                </c:pt>
                <c:pt idx="6409">
                  <c:v>-1.1333060699999999</c:v>
                </c:pt>
                <c:pt idx="6410">
                  <c:v>-1.13280476</c:v>
                </c:pt>
                <c:pt idx="6411">
                  <c:v>-1.13230371</c:v>
                </c:pt>
                <c:pt idx="6412">
                  <c:v>-1.1318029300000001</c:v>
                </c:pt>
                <c:pt idx="6413">
                  <c:v>-1.13130241</c:v>
                </c:pt>
                <c:pt idx="6414">
                  <c:v>-1.1308021500000001</c:v>
                </c:pt>
                <c:pt idx="6415">
                  <c:v>-1.13030217</c:v>
                </c:pt>
                <c:pt idx="6416">
                  <c:v>-1.12980244</c:v>
                </c:pt>
                <c:pt idx="6417">
                  <c:v>-1.1293029800000001</c:v>
                </c:pt>
                <c:pt idx="6418">
                  <c:v>-1.1288037900000001</c:v>
                </c:pt>
                <c:pt idx="6419">
                  <c:v>-1.1283048600000001</c:v>
                </c:pt>
                <c:pt idx="6420">
                  <c:v>-1.12780619</c:v>
                </c:pt>
                <c:pt idx="6421">
                  <c:v>-1.1273077899999999</c:v>
                </c:pt>
                <c:pt idx="6422">
                  <c:v>-1.12680965</c:v>
                </c:pt>
                <c:pt idx="6423">
                  <c:v>-1.12631178</c:v>
                </c:pt>
                <c:pt idx="6424">
                  <c:v>-1.1258141699999999</c:v>
                </c:pt>
                <c:pt idx="6425">
                  <c:v>-1.12531683</c:v>
                </c:pt>
                <c:pt idx="6426">
                  <c:v>-1.1248197499999999</c:v>
                </c:pt>
                <c:pt idx="6427">
                  <c:v>-1.1243229400000001</c:v>
                </c:pt>
                <c:pt idx="6428">
                  <c:v>-1.1238263900000001</c:v>
                </c:pt>
                <c:pt idx="6429">
                  <c:v>-1.1233301099999999</c:v>
                </c:pt>
                <c:pt idx="6430">
                  <c:v>-1.12283409</c:v>
                </c:pt>
                <c:pt idx="6431">
                  <c:v>-1.1223383300000001</c:v>
                </c:pt>
                <c:pt idx="6432">
                  <c:v>-1.12184284</c:v>
                </c:pt>
                <c:pt idx="6433">
                  <c:v>-1.1213476200000001</c:v>
                </c:pt>
                <c:pt idx="6434">
                  <c:v>-1.1208526599999999</c:v>
                </c:pt>
                <c:pt idx="6435">
                  <c:v>-1.12035796</c:v>
                </c:pt>
                <c:pt idx="6436">
                  <c:v>-1.1198635299999999</c:v>
                </c:pt>
                <c:pt idx="6437">
                  <c:v>-1.11936937</c:v>
                </c:pt>
                <c:pt idx="6438">
                  <c:v>-1.1188754599999999</c:v>
                </c:pt>
                <c:pt idx="6439">
                  <c:v>-1.1183818299999999</c:v>
                </c:pt>
                <c:pt idx="6440">
                  <c:v>-1.1178884600000001</c:v>
                </c:pt>
                <c:pt idx="6441">
                  <c:v>-1.11739535</c:v>
                </c:pt>
                <c:pt idx="6442">
                  <c:v>-1.1169025100000001</c:v>
                </c:pt>
                <c:pt idx="6443">
                  <c:v>-1.1164099300000001</c:v>
                </c:pt>
                <c:pt idx="6444">
                  <c:v>-1.1159176099999999</c:v>
                </c:pt>
                <c:pt idx="6445">
                  <c:v>-1.11542557</c:v>
                </c:pt>
                <c:pt idx="6446">
                  <c:v>-1.1149337800000001</c:v>
                </c:pt>
                <c:pt idx="6447">
                  <c:v>-1.1144422599999999</c:v>
                </c:pt>
                <c:pt idx="6448">
                  <c:v>-1.1139510100000001</c:v>
                </c:pt>
                <c:pt idx="6449">
                  <c:v>-1.11346002</c:v>
                </c:pt>
                <c:pt idx="6450">
                  <c:v>-1.1129692900000001</c:v>
                </c:pt>
                <c:pt idx="6451">
                  <c:v>-1.1124788299999999</c:v>
                </c:pt>
                <c:pt idx="6452">
                  <c:v>-1.1119886299999999</c:v>
                </c:pt>
                <c:pt idx="6453">
                  <c:v>-1.1114987000000001</c:v>
                </c:pt>
                <c:pt idx="6454">
                  <c:v>-1.1110090399999999</c:v>
                </c:pt>
                <c:pt idx="6455">
                  <c:v>-1.11051963</c:v>
                </c:pt>
                <c:pt idx="6456">
                  <c:v>-1.1100304999999999</c:v>
                </c:pt>
                <c:pt idx="6457">
                  <c:v>-1.1095416300000001</c:v>
                </c:pt>
                <c:pt idx="6458">
                  <c:v>-1.1090530199999999</c:v>
                </c:pt>
                <c:pt idx="6459">
                  <c:v>-1.10856467</c:v>
                </c:pt>
                <c:pt idx="6460">
                  <c:v>-1.1080766</c:v>
                </c:pt>
                <c:pt idx="6461">
                  <c:v>-1.1075887799999999</c:v>
                </c:pt>
                <c:pt idx="6462">
                  <c:v>-1.10710123</c:v>
                </c:pt>
                <c:pt idx="6463">
                  <c:v>-1.1066139500000001</c:v>
                </c:pt>
                <c:pt idx="6464">
                  <c:v>-1.1061269300000001</c:v>
                </c:pt>
                <c:pt idx="6465">
                  <c:v>-1.10564017</c:v>
                </c:pt>
                <c:pt idx="6466">
                  <c:v>-1.1051536799999999</c:v>
                </c:pt>
                <c:pt idx="6467">
                  <c:v>-1.1046674599999999</c:v>
                </c:pt>
                <c:pt idx="6468">
                  <c:v>-1.1041814999999999</c:v>
                </c:pt>
                <c:pt idx="6469">
                  <c:v>-1.1036957999999999</c:v>
                </c:pt>
                <c:pt idx="6470">
                  <c:v>-1.10321037</c:v>
                </c:pt>
                <c:pt idx="6471">
                  <c:v>-1.1027252000000001</c:v>
                </c:pt>
                <c:pt idx="6472">
                  <c:v>-1.1022403000000001</c:v>
                </c:pt>
                <c:pt idx="6473">
                  <c:v>-1.10175566</c:v>
                </c:pt>
                <c:pt idx="6474">
                  <c:v>-1.1012712899999999</c:v>
                </c:pt>
                <c:pt idx="6475">
                  <c:v>-1.10078718</c:v>
                </c:pt>
                <c:pt idx="6476">
                  <c:v>-1.10030334</c:v>
                </c:pt>
                <c:pt idx="6477">
                  <c:v>-1.0998197599999999</c:v>
                </c:pt>
                <c:pt idx="6478">
                  <c:v>-1.0993364400000001</c:v>
                </c:pt>
                <c:pt idx="6479">
                  <c:v>-1.0988534000000001</c:v>
                </c:pt>
                <c:pt idx="6480">
                  <c:v>-1.0983706099999999</c:v>
                </c:pt>
                <c:pt idx="6481">
                  <c:v>-1.0978880900000001</c:v>
                </c:pt>
                <c:pt idx="6482">
                  <c:v>-1.09740584</c:v>
                </c:pt>
                <c:pt idx="6483">
                  <c:v>-1.0969238400000001</c:v>
                </c:pt>
                <c:pt idx="6484">
                  <c:v>-1.0964421200000001</c:v>
                </c:pt>
                <c:pt idx="6485">
                  <c:v>-1.09596066</c:v>
                </c:pt>
                <c:pt idx="6486">
                  <c:v>-1.09547946</c:v>
                </c:pt>
                <c:pt idx="6487">
                  <c:v>-1.09499853</c:v>
                </c:pt>
                <c:pt idx="6488">
                  <c:v>-1.0945178600000001</c:v>
                </c:pt>
                <c:pt idx="6489">
                  <c:v>-1.09403746</c:v>
                </c:pt>
                <c:pt idx="6490">
                  <c:v>-1.0935573199999999</c:v>
                </c:pt>
                <c:pt idx="6491">
                  <c:v>-1.09307745</c:v>
                </c:pt>
                <c:pt idx="6492">
                  <c:v>-1.09259784</c:v>
                </c:pt>
                <c:pt idx="6493">
                  <c:v>-1.0921185</c:v>
                </c:pt>
                <c:pt idx="6494">
                  <c:v>-1.0916394199999999</c:v>
                </c:pt>
                <c:pt idx="6495">
                  <c:v>-1.0911606</c:v>
                </c:pt>
                <c:pt idx="6496">
                  <c:v>-1.0906820500000001</c:v>
                </c:pt>
                <c:pt idx="6497">
                  <c:v>-1.09020377</c:v>
                </c:pt>
                <c:pt idx="6498">
                  <c:v>-1.0897257499999999</c:v>
                </c:pt>
                <c:pt idx="6499">
                  <c:v>-1.0892479900000001</c:v>
                </c:pt>
                <c:pt idx="6500">
                  <c:v>-1.0887705000000001</c:v>
                </c:pt>
                <c:pt idx="6501">
                  <c:v>-1.0882932700000001</c:v>
                </c:pt>
                <c:pt idx="6502">
                  <c:v>-1.08781631</c:v>
                </c:pt>
                <c:pt idx="6503">
                  <c:v>-1.0873396099999999</c:v>
                </c:pt>
                <c:pt idx="6504">
                  <c:v>-1.0868631799999999</c:v>
                </c:pt>
                <c:pt idx="6505">
                  <c:v>-1.0863870099999999</c:v>
                </c:pt>
                <c:pt idx="6506">
                  <c:v>-1.0859111100000001</c:v>
                </c:pt>
                <c:pt idx="6507">
                  <c:v>-1.08543547</c:v>
                </c:pt>
                <c:pt idx="6508">
                  <c:v>-1.0849601</c:v>
                </c:pt>
                <c:pt idx="6509">
                  <c:v>-1.08448499</c:v>
                </c:pt>
                <c:pt idx="6510">
                  <c:v>-1.0840101499999999</c:v>
                </c:pt>
                <c:pt idx="6511">
                  <c:v>-1.08353557</c:v>
                </c:pt>
                <c:pt idx="6512">
                  <c:v>-1.0830612500000001</c:v>
                </c:pt>
                <c:pt idx="6513">
                  <c:v>-1.0825872000000001</c:v>
                </c:pt>
                <c:pt idx="6514">
                  <c:v>-1.08211342</c:v>
                </c:pt>
                <c:pt idx="6515">
                  <c:v>-1.0816399000000001</c:v>
                </c:pt>
                <c:pt idx="6516">
                  <c:v>-1.08116664</c:v>
                </c:pt>
                <c:pt idx="6517">
                  <c:v>-1.08069365</c:v>
                </c:pt>
                <c:pt idx="6518">
                  <c:v>-1.0802209199999999</c:v>
                </c:pt>
                <c:pt idx="6519">
                  <c:v>-1.07974846</c:v>
                </c:pt>
                <c:pt idx="6520">
                  <c:v>-1.0792762600000001</c:v>
                </c:pt>
                <c:pt idx="6521">
                  <c:v>-1.0788043300000001</c:v>
                </c:pt>
                <c:pt idx="6522">
                  <c:v>-1.0783326600000001</c:v>
                </c:pt>
                <c:pt idx="6523">
                  <c:v>-1.0778612599999999</c:v>
                </c:pt>
                <c:pt idx="6524">
                  <c:v>-1.07739012</c:v>
                </c:pt>
                <c:pt idx="6525">
                  <c:v>-1.07691925</c:v>
                </c:pt>
                <c:pt idx="6526">
                  <c:v>-1.07644864</c:v>
                </c:pt>
                <c:pt idx="6527">
                  <c:v>-1.0759782899999999</c:v>
                </c:pt>
                <c:pt idx="6528">
                  <c:v>-1.07550821</c:v>
                </c:pt>
                <c:pt idx="6529">
                  <c:v>-1.0750383999999999</c:v>
                </c:pt>
                <c:pt idx="6530">
                  <c:v>-1.0745688499999999</c:v>
                </c:pt>
                <c:pt idx="6531">
                  <c:v>-1.0740995600000001</c:v>
                </c:pt>
                <c:pt idx="6532">
                  <c:v>-1.0736305399999999</c:v>
                </c:pt>
                <c:pt idx="6533">
                  <c:v>-1.07316178</c:v>
                </c:pt>
                <c:pt idx="6534">
                  <c:v>-1.0726932899999999</c:v>
                </c:pt>
                <c:pt idx="6535">
                  <c:v>-1.0722250600000001</c:v>
                </c:pt>
                <c:pt idx="6536">
                  <c:v>-1.0717570999999999</c:v>
                </c:pt>
                <c:pt idx="6537">
                  <c:v>-1.0712893999999999</c:v>
                </c:pt>
                <c:pt idx="6538">
                  <c:v>-1.0708219699999999</c:v>
                </c:pt>
                <c:pt idx="6539">
                  <c:v>-1.0703548000000001</c:v>
                </c:pt>
                <c:pt idx="6540">
                  <c:v>-1.0698878999999999</c:v>
                </c:pt>
                <c:pt idx="6541">
                  <c:v>-1.0694212599999999</c:v>
                </c:pt>
                <c:pt idx="6542">
                  <c:v>-1.0689548900000001</c:v>
                </c:pt>
                <c:pt idx="6543">
                  <c:v>-1.06848878</c:v>
                </c:pt>
                <c:pt idx="6544">
                  <c:v>-1.0680229299999999</c:v>
                </c:pt>
                <c:pt idx="6545">
                  <c:v>-1.06755735</c:v>
                </c:pt>
                <c:pt idx="6546">
                  <c:v>-1.0670920399999999</c:v>
                </c:pt>
                <c:pt idx="6547">
                  <c:v>-1.0666269900000001</c:v>
                </c:pt>
                <c:pt idx="6548">
                  <c:v>-1.0661621999999999</c:v>
                </c:pt>
                <c:pt idx="6549">
                  <c:v>-1.06569768</c:v>
                </c:pt>
                <c:pt idx="6550">
                  <c:v>-1.06523342</c:v>
                </c:pt>
                <c:pt idx="6551">
                  <c:v>-1.0647694299999999</c:v>
                </c:pt>
                <c:pt idx="6552">
                  <c:v>-1.0643057</c:v>
                </c:pt>
                <c:pt idx="6553">
                  <c:v>-1.0638422400000001</c:v>
                </c:pt>
                <c:pt idx="6554">
                  <c:v>-1.0633790400000001</c:v>
                </c:pt>
                <c:pt idx="6555">
                  <c:v>-1.06291611</c:v>
                </c:pt>
                <c:pt idx="6556">
                  <c:v>-1.0624534400000001</c:v>
                </c:pt>
                <c:pt idx="6557">
                  <c:v>-1.0619910299999999</c:v>
                </c:pt>
                <c:pt idx="6558">
                  <c:v>-1.0615289000000001</c:v>
                </c:pt>
                <c:pt idx="6559">
                  <c:v>-1.0610670200000001</c:v>
                </c:pt>
                <c:pt idx="6560">
                  <c:v>-1.06060541</c:v>
                </c:pt>
                <c:pt idx="6561">
                  <c:v>-1.06014407</c:v>
                </c:pt>
                <c:pt idx="6562">
                  <c:v>-1.0596829800000001</c:v>
                </c:pt>
                <c:pt idx="6563">
                  <c:v>-1.05922217</c:v>
                </c:pt>
                <c:pt idx="6564">
                  <c:v>-1.0587616200000001</c:v>
                </c:pt>
                <c:pt idx="6565">
                  <c:v>-1.0583013299999999</c:v>
                </c:pt>
                <c:pt idx="6566">
                  <c:v>-1.0578413099999999</c:v>
                </c:pt>
                <c:pt idx="6567">
                  <c:v>-1.0573815499999999</c:v>
                </c:pt>
                <c:pt idx="6568">
                  <c:v>-1.05692206</c:v>
                </c:pt>
                <c:pt idx="6569">
                  <c:v>-1.0564628300000001</c:v>
                </c:pt>
                <c:pt idx="6570">
                  <c:v>-1.0560038700000001</c:v>
                </c:pt>
                <c:pt idx="6571">
                  <c:v>-1.05554517</c:v>
                </c:pt>
                <c:pt idx="6572">
                  <c:v>-1.0550867399999999</c:v>
                </c:pt>
                <c:pt idx="6573">
                  <c:v>-1.05462857</c:v>
                </c:pt>
                <c:pt idx="6574">
                  <c:v>-1.05417066</c:v>
                </c:pt>
                <c:pt idx="6575">
                  <c:v>-1.05371302</c:v>
                </c:pt>
                <c:pt idx="6576">
                  <c:v>-1.0532556500000001</c:v>
                </c:pt>
                <c:pt idx="6577">
                  <c:v>-1.0527985399999999</c:v>
                </c:pt>
                <c:pt idx="6578">
                  <c:v>-1.05234169</c:v>
                </c:pt>
                <c:pt idx="6579">
                  <c:v>-1.05188511</c:v>
                </c:pt>
                <c:pt idx="6580">
                  <c:v>-1.0514288000000001</c:v>
                </c:pt>
                <c:pt idx="6581">
                  <c:v>-1.05097274</c:v>
                </c:pt>
                <c:pt idx="6582">
                  <c:v>-1.0505169599999999</c:v>
                </c:pt>
                <c:pt idx="6583">
                  <c:v>-1.0500614399999999</c:v>
                </c:pt>
                <c:pt idx="6584">
                  <c:v>-1.0496061800000001</c:v>
                </c:pt>
                <c:pt idx="6585">
                  <c:v>-1.0491511899999999</c:v>
                </c:pt>
                <c:pt idx="6586">
                  <c:v>-1.0486964599999999</c:v>
                </c:pt>
                <c:pt idx="6587">
                  <c:v>-1.04824199</c:v>
                </c:pt>
                <c:pt idx="6588">
                  <c:v>-1.0477878</c:v>
                </c:pt>
                <c:pt idx="6589">
                  <c:v>-1.0473338599999999</c:v>
                </c:pt>
                <c:pt idx="6590">
                  <c:v>-1.04688019</c:v>
                </c:pt>
                <c:pt idx="6591">
                  <c:v>-1.0464267899999999</c:v>
                </c:pt>
                <c:pt idx="6592">
                  <c:v>-1.0459736500000001</c:v>
                </c:pt>
                <c:pt idx="6593">
                  <c:v>-1.04552077</c:v>
                </c:pt>
                <c:pt idx="6594">
                  <c:v>-1.04506816</c:v>
                </c:pt>
                <c:pt idx="6595">
                  <c:v>-1.04461582</c:v>
                </c:pt>
                <c:pt idx="6596">
                  <c:v>-1.04416373</c:v>
                </c:pt>
                <c:pt idx="6597">
                  <c:v>-1.04371192</c:v>
                </c:pt>
                <c:pt idx="6598">
                  <c:v>-1.04326037</c:v>
                </c:pt>
                <c:pt idx="6599">
                  <c:v>-1.0428090800000001</c:v>
                </c:pt>
                <c:pt idx="6600">
                  <c:v>-1.04235806</c:v>
                </c:pt>
                <c:pt idx="6601">
                  <c:v>-1.0419073000000001</c:v>
                </c:pt>
                <c:pt idx="6602">
                  <c:v>-1.0414568</c:v>
                </c:pt>
                <c:pt idx="6603">
                  <c:v>-1.0410065799999999</c:v>
                </c:pt>
                <c:pt idx="6604">
                  <c:v>-1.0405566100000001</c:v>
                </c:pt>
                <c:pt idx="6605">
                  <c:v>-1.04010691</c:v>
                </c:pt>
                <c:pt idx="6606">
                  <c:v>-1.03965748</c:v>
                </c:pt>
                <c:pt idx="6607">
                  <c:v>-1.03920831</c:v>
                </c:pt>
                <c:pt idx="6608">
                  <c:v>-1.0387594</c:v>
                </c:pt>
                <c:pt idx="6609">
                  <c:v>-1.0383107600000001</c:v>
                </c:pt>
                <c:pt idx="6610">
                  <c:v>-1.0378623899999999</c:v>
                </c:pt>
                <c:pt idx="6611">
                  <c:v>-1.0374142799999999</c:v>
                </c:pt>
                <c:pt idx="6612">
                  <c:v>-1.0369664300000001</c:v>
                </c:pt>
                <c:pt idx="6613">
                  <c:v>-1.03651885</c:v>
                </c:pt>
                <c:pt idx="6614">
                  <c:v>-1.0360715300000001</c:v>
                </c:pt>
                <c:pt idx="6615">
                  <c:v>-1.0356244800000001</c:v>
                </c:pt>
                <c:pt idx="6616">
                  <c:v>-1.03517769</c:v>
                </c:pt>
                <c:pt idx="6617">
                  <c:v>-1.0347311699999999</c:v>
                </c:pt>
                <c:pt idx="6618">
                  <c:v>-1.03428491</c:v>
                </c:pt>
                <c:pt idx="6619">
                  <c:v>-1.03383892</c:v>
                </c:pt>
                <c:pt idx="6620">
                  <c:v>-1.03339319</c:v>
                </c:pt>
                <c:pt idx="6621">
                  <c:v>-1.0329477300000001</c:v>
                </c:pt>
                <c:pt idx="6622">
                  <c:v>-1.0325025299999999</c:v>
                </c:pt>
                <c:pt idx="6623">
                  <c:v>-1.03205759</c:v>
                </c:pt>
                <c:pt idx="6624">
                  <c:v>-1.0316129199999999</c:v>
                </c:pt>
                <c:pt idx="6625">
                  <c:v>-1.03116852</c:v>
                </c:pt>
                <c:pt idx="6626">
                  <c:v>-1.0307243800000001</c:v>
                </c:pt>
                <c:pt idx="6627">
                  <c:v>-1.0302804999999999</c:v>
                </c:pt>
                <c:pt idx="6628">
                  <c:v>-1.0298368899999999</c:v>
                </c:pt>
                <c:pt idx="6629">
                  <c:v>-1.0293935400000001</c:v>
                </c:pt>
                <c:pt idx="6630">
                  <c:v>-1.0289504599999999</c:v>
                </c:pt>
                <c:pt idx="6631">
                  <c:v>-1.0285076399999999</c:v>
                </c:pt>
                <c:pt idx="6632">
                  <c:v>-1.0280650899999999</c:v>
                </c:pt>
                <c:pt idx="6633">
                  <c:v>-1.0276228000000001</c:v>
                </c:pt>
                <c:pt idx="6634">
                  <c:v>-1.0271807799999999</c:v>
                </c:pt>
                <c:pt idx="6635">
                  <c:v>-1.0267390199999999</c:v>
                </c:pt>
                <c:pt idx="6636">
                  <c:v>-1.0262975299999999</c:v>
                </c:pt>
                <c:pt idx="6637">
                  <c:v>-1.0258563000000001</c:v>
                </c:pt>
                <c:pt idx="6638">
                  <c:v>-1.02541533</c:v>
                </c:pt>
                <c:pt idx="6639">
                  <c:v>-1.02497463</c:v>
                </c:pt>
                <c:pt idx="6640">
                  <c:v>-1.0245342</c:v>
                </c:pt>
                <c:pt idx="6641">
                  <c:v>-1.0240940300000001</c:v>
                </c:pt>
                <c:pt idx="6642">
                  <c:v>-1.02365412</c:v>
                </c:pt>
                <c:pt idx="6643">
                  <c:v>-1.02321448</c:v>
                </c:pt>
                <c:pt idx="6644">
                  <c:v>-1.0227751</c:v>
                </c:pt>
                <c:pt idx="6645">
                  <c:v>-1.02233599</c:v>
                </c:pt>
                <c:pt idx="6646">
                  <c:v>-1.02189715</c:v>
                </c:pt>
                <c:pt idx="6647">
                  <c:v>-1.0214585599999999</c:v>
                </c:pt>
                <c:pt idx="6648">
                  <c:v>-1.0210202500000001</c:v>
                </c:pt>
                <c:pt idx="6649">
                  <c:v>-1.0205821900000001</c:v>
                </c:pt>
                <c:pt idx="6650">
                  <c:v>-1.0201444</c:v>
                </c:pt>
                <c:pt idx="6651">
                  <c:v>-1.01970688</c:v>
                </c:pt>
                <c:pt idx="6652">
                  <c:v>-1.01926962</c:v>
                </c:pt>
                <c:pt idx="6653">
                  <c:v>-1.0188326299999999</c:v>
                </c:pt>
                <c:pt idx="6654">
                  <c:v>-1.0183959</c:v>
                </c:pt>
                <c:pt idx="6655">
                  <c:v>-1.0179594300000001</c:v>
                </c:pt>
                <c:pt idx="6656">
                  <c:v>-1.0175232299999999</c:v>
                </c:pt>
                <c:pt idx="6657">
                  <c:v>-1.0170873</c:v>
                </c:pt>
                <c:pt idx="6658">
                  <c:v>-1.0166516299999999</c:v>
                </c:pt>
                <c:pt idx="6659">
                  <c:v>-1.01621622</c:v>
                </c:pt>
                <c:pt idx="6660">
                  <c:v>-1.01578108</c:v>
                </c:pt>
                <c:pt idx="6661">
                  <c:v>-1.0153462</c:v>
                </c:pt>
                <c:pt idx="6662">
                  <c:v>-1.0149115900000001</c:v>
                </c:pt>
                <c:pt idx="6663">
                  <c:v>-1.0144772399999999</c:v>
                </c:pt>
                <c:pt idx="6664">
                  <c:v>-1.0140431599999999</c:v>
                </c:pt>
                <c:pt idx="6665">
                  <c:v>-1.0136093399999999</c:v>
                </c:pt>
                <c:pt idx="6666">
                  <c:v>-1.01317579</c:v>
                </c:pt>
                <c:pt idx="6667">
                  <c:v>-1.0127425000000001</c:v>
                </c:pt>
                <c:pt idx="6668">
                  <c:v>-1.0123094800000001</c:v>
                </c:pt>
                <c:pt idx="6669">
                  <c:v>-1.0118767200000001</c:v>
                </c:pt>
                <c:pt idx="6670">
                  <c:v>-1.01144422</c:v>
                </c:pt>
                <c:pt idx="6671">
                  <c:v>-1.0110119900000001</c:v>
                </c:pt>
                <c:pt idx="6672">
                  <c:v>-1.0105800300000001</c:v>
                </c:pt>
                <c:pt idx="6673">
                  <c:v>-1.01014833</c:v>
                </c:pt>
                <c:pt idx="6674">
                  <c:v>-1.00971689</c:v>
                </c:pt>
                <c:pt idx="6675">
                  <c:v>-1.0092857200000001</c:v>
                </c:pt>
                <c:pt idx="6676">
                  <c:v>-1.00885482</c:v>
                </c:pt>
                <c:pt idx="6677">
                  <c:v>-1.0084241700000001</c:v>
                </c:pt>
                <c:pt idx="6678">
                  <c:v>-1.0079937999999999</c:v>
                </c:pt>
                <c:pt idx="6679">
                  <c:v>-1.0075636800000001</c:v>
                </c:pt>
                <c:pt idx="6680">
                  <c:v>-1.0071338400000001</c:v>
                </c:pt>
                <c:pt idx="6681">
                  <c:v>-1.0067042500000001</c:v>
                </c:pt>
                <c:pt idx="6682">
                  <c:v>-1.00627494</c:v>
                </c:pt>
                <c:pt idx="6683">
                  <c:v>-1.0058458800000001</c:v>
                </c:pt>
                <c:pt idx="6684">
                  <c:v>-1.0054170899999999</c:v>
                </c:pt>
                <c:pt idx="6685">
                  <c:v>-1.0049885700000001</c:v>
                </c:pt>
                <c:pt idx="6686">
                  <c:v>-1.00456031</c:v>
                </c:pt>
                <c:pt idx="6687">
                  <c:v>-1.0041323099999999</c:v>
                </c:pt>
                <c:pt idx="6688">
                  <c:v>-1.00370458</c:v>
                </c:pt>
                <c:pt idx="6689">
                  <c:v>-1.0032771199999999</c:v>
                </c:pt>
                <c:pt idx="6690">
                  <c:v>-1.0028499200000001</c:v>
                </c:pt>
                <c:pt idx="6691">
                  <c:v>-1.00242298</c:v>
                </c:pt>
                <c:pt idx="6692">
                  <c:v>-1.00199631</c:v>
                </c:pt>
                <c:pt idx="6693">
                  <c:v>-1.0015699</c:v>
                </c:pt>
                <c:pt idx="6694">
                  <c:v>-1.0011437599999999</c:v>
                </c:pt>
                <c:pt idx="6695">
                  <c:v>-1.0007178800000001</c:v>
                </c:pt>
                <c:pt idx="6696">
                  <c:v>-1.0002922700000001</c:v>
                </c:pt>
                <c:pt idx="6697">
                  <c:v>-0.99986692399999999</c:v>
                </c:pt>
                <c:pt idx="6698">
                  <c:v>-0.999441841</c:v>
                </c:pt>
                <c:pt idx="6699">
                  <c:v>-0.99901702199999998</c:v>
                </c:pt>
                <c:pt idx="6700">
                  <c:v>-0.99859246800000001</c:v>
                </c:pt>
                <c:pt idx="6701">
                  <c:v>-0.99816817899999999</c:v>
                </c:pt>
                <c:pt idx="6702">
                  <c:v>-0.99774415400000005</c:v>
                </c:pt>
                <c:pt idx="6703">
                  <c:v>-0.99732039400000005</c:v>
                </c:pt>
                <c:pt idx="6704">
                  <c:v>-0.996896899</c:v>
                </c:pt>
                <c:pt idx="6705">
                  <c:v>-0.99647366800000003</c:v>
                </c:pt>
                <c:pt idx="6706">
                  <c:v>-0.99605070200000001</c:v>
                </c:pt>
                <c:pt idx="6707">
                  <c:v>-0.99562800200000001</c:v>
                </c:pt>
                <c:pt idx="6708">
                  <c:v>-0.99520556500000001</c:v>
                </c:pt>
                <c:pt idx="6709">
                  <c:v>-0.99478339299999996</c:v>
                </c:pt>
                <c:pt idx="6710">
                  <c:v>-0.99436148599999996</c:v>
                </c:pt>
                <c:pt idx="6711">
                  <c:v>-0.99393984400000002</c:v>
                </c:pt>
                <c:pt idx="6712">
                  <c:v>-0.99351846600000004</c:v>
                </c:pt>
                <c:pt idx="6713">
                  <c:v>-0.99309735300000002</c:v>
                </c:pt>
                <c:pt idx="6714">
                  <c:v>-0.99267650500000004</c:v>
                </c:pt>
                <c:pt idx="6715">
                  <c:v>-0.99225592100000004</c:v>
                </c:pt>
                <c:pt idx="6716">
                  <c:v>-0.99183560199999998</c:v>
                </c:pt>
                <c:pt idx="6717">
                  <c:v>-0.99141554799999998</c:v>
                </c:pt>
                <c:pt idx="6718">
                  <c:v>-0.99099575799999995</c:v>
                </c:pt>
                <c:pt idx="6719">
                  <c:v>-0.99057623299999997</c:v>
                </c:pt>
                <c:pt idx="6720">
                  <c:v>-0.99015697300000005</c:v>
                </c:pt>
                <c:pt idx="6721">
                  <c:v>-0.98973797699999999</c:v>
                </c:pt>
                <c:pt idx="6722">
                  <c:v>-0.98931924599999999</c:v>
                </c:pt>
                <c:pt idx="6723">
                  <c:v>-0.98890078000000003</c:v>
                </c:pt>
                <c:pt idx="6724">
                  <c:v>-0.98848257900000003</c:v>
                </c:pt>
                <c:pt idx="6725">
                  <c:v>-0.98806464199999999</c:v>
                </c:pt>
                <c:pt idx="6726">
                  <c:v>-0.98764697000000001</c:v>
                </c:pt>
                <c:pt idx="6727">
                  <c:v>-0.987229562</c:v>
                </c:pt>
                <c:pt idx="6728">
                  <c:v>-0.98681242000000002</c:v>
                </c:pt>
                <c:pt idx="6729">
                  <c:v>-0.98639554200000001</c:v>
                </c:pt>
                <c:pt idx="6730">
                  <c:v>-0.98597892899999995</c:v>
                </c:pt>
                <c:pt idx="6731">
                  <c:v>-0.98556257999999997</c:v>
                </c:pt>
                <c:pt idx="6732">
                  <c:v>-0.98514649600000004</c:v>
                </c:pt>
                <c:pt idx="6733">
                  <c:v>-0.98473067599999997</c:v>
                </c:pt>
                <c:pt idx="6734">
                  <c:v>-0.98431512200000004</c:v>
                </c:pt>
                <c:pt idx="6735">
                  <c:v>-0.98389983199999997</c:v>
                </c:pt>
                <c:pt idx="6736">
                  <c:v>-0.98348480699999996</c:v>
                </c:pt>
                <c:pt idx="6737">
                  <c:v>-0.98307004600000003</c:v>
                </c:pt>
                <c:pt idx="6738">
                  <c:v>-0.98265555000000004</c:v>
                </c:pt>
                <c:pt idx="6739">
                  <c:v>-0.982241319</c:v>
                </c:pt>
                <c:pt idx="6740">
                  <c:v>-0.98182735200000004</c:v>
                </c:pt>
                <c:pt idx="6741">
                  <c:v>-0.981413651</c:v>
                </c:pt>
                <c:pt idx="6742">
                  <c:v>-0.98100021299999995</c:v>
                </c:pt>
                <c:pt idx="6743">
                  <c:v>-0.98058704100000005</c:v>
                </c:pt>
                <c:pt idx="6744">
                  <c:v>-0.980174133</c:v>
                </c:pt>
                <c:pt idx="6745">
                  <c:v>-0.97976149000000001</c:v>
                </c:pt>
                <c:pt idx="6746">
                  <c:v>-0.97934911199999997</c:v>
                </c:pt>
                <c:pt idx="6747">
                  <c:v>-0.978936998</c:v>
                </c:pt>
                <c:pt idx="6748">
                  <c:v>-0.97852514899999998</c:v>
                </c:pt>
                <c:pt idx="6749">
                  <c:v>-0.97811356400000005</c:v>
                </c:pt>
                <c:pt idx="6750">
                  <c:v>-0.97770224500000003</c:v>
                </c:pt>
                <c:pt idx="6751">
                  <c:v>-0.97729118999999998</c:v>
                </c:pt>
                <c:pt idx="6752">
                  <c:v>-0.97688039999999998</c:v>
                </c:pt>
                <c:pt idx="6753">
                  <c:v>-0.97646987399999996</c:v>
                </c:pt>
                <c:pt idx="6754">
                  <c:v>-0.97605961299999999</c:v>
                </c:pt>
                <c:pt idx="6755">
                  <c:v>-0.97564961699999997</c:v>
                </c:pt>
                <c:pt idx="6756">
                  <c:v>-0.97523988500000003</c:v>
                </c:pt>
                <c:pt idx="6757">
                  <c:v>-0.97483041800000003</c:v>
                </c:pt>
                <c:pt idx="6758">
                  <c:v>-0.97442121599999998</c:v>
                </c:pt>
                <c:pt idx="6759">
                  <c:v>-0.97401227899999998</c:v>
                </c:pt>
                <c:pt idx="6760">
                  <c:v>-0.97360360599999995</c:v>
                </c:pt>
                <c:pt idx="6761">
                  <c:v>-0.97319519799999998</c:v>
                </c:pt>
                <c:pt idx="6762">
                  <c:v>-0.97278705399999998</c:v>
                </c:pt>
                <c:pt idx="6763">
                  <c:v>-0.97237917600000001</c:v>
                </c:pt>
                <c:pt idx="6764">
                  <c:v>-0.97197156200000001</c:v>
                </c:pt>
                <c:pt idx="6765">
                  <c:v>-0.97156421199999998</c:v>
                </c:pt>
                <c:pt idx="6766">
                  <c:v>-0.97115712700000001</c:v>
                </c:pt>
                <c:pt idx="6767">
                  <c:v>-0.97075030699999998</c:v>
                </c:pt>
                <c:pt idx="6768">
                  <c:v>-0.970343752</c:v>
                </c:pt>
                <c:pt idx="6769">
                  <c:v>-0.969937461</c:v>
                </c:pt>
                <c:pt idx="6770">
                  <c:v>-0.96953143500000005</c:v>
                </c:pt>
                <c:pt idx="6771">
                  <c:v>-0.96912567400000005</c:v>
                </c:pt>
                <c:pt idx="6772">
                  <c:v>-0.96872017700000002</c:v>
                </c:pt>
                <c:pt idx="6773">
                  <c:v>-0.96831494500000004</c:v>
                </c:pt>
                <c:pt idx="6774">
                  <c:v>-0.96790997899999998</c:v>
                </c:pt>
                <c:pt idx="6775">
                  <c:v>-0.96750527600000003</c:v>
                </c:pt>
                <c:pt idx="6776">
                  <c:v>-0.96710083800000002</c:v>
                </c:pt>
                <c:pt idx="6777">
                  <c:v>-0.96669666499999996</c:v>
                </c:pt>
                <c:pt idx="6778">
                  <c:v>-0.96629275599999997</c:v>
                </c:pt>
                <c:pt idx="6779">
                  <c:v>-0.96588911300000002</c:v>
                </c:pt>
                <c:pt idx="6780">
                  <c:v>-0.96548573400000004</c:v>
                </c:pt>
                <c:pt idx="6781">
                  <c:v>-0.96508261900000003</c:v>
                </c:pt>
                <c:pt idx="6782">
                  <c:v>-0.96467976899999996</c:v>
                </c:pt>
                <c:pt idx="6783">
                  <c:v>-0.96427718399999995</c:v>
                </c:pt>
                <c:pt idx="6784">
                  <c:v>-0.963874864</c:v>
                </c:pt>
                <c:pt idx="6785">
                  <c:v>-0.96347280899999999</c:v>
                </c:pt>
                <c:pt idx="6786">
                  <c:v>-0.96307101699999997</c:v>
                </c:pt>
                <c:pt idx="6787">
                  <c:v>-0.96266949099999999</c:v>
                </c:pt>
                <c:pt idx="6788">
                  <c:v>-0.96226822899999997</c:v>
                </c:pt>
                <c:pt idx="6789">
                  <c:v>-0.96186723200000002</c:v>
                </c:pt>
                <c:pt idx="6790">
                  <c:v>-0.9614665</c:v>
                </c:pt>
                <c:pt idx="6791">
                  <c:v>-0.96106603300000004</c:v>
                </c:pt>
                <c:pt idx="6792">
                  <c:v>-0.96066583000000005</c:v>
                </c:pt>
                <c:pt idx="6793">
                  <c:v>-0.96026589200000001</c:v>
                </c:pt>
                <c:pt idx="6794">
                  <c:v>-0.95986621800000005</c:v>
                </c:pt>
                <c:pt idx="6795">
                  <c:v>-0.95946680900000003</c:v>
                </c:pt>
                <c:pt idx="6796">
                  <c:v>-0.95906766499999996</c:v>
                </c:pt>
                <c:pt idx="6797">
                  <c:v>-0.95866878600000005</c:v>
                </c:pt>
                <c:pt idx="6798">
                  <c:v>-0.958270171</c:v>
                </c:pt>
                <c:pt idx="6799">
                  <c:v>-0.95787182100000001</c:v>
                </c:pt>
                <c:pt idx="6800">
                  <c:v>-0.95747373499999999</c:v>
                </c:pt>
                <c:pt idx="6801">
                  <c:v>-0.957075915</c:v>
                </c:pt>
                <c:pt idx="6802">
                  <c:v>-0.95667835899999998</c:v>
                </c:pt>
                <c:pt idx="6803">
                  <c:v>-0.95628106800000001</c:v>
                </c:pt>
                <c:pt idx="6804">
                  <c:v>-0.95588404100000002</c:v>
                </c:pt>
                <c:pt idx="6805">
                  <c:v>-0.95548727899999997</c:v>
                </c:pt>
                <c:pt idx="6806">
                  <c:v>-0.95509078199999997</c:v>
                </c:pt>
                <c:pt idx="6807">
                  <c:v>-0.95469454899999995</c:v>
                </c:pt>
                <c:pt idx="6808">
                  <c:v>-0.95429858099999998</c:v>
                </c:pt>
                <c:pt idx="6809">
                  <c:v>-0.95390287799999995</c:v>
                </c:pt>
                <c:pt idx="6810">
                  <c:v>-0.95350743900000001</c:v>
                </c:pt>
                <c:pt idx="6811">
                  <c:v>-0.95311226500000001</c:v>
                </c:pt>
                <c:pt idx="6812">
                  <c:v>-0.95271735700000004</c:v>
                </c:pt>
                <c:pt idx="6813">
                  <c:v>-0.95232271199999996</c:v>
                </c:pt>
                <c:pt idx="6814">
                  <c:v>-0.95192833200000004</c:v>
                </c:pt>
                <c:pt idx="6815">
                  <c:v>-0.95153421699999996</c:v>
                </c:pt>
                <c:pt idx="6816">
                  <c:v>-0.95114036599999996</c:v>
                </c:pt>
                <c:pt idx="6817">
                  <c:v>-0.95074678099999999</c:v>
                </c:pt>
                <c:pt idx="6818">
                  <c:v>-0.95035345999999998</c:v>
                </c:pt>
                <c:pt idx="6819">
                  <c:v>-0.94996040299999995</c:v>
                </c:pt>
                <c:pt idx="6820">
                  <c:v>-0.94956761199999995</c:v>
                </c:pt>
                <c:pt idx="6821">
                  <c:v>-0.94917508500000003</c:v>
                </c:pt>
                <c:pt idx="6822">
                  <c:v>-0.94878282199999997</c:v>
                </c:pt>
                <c:pt idx="6823">
                  <c:v>-0.94839082500000005</c:v>
                </c:pt>
                <c:pt idx="6824">
                  <c:v>-0.94799909199999999</c:v>
                </c:pt>
                <c:pt idx="6825">
                  <c:v>-0.94760762399999998</c:v>
                </c:pt>
                <c:pt idx="6826">
                  <c:v>-0.94721641999999995</c:v>
                </c:pt>
                <c:pt idx="6827">
                  <c:v>-0.94682548099999997</c:v>
                </c:pt>
                <c:pt idx="6828">
                  <c:v>-0.94643480700000004</c:v>
                </c:pt>
                <c:pt idx="6829">
                  <c:v>-0.94604439799999995</c:v>
                </c:pt>
                <c:pt idx="6830">
                  <c:v>-0.94565425299999994</c:v>
                </c:pt>
                <c:pt idx="6831">
                  <c:v>-0.94526437299999999</c:v>
                </c:pt>
                <c:pt idx="6832">
                  <c:v>-0.94487475700000001</c:v>
                </c:pt>
                <c:pt idx="6833">
                  <c:v>-0.94448540599999997</c:v>
                </c:pt>
                <c:pt idx="6834">
                  <c:v>-0.94409631999999999</c:v>
                </c:pt>
                <c:pt idx="6835">
                  <c:v>-0.94370749899999995</c:v>
                </c:pt>
                <c:pt idx="6836">
                  <c:v>-0.94331894199999999</c:v>
                </c:pt>
                <c:pt idx="6837">
                  <c:v>-0.94293064999999998</c:v>
                </c:pt>
                <c:pt idx="6838">
                  <c:v>-0.94254262300000002</c:v>
                </c:pt>
                <c:pt idx="6839">
                  <c:v>-0.94215486000000004</c:v>
                </c:pt>
                <c:pt idx="6840">
                  <c:v>-0.941767362</c:v>
                </c:pt>
                <c:pt idx="6841">
                  <c:v>-0.94138012900000001</c:v>
                </c:pt>
                <c:pt idx="6842">
                  <c:v>-0.94099316</c:v>
                </c:pt>
                <c:pt idx="6843">
                  <c:v>-0.94060645600000004</c:v>
                </c:pt>
                <c:pt idx="6844">
                  <c:v>-0.94022001700000002</c:v>
                </c:pt>
                <c:pt idx="6845">
                  <c:v>-0.93983384299999995</c:v>
                </c:pt>
                <c:pt idx="6846">
                  <c:v>-0.93944793299999996</c:v>
                </c:pt>
                <c:pt idx="6847">
                  <c:v>-0.93906228800000002</c:v>
                </c:pt>
                <c:pt idx="6848">
                  <c:v>-0.93867690699999995</c:v>
                </c:pt>
                <c:pt idx="6849">
                  <c:v>-0.93829179100000004</c:v>
                </c:pt>
                <c:pt idx="6850">
                  <c:v>-0.93790693999999997</c:v>
                </c:pt>
                <c:pt idx="6851">
                  <c:v>-0.93752235399999995</c:v>
                </c:pt>
                <c:pt idx="6852">
                  <c:v>-0.93713803200000001</c:v>
                </c:pt>
                <c:pt idx="6853">
                  <c:v>-0.93675397500000002</c:v>
                </c:pt>
                <c:pt idx="6854">
                  <c:v>-0.93637018299999997</c:v>
                </c:pt>
                <c:pt idx="6855">
                  <c:v>-0.935986655</c:v>
                </c:pt>
                <c:pt idx="6856">
                  <c:v>-0.93560339199999998</c:v>
                </c:pt>
                <c:pt idx="6857">
                  <c:v>-0.93522039400000001</c:v>
                </c:pt>
                <c:pt idx="6858">
                  <c:v>-0.93483766000000001</c:v>
                </c:pt>
                <c:pt idx="6859">
                  <c:v>-0.93445519099999996</c:v>
                </c:pt>
                <c:pt idx="6860">
                  <c:v>-0.93407298699999997</c:v>
                </c:pt>
                <c:pt idx="6861">
                  <c:v>-0.93369104700000005</c:v>
                </c:pt>
                <c:pt idx="6862">
                  <c:v>-0.93330937199999997</c:v>
                </c:pt>
                <c:pt idx="6863">
                  <c:v>-0.93292796200000006</c:v>
                </c:pt>
                <c:pt idx="6864">
                  <c:v>-0.93254681699999997</c:v>
                </c:pt>
                <c:pt idx="6865">
                  <c:v>-0.93216593599999997</c:v>
                </c:pt>
                <c:pt idx="6866">
                  <c:v>-0.93178532000000003</c:v>
                </c:pt>
                <c:pt idx="6867">
                  <c:v>-0.93140496800000006</c:v>
                </c:pt>
                <c:pt idx="6868">
                  <c:v>-0.93102488100000003</c:v>
                </c:pt>
                <c:pt idx="6869">
                  <c:v>-0.93064505900000005</c:v>
                </c:pt>
                <c:pt idx="6870">
                  <c:v>-0.93026550200000002</c:v>
                </c:pt>
                <c:pt idx="6871">
                  <c:v>-0.92988620899999996</c:v>
                </c:pt>
                <c:pt idx="6872">
                  <c:v>-0.92950718099999996</c:v>
                </c:pt>
                <c:pt idx="6873">
                  <c:v>-0.92912841800000001</c:v>
                </c:pt>
                <c:pt idx="6874">
                  <c:v>-0.92874991900000003</c:v>
                </c:pt>
                <c:pt idx="6875">
                  <c:v>-0.928371685</c:v>
                </c:pt>
                <c:pt idx="6876">
                  <c:v>-0.92799371600000002</c:v>
                </c:pt>
                <c:pt idx="6877">
                  <c:v>-0.92761601199999999</c:v>
                </c:pt>
                <c:pt idx="6878">
                  <c:v>-0.92723857200000004</c:v>
                </c:pt>
                <c:pt idx="6879">
                  <c:v>-0.92686139599999995</c:v>
                </c:pt>
                <c:pt idx="6880">
                  <c:v>-0.926484486</c:v>
                </c:pt>
                <c:pt idx="6881">
                  <c:v>-0.92610784000000002</c:v>
                </c:pt>
                <c:pt idx="6882">
                  <c:v>-0.92573145899999998</c:v>
                </c:pt>
                <c:pt idx="6883">
                  <c:v>-0.92535534200000003</c:v>
                </c:pt>
                <c:pt idx="6884">
                  <c:v>-0.92497949000000002</c:v>
                </c:pt>
                <c:pt idx="6885">
                  <c:v>-0.92460390299999995</c:v>
                </c:pt>
                <c:pt idx="6886">
                  <c:v>-0.92422858100000005</c:v>
                </c:pt>
                <c:pt idx="6887">
                  <c:v>-0.92385352300000001</c:v>
                </c:pt>
                <c:pt idx="6888">
                  <c:v>-0.92347873000000003</c:v>
                </c:pt>
                <c:pt idx="6889">
                  <c:v>-0.92310420199999998</c:v>
                </c:pt>
                <c:pt idx="6890">
                  <c:v>-0.92272993800000003</c:v>
                </c:pt>
                <c:pt idx="6891">
                  <c:v>-0.92235593900000001</c:v>
                </c:pt>
                <c:pt idx="6892">
                  <c:v>-0.92198220500000005</c:v>
                </c:pt>
                <c:pt idx="6893">
                  <c:v>-0.92160873499999996</c:v>
                </c:pt>
                <c:pt idx="6894">
                  <c:v>-0.92123553000000002</c:v>
                </c:pt>
                <c:pt idx="6895">
                  <c:v>-0.92086259000000004</c:v>
                </c:pt>
                <c:pt idx="6896">
                  <c:v>-0.92048991400000002</c:v>
                </c:pt>
                <c:pt idx="6897">
                  <c:v>-0.92011750299999995</c:v>
                </c:pt>
                <c:pt idx="6898">
                  <c:v>-0.91974535700000004</c:v>
                </c:pt>
                <c:pt idx="6899">
                  <c:v>-0.91937347599999997</c:v>
                </c:pt>
                <c:pt idx="6900">
                  <c:v>-0.91900185899999998</c:v>
                </c:pt>
                <c:pt idx="6901">
                  <c:v>-0.91863050700000004</c:v>
                </c:pt>
                <c:pt idx="6902">
                  <c:v>-0.91825941899999997</c:v>
                </c:pt>
                <c:pt idx="6903">
                  <c:v>-0.91788859700000003</c:v>
                </c:pt>
                <c:pt idx="6904">
                  <c:v>-0.91751803799999998</c:v>
                </c:pt>
                <c:pt idx="6905">
                  <c:v>-0.91714774499999996</c:v>
                </c:pt>
                <c:pt idx="6906">
                  <c:v>-0.91677771600000002</c:v>
                </c:pt>
                <c:pt idx="6907">
                  <c:v>-0.91640795200000003</c:v>
                </c:pt>
                <c:pt idx="6908">
                  <c:v>-0.91603845299999997</c:v>
                </c:pt>
                <c:pt idx="6909">
                  <c:v>-0.91566921800000001</c:v>
                </c:pt>
                <c:pt idx="6910">
                  <c:v>-0.91530024799999998</c:v>
                </c:pt>
                <c:pt idx="6911">
                  <c:v>-0.91493154300000001</c:v>
                </c:pt>
                <c:pt idx="6912">
                  <c:v>-0.91456310200000002</c:v>
                </c:pt>
                <c:pt idx="6913">
                  <c:v>-0.91419492599999996</c:v>
                </c:pt>
                <c:pt idx="6914">
                  <c:v>-0.91382701499999996</c:v>
                </c:pt>
                <c:pt idx="6915">
                  <c:v>-0.91345936900000002</c:v>
                </c:pt>
                <c:pt idx="6916">
                  <c:v>-0.91309198700000005</c:v>
                </c:pt>
                <c:pt idx="6917">
                  <c:v>-0.91272487000000002</c:v>
                </c:pt>
                <c:pt idx="6918">
                  <c:v>-0.91235801699999997</c:v>
                </c:pt>
                <c:pt idx="6919">
                  <c:v>-0.91199142899999996</c:v>
                </c:pt>
                <c:pt idx="6920">
                  <c:v>-0.91162510600000002</c:v>
                </c:pt>
                <c:pt idx="6921">
                  <c:v>-0.91125904800000002</c:v>
                </c:pt>
                <c:pt idx="6922">
                  <c:v>-0.91089325399999999</c:v>
                </c:pt>
                <c:pt idx="6923">
                  <c:v>-0.91052772500000001</c:v>
                </c:pt>
                <c:pt idx="6924">
                  <c:v>-0.91016246000000001</c:v>
                </c:pt>
                <c:pt idx="6925">
                  <c:v>-0.90979746100000003</c:v>
                </c:pt>
                <c:pt idx="6926">
                  <c:v>-0.90943272600000002</c:v>
                </c:pt>
                <c:pt idx="6927">
                  <c:v>-0.90906825599999996</c:v>
                </c:pt>
                <c:pt idx="6928">
                  <c:v>-0.90870404999999999</c:v>
                </c:pt>
                <c:pt idx="6929">
                  <c:v>-0.90834010899999995</c:v>
                </c:pt>
                <c:pt idx="6930">
                  <c:v>-0.90797643299999997</c:v>
                </c:pt>
                <c:pt idx="6931">
                  <c:v>-0.90761302099999996</c:v>
                </c:pt>
                <c:pt idx="6932">
                  <c:v>-0.90724987400000001</c:v>
                </c:pt>
                <c:pt idx="6933">
                  <c:v>-0.906886992</c:v>
                </c:pt>
                <c:pt idx="6934">
                  <c:v>-0.90652437399999997</c:v>
                </c:pt>
                <c:pt idx="6935">
                  <c:v>-0.90616202199999996</c:v>
                </c:pt>
                <c:pt idx="6936">
                  <c:v>-0.90579993400000003</c:v>
                </c:pt>
                <c:pt idx="6937">
                  <c:v>-0.90543810999999996</c:v>
                </c:pt>
                <c:pt idx="6938">
                  <c:v>-0.90507655099999995</c:v>
                </c:pt>
                <c:pt idx="6939">
                  <c:v>-0.90471525699999999</c:v>
                </c:pt>
                <c:pt idx="6940">
                  <c:v>-0.90435422799999998</c:v>
                </c:pt>
                <c:pt idx="6941">
                  <c:v>-0.90399346300000005</c:v>
                </c:pt>
                <c:pt idx="6942">
                  <c:v>-0.90363296299999996</c:v>
                </c:pt>
                <c:pt idx="6943">
                  <c:v>-0.90327272800000002</c:v>
                </c:pt>
                <c:pt idx="6944">
                  <c:v>-0.90291275699999995</c:v>
                </c:pt>
                <c:pt idx="6945">
                  <c:v>-0.90255305100000005</c:v>
                </c:pt>
                <c:pt idx="6946">
                  <c:v>-0.90219360999999998</c:v>
                </c:pt>
                <c:pt idx="6947">
                  <c:v>-0.90183443299999999</c:v>
                </c:pt>
                <c:pt idx="6948">
                  <c:v>-0.90147552099999995</c:v>
                </c:pt>
                <c:pt idx="6949">
                  <c:v>-0.90111687399999996</c:v>
                </c:pt>
                <c:pt idx="6950">
                  <c:v>-0.90075849100000005</c:v>
                </c:pt>
                <c:pt idx="6951">
                  <c:v>-0.90040037399999995</c:v>
                </c:pt>
                <c:pt idx="6952">
                  <c:v>-0.90004251999999996</c:v>
                </c:pt>
                <c:pt idx="6953">
                  <c:v>-0.89968493199999999</c:v>
                </c:pt>
                <c:pt idx="6954">
                  <c:v>-0.899327608</c:v>
                </c:pt>
                <c:pt idx="6955">
                  <c:v>-0.89897054899999995</c:v>
                </c:pt>
                <c:pt idx="6956">
                  <c:v>-0.89861375499999996</c:v>
                </c:pt>
                <c:pt idx="6957">
                  <c:v>-0.89825722500000005</c:v>
                </c:pt>
                <c:pt idx="6958">
                  <c:v>-0.89790095999999997</c:v>
                </c:pt>
                <c:pt idx="6959">
                  <c:v>-0.89754495899999998</c:v>
                </c:pt>
                <c:pt idx="6960">
                  <c:v>-0.89718922300000004</c:v>
                </c:pt>
                <c:pt idx="6961">
                  <c:v>-0.89683375200000004</c:v>
                </c:pt>
                <c:pt idx="6962">
                  <c:v>-0.89647854599999999</c:v>
                </c:pt>
                <c:pt idx="6963">
                  <c:v>-0.89612360499999999</c:v>
                </c:pt>
                <c:pt idx="6964">
                  <c:v>-0.89576892799999996</c:v>
                </c:pt>
                <c:pt idx="6965">
                  <c:v>-0.89541451500000002</c:v>
                </c:pt>
                <c:pt idx="6966">
                  <c:v>-0.895060368</c:v>
                </c:pt>
                <c:pt idx="6967">
                  <c:v>-0.89470648500000005</c:v>
                </c:pt>
                <c:pt idx="6968">
                  <c:v>-0.89435286700000005</c:v>
                </c:pt>
                <c:pt idx="6969">
                  <c:v>-0.89399951300000002</c:v>
                </c:pt>
                <c:pt idx="6970">
                  <c:v>-0.89364642400000005</c:v>
                </c:pt>
                <c:pt idx="6971">
                  <c:v>-0.89329360000000002</c:v>
                </c:pt>
                <c:pt idx="6972">
                  <c:v>-0.89294104100000005</c:v>
                </c:pt>
                <c:pt idx="6973">
                  <c:v>-0.89258874600000004</c:v>
                </c:pt>
                <c:pt idx="6974">
                  <c:v>-0.89223671599999999</c:v>
                </c:pt>
                <c:pt idx="6975">
                  <c:v>-0.89188495000000001</c:v>
                </c:pt>
                <c:pt idx="6976">
                  <c:v>-0.89153344899999998</c:v>
                </c:pt>
                <c:pt idx="6977">
                  <c:v>-0.89118221399999997</c:v>
                </c:pt>
                <c:pt idx="6978">
                  <c:v>-0.89083124199999997</c:v>
                </c:pt>
                <c:pt idx="6979">
                  <c:v>-0.89048053599999999</c:v>
                </c:pt>
                <c:pt idx="6980">
                  <c:v>-0.89013009399999998</c:v>
                </c:pt>
                <c:pt idx="6981">
                  <c:v>-0.88977991599999995</c:v>
                </c:pt>
                <c:pt idx="6982">
                  <c:v>-0.88943000299999997</c:v>
                </c:pt>
                <c:pt idx="6983">
                  <c:v>-0.88908035600000002</c:v>
                </c:pt>
                <c:pt idx="6984">
                  <c:v>-0.88873097300000004</c:v>
                </c:pt>
                <c:pt idx="6985">
                  <c:v>-0.88838185400000003</c:v>
                </c:pt>
                <c:pt idx="6986">
                  <c:v>-0.88803299999999996</c:v>
                </c:pt>
                <c:pt idx="6987">
                  <c:v>-0.88768441099999995</c:v>
                </c:pt>
                <c:pt idx="6988">
                  <c:v>-0.88733608600000002</c:v>
                </c:pt>
                <c:pt idx="6989">
                  <c:v>-0.88698802700000001</c:v>
                </c:pt>
                <c:pt idx="6990">
                  <c:v>-0.886640231</c:v>
                </c:pt>
                <c:pt idx="6991">
                  <c:v>-0.88629270100000002</c:v>
                </c:pt>
                <c:pt idx="6992">
                  <c:v>-0.885945435</c:v>
                </c:pt>
                <c:pt idx="6993">
                  <c:v>-0.88559843400000005</c:v>
                </c:pt>
                <c:pt idx="6994">
                  <c:v>-0.88525169800000003</c:v>
                </c:pt>
                <c:pt idx="6995">
                  <c:v>-0.88490522599999999</c:v>
                </c:pt>
                <c:pt idx="6996">
                  <c:v>-0.88455808800000002</c:v>
                </c:pt>
                <c:pt idx="6997">
                  <c:v>-0.88420329799999997</c:v>
                </c:pt>
                <c:pt idx="6998">
                  <c:v>-0.88384387799999997</c:v>
                </c:pt>
                <c:pt idx="6999">
                  <c:v>-0.88348109200000002</c:v>
                </c:pt>
                <c:pt idx="7000">
                  <c:v>-0.88311562200000004</c:v>
                </c:pt>
                <c:pt idx="7001">
                  <c:v>-0.88274822200000003</c:v>
                </c:pt>
                <c:pt idx="7002">
                  <c:v>-0.88237978900000003</c:v>
                </c:pt>
                <c:pt idx="7003">
                  <c:v>-0.882010874</c:v>
                </c:pt>
                <c:pt idx="7004">
                  <c:v>-0.88164126099999995</c:v>
                </c:pt>
                <c:pt idx="7005">
                  <c:v>-0.88127119899999995</c:v>
                </c:pt>
                <c:pt idx="7006">
                  <c:v>-0.88090052200000002</c:v>
                </c:pt>
                <c:pt idx="7007">
                  <c:v>-0.88052929099999999</c:v>
                </c:pt>
                <c:pt idx="7008">
                  <c:v>-0.88015765599999995</c:v>
                </c:pt>
                <c:pt idx="7009">
                  <c:v>-0.87978560100000003</c:v>
                </c:pt>
                <c:pt idx="7010">
                  <c:v>-0.87941326600000003</c:v>
                </c:pt>
                <c:pt idx="7011">
                  <c:v>-0.87904026899999999</c:v>
                </c:pt>
                <c:pt idx="7012">
                  <c:v>-0.87866694700000003</c:v>
                </c:pt>
                <c:pt idx="7013">
                  <c:v>-0.87829325599999997</c:v>
                </c:pt>
                <c:pt idx="7014">
                  <c:v>-0.87791936699999995</c:v>
                </c:pt>
                <c:pt idx="7015">
                  <c:v>-0.877544714</c:v>
                </c:pt>
                <c:pt idx="7016">
                  <c:v>-0.87716991499999997</c:v>
                </c:pt>
                <c:pt idx="7017">
                  <c:v>-0.87679478899999996</c:v>
                </c:pt>
                <c:pt idx="7018">
                  <c:v>-0.87641918100000005</c:v>
                </c:pt>
                <c:pt idx="7019">
                  <c:v>-0.87604311800000001</c:v>
                </c:pt>
                <c:pt idx="7020">
                  <c:v>-0.87566691399999996</c:v>
                </c:pt>
                <c:pt idx="7021">
                  <c:v>-0.87529018199999997</c:v>
                </c:pt>
                <c:pt idx="7022">
                  <c:v>-0.87491301899999996</c:v>
                </c:pt>
                <c:pt idx="7023">
                  <c:v>-0.87453552400000001</c:v>
                </c:pt>
                <c:pt idx="7024">
                  <c:v>-0.87415782399999997</c:v>
                </c:pt>
                <c:pt idx="7025">
                  <c:v>-0.87377933200000002</c:v>
                </c:pt>
                <c:pt idx="7026">
                  <c:v>-0.87340063000000001</c:v>
                </c:pt>
                <c:pt idx="7027">
                  <c:v>-0.873021512</c:v>
                </c:pt>
                <c:pt idx="7028">
                  <c:v>-0.87264202899999999</c:v>
                </c:pt>
                <c:pt idx="7029">
                  <c:v>-0.87226180600000003</c:v>
                </c:pt>
                <c:pt idx="7030">
                  <c:v>-0.871881299</c:v>
                </c:pt>
                <c:pt idx="7031">
                  <c:v>-0.87150019700000003</c:v>
                </c:pt>
                <c:pt idx="7032">
                  <c:v>-0.87111875000000005</c:v>
                </c:pt>
                <c:pt idx="7033">
                  <c:v>-0.870736595</c:v>
                </c:pt>
                <c:pt idx="7034">
                  <c:v>-0.87035385600000004</c:v>
                </c:pt>
                <c:pt idx="7035">
                  <c:v>-0.86997038100000001</c:v>
                </c:pt>
                <c:pt idx="7036">
                  <c:v>-0.86958623700000004</c:v>
                </c:pt>
                <c:pt idx="7037">
                  <c:v>-0.86920132800000005</c:v>
                </c:pt>
                <c:pt idx="7038">
                  <c:v>-0.86881631000000004</c:v>
                </c:pt>
                <c:pt idx="7039">
                  <c:v>-0.86843202100000005</c:v>
                </c:pt>
                <c:pt idx="7040">
                  <c:v>-0.86804830499999996</c:v>
                </c:pt>
                <c:pt idx="7041">
                  <c:v>-0.86766533300000004</c:v>
                </c:pt>
                <c:pt idx="7042">
                  <c:v>-0.86728311499999999</c:v>
                </c:pt>
                <c:pt idx="7043">
                  <c:v>-0.86690155800000002</c:v>
                </c:pt>
                <c:pt idx="7044">
                  <c:v>-0.86652081000000003</c:v>
                </c:pt>
                <c:pt idx="7045">
                  <c:v>-0.86614085799999996</c:v>
                </c:pt>
                <c:pt idx="7046">
                  <c:v>-0.86576177499999996</c:v>
                </c:pt>
                <c:pt idx="7047">
                  <c:v>-0.86538359499999995</c:v>
                </c:pt>
                <c:pt idx="7048">
                  <c:v>-0.86500641300000003</c:v>
                </c:pt>
                <c:pt idx="7049">
                  <c:v>-0.86463037399999998</c:v>
                </c:pt>
                <c:pt idx="7050">
                  <c:v>-0.86425570600000001</c:v>
                </c:pt>
                <c:pt idx="7051">
                  <c:v>-0.86388334300000003</c:v>
                </c:pt>
                <c:pt idx="7052">
                  <c:v>-0.86351236799999997</c:v>
                </c:pt>
                <c:pt idx="7053">
                  <c:v>-0.86314157499999999</c:v>
                </c:pt>
                <c:pt idx="7054">
                  <c:v>-0.86277096499999995</c:v>
                </c:pt>
                <c:pt idx="7055">
                  <c:v>-0.86240053800000005</c:v>
                </c:pt>
                <c:pt idx="7056">
                  <c:v>-0.86203029200000003</c:v>
                </c:pt>
                <c:pt idx="7057">
                  <c:v>-0.86166022900000006</c:v>
                </c:pt>
                <c:pt idx="7058">
                  <c:v>-0.86129034900000001</c:v>
                </c:pt>
                <c:pt idx="7059">
                  <c:v>-0.86092065100000004</c:v>
                </c:pt>
                <c:pt idx="7060">
                  <c:v>-0.86055113500000002</c:v>
                </c:pt>
                <c:pt idx="7061">
                  <c:v>-0.86018180200000005</c:v>
                </c:pt>
                <c:pt idx="7062">
                  <c:v>-0.85981265100000004</c:v>
                </c:pt>
                <c:pt idx="7063">
                  <c:v>-0.85944368199999999</c:v>
                </c:pt>
                <c:pt idx="7064">
                  <c:v>-0.85907489599999998</c:v>
                </c:pt>
                <c:pt idx="7065">
                  <c:v>-0.85870629300000001</c:v>
                </c:pt>
                <c:pt idx="7066">
                  <c:v>-0.85833787100000003</c:v>
                </c:pt>
                <c:pt idx="7067">
                  <c:v>-0.85796963199999998</c:v>
                </c:pt>
                <c:pt idx="7068">
                  <c:v>-0.857601575</c:v>
                </c:pt>
                <c:pt idx="7069">
                  <c:v>-0.85723370099999996</c:v>
                </c:pt>
                <c:pt idx="7070">
                  <c:v>-0.85686600999999996</c:v>
                </c:pt>
                <c:pt idx="7071">
                  <c:v>-0.85649850000000005</c:v>
                </c:pt>
                <c:pt idx="7072">
                  <c:v>-0.85613117299999997</c:v>
                </c:pt>
                <c:pt idx="7073">
                  <c:v>-0.85576402900000004</c:v>
                </c:pt>
                <c:pt idx="7074">
                  <c:v>-0.85539706599999998</c:v>
                </c:pt>
                <c:pt idx="7075">
                  <c:v>-0.85503028700000006</c:v>
                </c:pt>
                <c:pt idx="7076">
                  <c:v>-0.854663689</c:v>
                </c:pt>
                <c:pt idx="7077">
                  <c:v>-0.854297274</c:v>
                </c:pt>
                <c:pt idx="7078">
                  <c:v>-0.85393104200000003</c:v>
                </c:pt>
                <c:pt idx="7079">
                  <c:v>-0.85356499100000005</c:v>
                </c:pt>
                <c:pt idx="7080">
                  <c:v>-0.85319912399999998</c:v>
                </c:pt>
                <c:pt idx="7081">
                  <c:v>-0.852833438</c:v>
                </c:pt>
                <c:pt idx="7082">
                  <c:v>-0.85246793499999995</c:v>
                </c:pt>
                <c:pt idx="7083">
                  <c:v>-0.85210261499999995</c:v>
                </c:pt>
                <c:pt idx="7084">
                  <c:v>-0.85173747600000005</c:v>
                </c:pt>
                <c:pt idx="7085">
                  <c:v>-0.85137251999999997</c:v>
                </c:pt>
                <c:pt idx="7086">
                  <c:v>-0.85100774700000004</c:v>
                </c:pt>
                <c:pt idx="7087">
                  <c:v>-0.85064315599999996</c:v>
                </c:pt>
                <c:pt idx="7088">
                  <c:v>-0.85027874699999995</c:v>
                </c:pt>
                <c:pt idx="7089">
                  <c:v>-0.84991452099999998</c:v>
                </c:pt>
                <c:pt idx="7090">
                  <c:v>-0.84955047699999997</c:v>
                </c:pt>
                <c:pt idx="7091">
                  <c:v>-0.84918661600000001</c:v>
                </c:pt>
                <c:pt idx="7092">
                  <c:v>-0.848822937</c:v>
                </c:pt>
                <c:pt idx="7093">
                  <c:v>-0.84845943999999995</c:v>
                </c:pt>
                <c:pt idx="7094">
                  <c:v>-0.84809612599999995</c:v>
                </c:pt>
                <c:pt idx="7095">
                  <c:v>-0.84773299400000002</c:v>
                </c:pt>
                <c:pt idx="7096">
                  <c:v>-0.84737004500000002</c:v>
                </c:pt>
                <c:pt idx="7097">
                  <c:v>-0.84700727799999997</c:v>
                </c:pt>
                <c:pt idx="7098">
                  <c:v>-0.846644693</c:v>
                </c:pt>
                <c:pt idx="7099">
                  <c:v>-0.84628228999999999</c:v>
                </c:pt>
                <c:pt idx="7100">
                  <c:v>-0.84592007000000002</c:v>
                </c:pt>
                <c:pt idx="7101">
                  <c:v>-0.84555803299999999</c:v>
                </c:pt>
                <c:pt idx="7102">
                  <c:v>-0.84519617800000002</c:v>
                </c:pt>
                <c:pt idx="7103">
                  <c:v>-0.84483450500000001</c:v>
                </c:pt>
                <c:pt idx="7104">
                  <c:v>-0.84447301500000005</c:v>
                </c:pt>
                <c:pt idx="7105">
                  <c:v>-0.84411170700000004</c:v>
                </c:pt>
                <c:pt idx="7106">
                  <c:v>-0.84375058199999997</c:v>
                </c:pt>
                <c:pt idx="7107">
                  <c:v>-0.843389638</c:v>
                </c:pt>
                <c:pt idx="7108">
                  <c:v>-0.84302887800000004</c:v>
                </c:pt>
                <c:pt idx="7109">
                  <c:v>-0.84266829899999995</c:v>
                </c:pt>
                <c:pt idx="7110">
                  <c:v>-0.84230790300000002</c:v>
                </c:pt>
                <c:pt idx="7111">
                  <c:v>-0.84194769000000003</c:v>
                </c:pt>
                <c:pt idx="7112">
                  <c:v>-0.84158765899999999</c:v>
                </c:pt>
                <c:pt idx="7113">
                  <c:v>-0.84122781000000002</c:v>
                </c:pt>
                <c:pt idx="7114">
                  <c:v>-0.84086814300000001</c:v>
                </c:pt>
                <c:pt idx="7115">
                  <c:v>-0.84050865900000005</c:v>
                </c:pt>
                <c:pt idx="7116">
                  <c:v>-0.84014935800000001</c:v>
                </c:pt>
                <c:pt idx="7117">
                  <c:v>-0.83979023900000005</c:v>
                </c:pt>
                <c:pt idx="7118">
                  <c:v>-0.83943130200000005</c:v>
                </c:pt>
                <c:pt idx="7119">
                  <c:v>-0.839072547</c:v>
                </c:pt>
                <c:pt idx="7120">
                  <c:v>-0.838713975</c:v>
                </c:pt>
                <c:pt idx="7121">
                  <c:v>-0.83835558600000004</c:v>
                </c:pt>
                <c:pt idx="7122">
                  <c:v>-0.83799737900000004</c:v>
                </c:pt>
                <c:pt idx="7123">
                  <c:v>-0.837639354</c:v>
                </c:pt>
                <c:pt idx="7124">
                  <c:v>-0.83728151100000003</c:v>
                </c:pt>
                <c:pt idx="7125">
                  <c:v>-0.836923851</c:v>
                </c:pt>
                <c:pt idx="7126">
                  <c:v>-0.836566374</c:v>
                </c:pt>
                <c:pt idx="7127">
                  <c:v>-0.83620907899999997</c:v>
                </c:pt>
                <c:pt idx="7128">
                  <c:v>-0.835851966</c:v>
                </c:pt>
                <c:pt idx="7129">
                  <c:v>-0.835495035</c:v>
                </c:pt>
                <c:pt idx="7130">
                  <c:v>-0.83513828700000003</c:v>
                </c:pt>
                <c:pt idx="7131">
                  <c:v>-0.83478172100000003</c:v>
                </c:pt>
                <c:pt idx="7132">
                  <c:v>-0.83442533900000004</c:v>
                </c:pt>
                <c:pt idx="7133">
                  <c:v>-0.83406913800000004</c:v>
                </c:pt>
                <c:pt idx="7134">
                  <c:v>-0.833713119</c:v>
                </c:pt>
                <c:pt idx="7135">
                  <c:v>-0.833357283</c:v>
                </c:pt>
                <c:pt idx="7136">
                  <c:v>-0.83300162899999997</c:v>
                </c:pt>
                <c:pt idx="7137">
                  <c:v>-0.83264615799999997</c:v>
                </c:pt>
                <c:pt idx="7138">
                  <c:v>-0.83229086900000004</c:v>
                </c:pt>
                <c:pt idx="7139">
                  <c:v>-0.83193576300000005</c:v>
                </c:pt>
                <c:pt idx="7140">
                  <c:v>-0.83158083900000002</c:v>
                </c:pt>
                <c:pt idx="7141">
                  <c:v>-0.83122609700000005</c:v>
                </c:pt>
                <c:pt idx="7142">
                  <c:v>-0.83087153800000002</c:v>
                </c:pt>
                <c:pt idx="7143">
                  <c:v>-0.83051716099999995</c:v>
                </c:pt>
                <c:pt idx="7144">
                  <c:v>-0.83016296599999995</c:v>
                </c:pt>
                <c:pt idx="7145">
                  <c:v>-0.82980895399999999</c:v>
                </c:pt>
                <c:pt idx="7146">
                  <c:v>-0.82945512399999999</c:v>
                </c:pt>
                <c:pt idx="7147">
                  <c:v>-0.82910147700000003</c:v>
                </c:pt>
                <c:pt idx="7148">
                  <c:v>-0.82874801200000003</c:v>
                </c:pt>
                <c:pt idx="7149">
                  <c:v>-0.82839472999999997</c:v>
                </c:pt>
                <c:pt idx="7150">
                  <c:v>-0.828041629</c:v>
                </c:pt>
                <c:pt idx="7151">
                  <c:v>-0.82768871200000005</c:v>
                </c:pt>
                <c:pt idx="7152">
                  <c:v>-0.82733597599999997</c:v>
                </c:pt>
                <c:pt idx="7153">
                  <c:v>-0.82698342300000005</c:v>
                </c:pt>
                <c:pt idx="7154">
                  <c:v>-0.82663105299999995</c:v>
                </c:pt>
                <c:pt idx="7155">
                  <c:v>-0.82627886500000003</c:v>
                </c:pt>
                <c:pt idx="7156">
                  <c:v>-0.82592685899999996</c:v>
                </c:pt>
                <c:pt idx="7157">
                  <c:v>-0.82557503600000004</c:v>
                </c:pt>
                <c:pt idx="7158">
                  <c:v>-0.82522339499999997</c:v>
                </c:pt>
                <c:pt idx="7159">
                  <c:v>-0.82487193599999997</c:v>
                </c:pt>
                <c:pt idx="7160">
                  <c:v>-0.82452066000000002</c:v>
                </c:pt>
                <c:pt idx="7161">
                  <c:v>-0.82416956600000002</c:v>
                </c:pt>
                <c:pt idx="7162">
                  <c:v>-0.82381865499999996</c:v>
                </c:pt>
                <c:pt idx="7163">
                  <c:v>-0.82346792599999996</c:v>
                </c:pt>
                <c:pt idx="7164">
                  <c:v>-0.82311737900000004</c:v>
                </c:pt>
                <c:pt idx="7165">
                  <c:v>-0.82276701500000005</c:v>
                </c:pt>
                <c:pt idx="7166">
                  <c:v>-0.82241683300000001</c:v>
                </c:pt>
                <c:pt idx="7167">
                  <c:v>-0.82206683400000002</c:v>
                </c:pt>
                <c:pt idx="7168">
                  <c:v>-0.82171701699999999</c:v>
                </c:pt>
                <c:pt idx="7169">
                  <c:v>-0.82136738200000003</c:v>
                </c:pt>
                <c:pt idx="7170">
                  <c:v>-0.82101793000000001</c:v>
                </c:pt>
                <c:pt idx="7171">
                  <c:v>-0.82066866000000005</c:v>
                </c:pt>
                <c:pt idx="7172">
                  <c:v>-0.82031957300000002</c:v>
                </c:pt>
                <c:pt idx="7173">
                  <c:v>-0.81997066699999999</c:v>
                </c:pt>
                <c:pt idx="7174">
                  <c:v>-0.81962194499999996</c:v>
                </c:pt>
                <c:pt idx="7175">
                  <c:v>-0.81927340400000004</c:v>
                </c:pt>
                <c:pt idx="7176">
                  <c:v>-0.81892504600000005</c:v>
                </c:pt>
                <c:pt idx="7177">
                  <c:v>-0.81857687099999998</c:v>
                </c:pt>
                <c:pt idx="7178">
                  <c:v>-0.81822887799999999</c:v>
                </c:pt>
                <c:pt idx="7179">
                  <c:v>-0.81788106699999996</c:v>
                </c:pt>
                <c:pt idx="7180">
                  <c:v>-0.81753343899999997</c:v>
                </c:pt>
                <c:pt idx="7181">
                  <c:v>-0.81718599300000005</c:v>
                </c:pt>
                <c:pt idx="7182">
                  <c:v>-0.81683872999999996</c:v>
                </c:pt>
                <c:pt idx="7183">
                  <c:v>-0.81649164900000004</c:v>
                </c:pt>
                <c:pt idx="7184">
                  <c:v>-0.81614474999999997</c:v>
                </c:pt>
                <c:pt idx="7185">
                  <c:v>-0.81579803399999995</c:v>
                </c:pt>
                <c:pt idx="7186">
                  <c:v>-0.8154515</c:v>
                </c:pt>
                <c:pt idx="7187">
                  <c:v>-0.815105148</c:v>
                </c:pt>
                <c:pt idx="7188">
                  <c:v>-0.81475897900000005</c:v>
                </c:pt>
                <c:pt idx="7189">
                  <c:v>-0.81441299199999995</c:v>
                </c:pt>
                <c:pt idx="7190">
                  <c:v>-0.814067188</c:v>
                </c:pt>
                <c:pt idx="7191">
                  <c:v>-0.81372156600000001</c:v>
                </c:pt>
                <c:pt idx="7192">
                  <c:v>-0.81337612699999995</c:v>
                </c:pt>
                <c:pt idx="7193">
                  <c:v>-0.81303086999999996</c:v>
                </c:pt>
                <c:pt idx="7194">
                  <c:v>-0.81268579500000004</c:v>
                </c:pt>
                <c:pt idx="7195">
                  <c:v>-0.81234090199999998</c:v>
                </c:pt>
                <c:pt idx="7196">
                  <c:v>-0.81199619199999995</c:v>
                </c:pt>
                <c:pt idx="7197">
                  <c:v>-0.81165166499999997</c:v>
                </c:pt>
                <c:pt idx="7198">
                  <c:v>-0.81130732000000005</c:v>
                </c:pt>
                <c:pt idx="7199">
                  <c:v>-0.81096315699999999</c:v>
                </c:pt>
                <c:pt idx="7200">
                  <c:v>-0.81061917699999997</c:v>
                </c:pt>
                <c:pt idx="7201">
                  <c:v>-0.81027537900000002</c:v>
                </c:pt>
                <c:pt idx="7202">
                  <c:v>-0.80993176300000003</c:v>
                </c:pt>
                <c:pt idx="7203">
                  <c:v>-0.80958832999999997</c:v>
                </c:pt>
                <c:pt idx="7204">
                  <c:v>-0.80924507899999998</c:v>
                </c:pt>
                <c:pt idx="7205">
                  <c:v>-0.80890201100000003</c:v>
                </c:pt>
                <c:pt idx="7206">
                  <c:v>-0.80855912500000005</c:v>
                </c:pt>
                <c:pt idx="7207">
                  <c:v>-0.80821642100000002</c:v>
                </c:pt>
                <c:pt idx="7208">
                  <c:v>-0.80787390000000003</c:v>
                </c:pt>
                <c:pt idx="7209">
                  <c:v>-0.80753156100000001</c:v>
                </c:pt>
                <c:pt idx="7210">
                  <c:v>-0.80718940500000003</c:v>
                </c:pt>
                <c:pt idx="7211">
                  <c:v>-0.80684743000000003</c:v>
                </c:pt>
                <c:pt idx="7212">
                  <c:v>-0.80650563900000005</c:v>
                </c:pt>
                <c:pt idx="7213">
                  <c:v>-0.80616403000000003</c:v>
                </c:pt>
                <c:pt idx="7214">
                  <c:v>-0.80582260299999997</c:v>
                </c:pt>
                <c:pt idx="7215">
                  <c:v>-0.80548135799999998</c:v>
                </c:pt>
                <c:pt idx="7216">
                  <c:v>-0.80514029600000003</c:v>
                </c:pt>
                <c:pt idx="7217">
                  <c:v>-0.80479941700000002</c:v>
                </c:pt>
                <c:pt idx="7218">
                  <c:v>-0.80445871999999996</c:v>
                </c:pt>
                <c:pt idx="7219">
                  <c:v>-0.80411820499999997</c:v>
                </c:pt>
                <c:pt idx="7220">
                  <c:v>-0.80377787199999995</c:v>
                </c:pt>
                <c:pt idx="7221">
                  <c:v>-0.80343772199999997</c:v>
                </c:pt>
                <c:pt idx="7222">
                  <c:v>-0.80309775500000002</c:v>
                </c:pt>
                <c:pt idx="7223">
                  <c:v>-0.80275796899999996</c:v>
                </c:pt>
                <c:pt idx="7224">
                  <c:v>-0.80241836600000005</c:v>
                </c:pt>
                <c:pt idx="7225">
                  <c:v>-0.80207894599999996</c:v>
                </c:pt>
                <c:pt idx="7226">
                  <c:v>-0.80173970800000005</c:v>
                </c:pt>
                <c:pt idx="7227">
                  <c:v>-0.80140065199999999</c:v>
                </c:pt>
                <c:pt idx="7228">
                  <c:v>-0.80106177899999997</c:v>
                </c:pt>
                <c:pt idx="7229">
                  <c:v>-0.80072308800000003</c:v>
                </c:pt>
                <c:pt idx="7230">
                  <c:v>-0.80038457900000004</c:v>
                </c:pt>
                <c:pt idx="7231">
                  <c:v>-0.80004625299999999</c:v>
                </c:pt>
                <c:pt idx="7232">
                  <c:v>-0.79970810999999997</c:v>
                </c:pt>
                <c:pt idx="7233">
                  <c:v>-0.79937014799999995</c:v>
                </c:pt>
                <c:pt idx="7234">
                  <c:v>-0.79903236899999996</c:v>
                </c:pt>
                <c:pt idx="7235">
                  <c:v>-0.79869477300000002</c:v>
                </c:pt>
                <c:pt idx="7236">
                  <c:v>-0.79835735799999996</c:v>
                </c:pt>
                <c:pt idx="7237">
                  <c:v>-0.79802012700000002</c:v>
                </c:pt>
                <c:pt idx="7238">
                  <c:v>-0.79768307800000005</c:v>
                </c:pt>
                <c:pt idx="7239">
                  <c:v>-0.79734621000000006</c:v>
                </c:pt>
                <c:pt idx="7240">
                  <c:v>-0.79700952599999997</c:v>
                </c:pt>
                <c:pt idx="7241">
                  <c:v>-0.79667302399999995</c:v>
                </c:pt>
                <c:pt idx="7242">
                  <c:v>-0.79633670400000001</c:v>
                </c:pt>
                <c:pt idx="7243">
                  <c:v>-0.79600056699999999</c:v>
                </c:pt>
                <c:pt idx="7244">
                  <c:v>-0.79566461200000005</c:v>
                </c:pt>
                <c:pt idx="7245">
                  <c:v>-0.79532883899999995</c:v>
                </c:pt>
                <c:pt idx="7246">
                  <c:v>-0.79499324900000001</c:v>
                </c:pt>
                <c:pt idx="7247">
                  <c:v>-0.79465784100000003</c:v>
                </c:pt>
                <c:pt idx="7248">
                  <c:v>-0.79432261599999998</c:v>
                </c:pt>
                <c:pt idx="7249">
                  <c:v>-0.793987573</c:v>
                </c:pt>
                <c:pt idx="7250">
                  <c:v>-0.79365271199999998</c:v>
                </c:pt>
                <c:pt idx="7251">
                  <c:v>-0.79331803899999997</c:v>
                </c:pt>
                <c:pt idx="7252">
                  <c:v>-0.79298593299999998</c:v>
                </c:pt>
                <c:pt idx="7253">
                  <c:v>-0.79265597899999996</c:v>
                </c:pt>
                <c:pt idx="7254">
                  <c:v>-0.79232748900000005</c:v>
                </c:pt>
                <c:pt idx="7255">
                  <c:v>-0.79200022199999998</c:v>
                </c:pt>
                <c:pt idx="7256">
                  <c:v>-0.79167402200000003</c:v>
                </c:pt>
                <c:pt idx="7257">
                  <c:v>-0.79134849299999999</c:v>
                </c:pt>
                <c:pt idx="7258">
                  <c:v>-0.79102348700000003</c:v>
                </c:pt>
                <c:pt idx="7259">
                  <c:v>-0.79069898599999999</c:v>
                </c:pt>
                <c:pt idx="7260">
                  <c:v>-0.79037497199999995</c:v>
                </c:pt>
                <c:pt idx="7261">
                  <c:v>-0.79005142699999997</c:v>
                </c:pt>
                <c:pt idx="7262">
                  <c:v>-0.789728337</c:v>
                </c:pt>
                <c:pt idx="7263">
                  <c:v>-0.78940568300000002</c:v>
                </c:pt>
                <c:pt idx="7264">
                  <c:v>-0.78908345899999999</c:v>
                </c:pt>
                <c:pt idx="7265">
                  <c:v>-0.78876165200000004</c:v>
                </c:pt>
                <c:pt idx="7266">
                  <c:v>-0.78844031400000003</c:v>
                </c:pt>
                <c:pt idx="7267">
                  <c:v>-0.78811940000000003</c:v>
                </c:pt>
                <c:pt idx="7268">
                  <c:v>-0.78779888300000001</c:v>
                </c:pt>
                <c:pt idx="7269">
                  <c:v>-0.78747876000000006</c:v>
                </c:pt>
                <c:pt idx="7270">
                  <c:v>-0.78715902999999998</c:v>
                </c:pt>
                <c:pt idx="7271">
                  <c:v>-0.78683976200000005</c:v>
                </c:pt>
                <c:pt idx="7272">
                  <c:v>-0.78652089599999997</c:v>
                </c:pt>
                <c:pt idx="7273">
                  <c:v>-0.78620241700000004</c:v>
                </c:pt>
                <c:pt idx="7274">
                  <c:v>-0.78588432699999999</c:v>
                </c:pt>
                <c:pt idx="7275">
                  <c:v>-0.78556663299999996</c:v>
                </c:pt>
                <c:pt idx="7276">
                  <c:v>-0.78524940899999995</c:v>
                </c:pt>
                <c:pt idx="7277">
                  <c:v>-0.78493257699999996</c:v>
                </c:pt>
                <c:pt idx="7278">
                  <c:v>-0.78461614599999996</c:v>
                </c:pt>
                <c:pt idx="7279">
                  <c:v>-0.78430012299999996</c:v>
                </c:pt>
                <c:pt idx="7280">
                  <c:v>-0.78398451599999996</c:v>
                </c:pt>
                <c:pt idx="7281">
                  <c:v>-0.78366933400000005</c:v>
                </c:pt>
                <c:pt idx="7282">
                  <c:v>-0.78335462099999997</c:v>
                </c:pt>
                <c:pt idx="7283">
                  <c:v>-0.78304035000000005</c:v>
                </c:pt>
                <c:pt idx="7284">
                  <c:v>-0.782726531</c:v>
                </c:pt>
                <c:pt idx="7285">
                  <c:v>-0.78241317799999999</c:v>
                </c:pt>
                <c:pt idx="7286">
                  <c:v>-0.78210030799999997</c:v>
                </c:pt>
                <c:pt idx="7287">
                  <c:v>-0.78178795999999995</c:v>
                </c:pt>
                <c:pt idx="7288">
                  <c:v>-0.78147587399999996</c:v>
                </c:pt>
                <c:pt idx="7289">
                  <c:v>-0.781163885</c:v>
                </c:pt>
                <c:pt idx="7290">
                  <c:v>-0.78085198600000005</c:v>
                </c:pt>
                <c:pt idx="7291">
                  <c:v>-0.78054017099999995</c:v>
                </c:pt>
                <c:pt idx="7292">
                  <c:v>-0.78022841700000001</c:v>
                </c:pt>
                <c:pt idx="7293">
                  <c:v>-0.77991666999999998</c:v>
                </c:pt>
                <c:pt idx="7294">
                  <c:v>-0.77960503800000003</c:v>
                </c:pt>
                <c:pt idx="7295">
                  <c:v>-0.77929354799999995</c:v>
                </c:pt>
                <c:pt idx="7296">
                  <c:v>-0.77898220100000004</c:v>
                </c:pt>
                <c:pt idx="7297">
                  <c:v>-0.77867099500000003</c:v>
                </c:pt>
                <c:pt idx="7298">
                  <c:v>-0.778359931</c:v>
                </c:pt>
                <c:pt idx="7299">
                  <c:v>-0.77804901000000004</c:v>
                </c:pt>
                <c:pt idx="7300">
                  <c:v>-0.77773823099999995</c:v>
                </c:pt>
                <c:pt idx="7301">
                  <c:v>-0.77742759400000006</c:v>
                </c:pt>
                <c:pt idx="7302">
                  <c:v>-0.77711709799999995</c:v>
                </c:pt>
                <c:pt idx="7303">
                  <c:v>-0.77680674500000002</c:v>
                </c:pt>
                <c:pt idx="7304">
                  <c:v>-0.77649653399999996</c:v>
                </c:pt>
                <c:pt idx="7305">
                  <c:v>-0.77618646599999996</c:v>
                </c:pt>
                <c:pt idx="7306">
                  <c:v>-0.77587653899999998</c:v>
                </c:pt>
                <c:pt idx="7307">
                  <c:v>-0.77556675500000005</c:v>
                </c:pt>
                <c:pt idx="7308">
                  <c:v>-0.77525711200000003</c:v>
                </c:pt>
                <c:pt idx="7309">
                  <c:v>-0.77494761199999995</c:v>
                </c:pt>
                <c:pt idx="7310">
                  <c:v>-0.77463825399999997</c:v>
                </c:pt>
                <c:pt idx="7311">
                  <c:v>-0.77432903799999997</c:v>
                </c:pt>
                <c:pt idx="7312">
                  <c:v>-0.77401996399999995</c:v>
                </c:pt>
                <c:pt idx="7313">
                  <c:v>-0.77371103200000002</c:v>
                </c:pt>
                <c:pt idx="7314">
                  <c:v>-0.77340224199999996</c:v>
                </c:pt>
                <c:pt idx="7315">
                  <c:v>-0.773093594</c:v>
                </c:pt>
                <c:pt idx="7316">
                  <c:v>-0.77278508899999998</c:v>
                </c:pt>
                <c:pt idx="7317">
                  <c:v>-0.77247672499999998</c:v>
                </c:pt>
                <c:pt idx="7318">
                  <c:v>-0.77216850400000003</c:v>
                </c:pt>
                <c:pt idx="7319">
                  <c:v>-0.77186042399999999</c:v>
                </c:pt>
                <c:pt idx="7320">
                  <c:v>-0.77155248799999998</c:v>
                </c:pt>
                <c:pt idx="7321">
                  <c:v>-0.77124469200000001</c:v>
                </c:pt>
                <c:pt idx="7322">
                  <c:v>-0.77093703899999999</c:v>
                </c:pt>
                <c:pt idx="7323">
                  <c:v>-0.77062952900000004</c:v>
                </c:pt>
                <c:pt idx="7324">
                  <c:v>-0.77032215999999998</c:v>
                </c:pt>
                <c:pt idx="7325">
                  <c:v>-0.77001493300000001</c:v>
                </c:pt>
                <c:pt idx="7326">
                  <c:v>-0.769707849</c:v>
                </c:pt>
                <c:pt idx="7327">
                  <c:v>-0.769400906</c:v>
                </c:pt>
                <c:pt idx="7328">
                  <c:v>-0.76909410600000006</c:v>
                </c:pt>
                <c:pt idx="7329">
                  <c:v>-0.76878744799999998</c:v>
                </c:pt>
                <c:pt idx="7330">
                  <c:v>-0.76848093200000001</c:v>
                </c:pt>
                <c:pt idx="7331">
                  <c:v>-0.76817455800000001</c:v>
                </c:pt>
                <c:pt idx="7332">
                  <c:v>-0.76786832599999999</c:v>
                </c:pt>
                <c:pt idx="7333">
                  <c:v>-0.76756223599999995</c:v>
                </c:pt>
                <c:pt idx="7334">
                  <c:v>-0.76725628899999998</c:v>
                </c:pt>
                <c:pt idx="7335">
                  <c:v>-0.76695048300000002</c:v>
                </c:pt>
                <c:pt idx="7336">
                  <c:v>-0.76664482</c:v>
                </c:pt>
                <c:pt idx="7337">
                  <c:v>-0.766339298</c:v>
                </c:pt>
                <c:pt idx="7338">
                  <c:v>-0.76603391899999995</c:v>
                </c:pt>
                <c:pt idx="7339">
                  <c:v>-0.76572868199999999</c:v>
                </c:pt>
                <c:pt idx="7340">
                  <c:v>-0.76542358700000002</c:v>
                </c:pt>
                <c:pt idx="7341">
                  <c:v>-0.76511863400000002</c:v>
                </c:pt>
                <c:pt idx="7342">
                  <c:v>-0.764813823</c:v>
                </c:pt>
                <c:pt idx="7343">
                  <c:v>-0.76450915500000005</c:v>
                </c:pt>
                <c:pt idx="7344">
                  <c:v>-0.764204628</c:v>
                </c:pt>
                <c:pt idx="7345">
                  <c:v>-0.76390024400000001</c:v>
                </c:pt>
                <c:pt idx="7346">
                  <c:v>-0.76359600100000002</c:v>
                </c:pt>
                <c:pt idx="7347">
                  <c:v>-0.76329190099999999</c:v>
                </c:pt>
                <c:pt idx="7348">
                  <c:v>-0.76298794299999995</c:v>
                </c:pt>
                <c:pt idx="7349">
                  <c:v>-0.76268412699999999</c:v>
                </c:pt>
                <c:pt idx="7350">
                  <c:v>-0.76238045300000001</c:v>
                </c:pt>
                <c:pt idx="7351">
                  <c:v>-0.76207692100000002</c:v>
                </c:pt>
                <c:pt idx="7352">
                  <c:v>-0.76177353199999998</c:v>
                </c:pt>
                <c:pt idx="7353">
                  <c:v>-0.76147028400000005</c:v>
                </c:pt>
                <c:pt idx="7354">
                  <c:v>-0.76116717899999997</c:v>
                </c:pt>
                <c:pt idx="7355">
                  <c:v>-0.76086421500000001</c:v>
                </c:pt>
                <c:pt idx="7356">
                  <c:v>-0.760561394</c:v>
                </c:pt>
                <c:pt idx="7357">
                  <c:v>-0.76025871499999997</c:v>
                </c:pt>
                <c:pt idx="7358">
                  <c:v>-0.75995617699999995</c:v>
                </c:pt>
                <c:pt idx="7359">
                  <c:v>-0.75965378299999997</c:v>
                </c:pt>
                <c:pt idx="7360">
                  <c:v>-0.75935153</c:v>
                </c:pt>
                <c:pt idx="7361">
                  <c:v>-0.759049419</c:v>
                </c:pt>
                <c:pt idx="7362">
                  <c:v>-0.75874744999999999</c:v>
                </c:pt>
                <c:pt idx="7363">
                  <c:v>-0.75844562400000004</c:v>
                </c:pt>
                <c:pt idx="7364">
                  <c:v>-0.75814393999999996</c:v>
                </c:pt>
                <c:pt idx="7365">
                  <c:v>-0.757842397</c:v>
                </c:pt>
                <c:pt idx="7366">
                  <c:v>-0.75754099699999999</c:v>
                </c:pt>
                <c:pt idx="7367">
                  <c:v>-0.75723973899999997</c:v>
                </c:pt>
                <c:pt idx="7368">
                  <c:v>-0.75693862300000003</c:v>
                </c:pt>
                <c:pt idx="7369">
                  <c:v>-0.75663764899999997</c:v>
                </c:pt>
                <c:pt idx="7370">
                  <c:v>-0.75633681699999999</c:v>
                </c:pt>
                <c:pt idx="7371">
                  <c:v>-0.75603612799999997</c:v>
                </c:pt>
                <c:pt idx="7372">
                  <c:v>-0.75573557999999996</c:v>
                </c:pt>
                <c:pt idx="7373">
                  <c:v>-0.75543517400000004</c:v>
                </c:pt>
                <c:pt idx="7374">
                  <c:v>-0.75513491099999996</c:v>
                </c:pt>
                <c:pt idx="7375">
                  <c:v>-0.75483478999999998</c:v>
                </c:pt>
                <c:pt idx="7376">
                  <c:v>-0.75453481099999997</c:v>
                </c:pt>
                <c:pt idx="7377">
                  <c:v>-0.75423497399999995</c:v>
                </c:pt>
                <c:pt idx="7378">
                  <c:v>-0.75393527900000001</c:v>
                </c:pt>
                <c:pt idx="7379">
                  <c:v>-0.75363572599999995</c:v>
                </c:pt>
                <c:pt idx="7380">
                  <c:v>-0.75333631499999998</c:v>
                </c:pt>
                <c:pt idx="7381">
                  <c:v>-0.75303704699999996</c:v>
                </c:pt>
                <c:pt idx="7382">
                  <c:v>-0.75273791999999995</c:v>
                </c:pt>
                <c:pt idx="7383">
                  <c:v>-0.752438936</c:v>
                </c:pt>
                <c:pt idx="7384">
                  <c:v>-0.75214009400000004</c:v>
                </c:pt>
                <c:pt idx="7385">
                  <c:v>-0.75184139400000005</c:v>
                </c:pt>
                <c:pt idx="7386">
                  <c:v>-0.75154283499999996</c:v>
                </c:pt>
                <c:pt idx="7387">
                  <c:v>-0.75124441900000005</c:v>
                </c:pt>
                <c:pt idx="7388">
                  <c:v>-0.75094614599999998</c:v>
                </c:pt>
                <c:pt idx="7389">
                  <c:v>-0.75064801400000003</c:v>
                </c:pt>
                <c:pt idx="7390">
                  <c:v>-0.75035002399999995</c:v>
                </c:pt>
                <c:pt idx="7391">
                  <c:v>-0.75005217700000004</c:v>
                </c:pt>
                <c:pt idx="7392">
                  <c:v>-0.74975447100000003</c:v>
                </c:pt>
                <c:pt idx="7393">
                  <c:v>-0.74945690799999998</c:v>
                </c:pt>
                <c:pt idx="7394">
                  <c:v>-0.74915948700000001</c:v>
                </c:pt>
                <c:pt idx="7395">
                  <c:v>-0.74886220800000003</c:v>
                </c:pt>
                <c:pt idx="7396">
                  <c:v>-0.74856507100000003</c:v>
                </c:pt>
                <c:pt idx="7397">
                  <c:v>-0.748268076</c:v>
                </c:pt>
                <c:pt idx="7398">
                  <c:v>-0.74797122299999996</c:v>
                </c:pt>
                <c:pt idx="7399">
                  <c:v>-0.74767451299999999</c:v>
                </c:pt>
                <c:pt idx="7400">
                  <c:v>-0.74737794400000002</c:v>
                </c:pt>
                <c:pt idx="7401">
                  <c:v>-0.74708151700000003</c:v>
                </c:pt>
                <c:pt idx="7402">
                  <c:v>-0.74678523299999999</c:v>
                </c:pt>
                <c:pt idx="7403">
                  <c:v>-0.74648909100000005</c:v>
                </c:pt>
                <c:pt idx="7404">
                  <c:v>-0.74619309099999998</c:v>
                </c:pt>
                <c:pt idx="7405">
                  <c:v>-0.74589723299999999</c:v>
                </c:pt>
                <c:pt idx="7406">
                  <c:v>-0.74560151699999999</c:v>
                </c:pt>
                <c:pt idx="7407">
                  <c:v>-0.74530594299999997</c:v>
                </c:pt>
                <c:pt idx="7408">
                  <c:v>-0.74501051200000001</c:v>
                </c:pt>
                <c:pt idx="7409">
                  <c:v>-0.74471522199999995</c:v>
                </c:pt>
                <c:pt idx="7410">
                  <c:v>-0.74442007399999999</c:v>
                </c:pt>
                <c:pt idx="7411">
                  <c:v>-0.74412506899999997</c:v>
                </c:pt>
                <c:pt idx="7412">
                  <c:v>-0.74383020600000005</c:v>
                </c:pt>
                <c:pt idx="7413">
                  <c:v>-0.743535485</c:v>
                </c:pt>
                <c:pt idx="7414">
                  <c:v>-0.74324090600000003</c:v>
                </c:pt>
                <c:pt idx="7415">
                  <c:v>-0.74294646900000005</c:v>
                </c:pt>
                <c:pt idx="7416">
                  <c:v>-0.74265217400000005</c:v>
                </c:pt>
                <c:pt idx="7417">
                  <c:v>-0.74235802100000003</c:v>
                </c:pt>
                <c:pt idx="7418">
                  <c:v>-0.74206401099999997</c:v>
                </c:pt>
                <c:pt idx="7419">
                  <c:v>-0.74177014200000002</c:v>
                </c:pt>
                <c:pt idx="7420">
                  <c:v>-0.74147641500000006</c:v>
                </c:pt>
                <c:pt idx="7421">
                  <c:v>-0.74118283100000004</c:v>
                </c:pt>
                <c:pt idx="7422">
                  <c:v>-0.74088938900000001</c:v>
                </c:pt>
                <c:pt idx="7423">
                  <c:v>-0.74059608899999996</c:v>
                </c:pt>
                <c:pt idx="7424">
                  <c:v>-0.740302931</c:v>
                </c:pt>
                <c:pt idx="7425">
                  <c:v>-0.74000991500000002</c:v>
                </c:pt>
                <c:pt idx="7426">
                  <c:v>-0.73971704199999999</c:v>
                </c:pt>
                <c:pt idx="7427">
                  <c:v>-0.73942430999999997</c:v>
                </c:pt>
                <c:pt idx="7428">
                  <c:v>-0.73913172000000005</c:v>
                </c:pt>
                <c:pt idx="7429">
                  <c:v>-0.73883927299999996</c:v>
                </c:pt>
                <c:pt idx="7430">
                  <c:v>-0.738546967</c:v>
                </c:pt>
                <c:pt idx="7431">
                  <c:v>-0.73825480399999999</c:v>
                </c:pt>
                <c:pt idx="7432">
                  <c:v>-0.73796278299999996</c:v>
                </c:pt>
                <c:pt idx="7433">
                  <c:v>-0.73767090400000002</c:v>
                </c:pt>
                <c:pt idx="7434">
                  <c:v>-0.73737916699999995</c:v>
                </c:pt>
                <c:pt idx="7435">
                  <c:v>-0.73708757199999997</c:v>
                </c:pt>
                <c:pt idx="7436">
                  <c:v>-0.73679612000000005</c:v>
                </c:pt>
                <c:pt idx="7437">
                  <c:v>-0.73650480900000004</c:v>
                </c:pt>
                <c:pt idx="7438">
                  <c:v>-0.73621364099999997</c:v>
                </c:pt>
                <c:pt idx="7439">
                  <c:v>-0.73592261400000003</c:v>
                </c:pt>
                <c:pt idx="7440">
                  <c:v>-0.73563173000000004</c:v>
                </c:pt>
                <c:pt idx="7441">
                  <c:v>-0.73534098800000003</c:v>
                </c:pt>
                <c:pt idx="7442">
                  <c:v>-0.735050388</c:v>
                </c:pt>
                <c:pt idx="7443">
                  <c:v>-0.73475992999999995</c:v>
                </c:pt>
                <c:pt idx="7444">
                  <c:v>-0.73446961399999999</c:v>
                </c:pt>
                <c:pt idx="7445">
                  <c:v>-0.73417944099999999</c:v>
                </c:pt>
                <c:pt idx="7446">
                  <c:v>-0.73388940899999999</c:v>
                </c:pt>
                <c:pt idx="7447">
                  <c:v>-0.73359951899999998</c:v>
                </c:pt>
                <c:pt idx="7448">
                  <c:v>-0.73330977200000003</c:v>
                </c:pt>
                <c:pt idx="7449">
                  <c:v>-0.73302016699999994</c:v>
                </c:pt>
                <c:pt idx="7450">
                  <c:v>-0.73273070399999995</c:v>
                </c:pt>
                <c:pt idx="7451">
                  <c:v>-0.73244138199999997</c:v>
                </c:pt>
                <c:pt idx="7452">
                  <c:v>-0.73215220299999995</c:v>
                </c:pt>
                <c:pt idx="7453">
                  <c:v>-0.73186316699999998</c:v>
                </c:pt>
                <c:pt idx="7454">
                  <c:v>-0.73157427200000003</c:v>
                </c:pt>
                <c:pt idx="7455">
                  <c:v>-0.73128551900000005</c:v>
                </c:pt>
                <c:pt idx="7456">
                  <c:v>-0.73099690900000003</c:v>
                </c:pt>
                <c:pt idx="7457">
                  <c:v>-0.73070844000000001</c:v>
                </c:pt>
                <c:pt idx="7458">
                  <c:v>-0.73042011399999995</c:v>
                </c:pt>
                <c:pt idx="7459">
                  <c:v>-0.73013192999999998</c:v>
                </c:pt>
                <c:pt idx="7460">
                  <c:v>-0.729843888</c:v>
                </c:pt>
                <c:pt idx="7461">
                  <c:v>-0.72955598799999999</c:v>
                </c:pt>
                <c:pt idx="7462">
                  <c:v>-0.72926822999999996</c:v>
                </c:pt>
                <c:pt idx="7463">
                  <c:v>-0.72898061400000003</c:v>
                </c:pt>
                <c:pt idx="7464">
                  <c:v>-0.72869313999999996</c:v>
                </c:pt>
                <c:pt idx="7465">
                  <c:v>-0.72840580899999996</c:v>
                </c:pt>
                <c:pt idx="7466">
                  <c:v>-0.72811861899999997</c:v>
                </c:pt>
                <c:pt idx="7467">
                  <c:v>-0.72783157200000004</c:v>
                </c:pt>
                <c:pt idx="7468">
                  <c:v>-0.72754466699999998</c:v>
                </c:pt>
                <c:pt idx="7469">
                  <c:v>-0.72725790400000001</c:v>
                </c:pt>
                <c:pt idx="7470">
                  <c:v>-0.72697128300000002</c:v>
                </c:pt>
                <c:pt idx="7471">
                  <c:v>-0.72668480400000002</c:v>
                </c:pt>
                <c:pt idx="7472">
                  <c:v>-0.72639846699999999</c:v>
                </c:pt>
                <c:pt idx="7473">
                  <c:v>-0.72611227199999995</c:v>
                </c:pt>
                <c:pt idx="7474">
                  <c:v>-0.72582621999999997</c:v>
                </c:pt>
                <c:pt idx="7475">
                  <c:v>-0.72554030899999999</c:v>
                </c:pt>
                <c:pt idx="7476">
                  <c:v>-0.72525454099999997</c:v>
                </c:pt>
                <c:pt idx="7477">
                  <c:v>-0.72496891399999996</c:v>
                </c:pt>
                <c:pt idx="7478">
                  <c:v>-0.72468343000000002</c:v>
                </c:pt>
                <c:pt idx="7479">
                  <c:v>-0.72439808800000005</c:v>
                </c:pt>
                <c:pt idx="7480">
                  <c:v>-0.72411288799999995</c:v>
                </c:pt>
                <c:pt idx="7481">
                  <c:v>-0.72382782999999995</c:v>
                </c:pt>
                <c:pt idx="7482">
                  <c:v>-0.72354291400000004</c:v>
                </c:pt>
                <c:pt idx="7483">
                  <c:v>-0.72325814099999997</c:v>
                </c:pt>
                <c:pt idx="7484">
                  <c:v>-0.72297350900000001</c:v>
                </c:pt>
                <c:pt idx="7485">
                  <c:v>-0.72268902000000002</c:v>
                </c:pt>
                <c:pt idx="7486">
                  <c:v>-0.722404673</c:v>
                </c:pt>
                <c:pt idx="7487">
                  <c:v>-0.72212046699999999</c:v>
                </c:pt>
                <c:pt idx="7488">
                  <c:v>-0.72183640400000004</c:v>
                </c:pt>
                <c:pt idx="7489">
                  <c:v>-0.72155248299999997</c:v>
                </c:pt>
                <c:pt idx="7490">
                  <c:v>-0.72126870399999998</c:v>
                </c:pt>
                <c:pt idx="7491">
                  <c:v>-0.72098506799999995</c:v>
                </c:pt>
                <c:pt idx="7492">
                  <c:v>-0.72070157300000004</c:v>
                </c:pt>
                <c:pt idx="7493">
                  <c:v>-0.72041822</c:v>
                </c:pt>
                <c:pt idx="7494">
                  <c:v>-0.72013501000000002</c:v>
                </c:pt>
                <c:pt idx="7495">
                  <c:v>-0.71985194200000002</c:v>
                </c:pt>
                <c:pt idx="7496">
                  <c:v>-0.71956901500000003</c:v>
                </c:pt>
                <c:pt idx="7497">
                  <c:v>-0.719286231</c:v>
                </c:pt>
                <c:pt idx="7498">
                  <c:v>-0.71900358900000005</c:v>
                </c:pt>
                <c:pt idx="7499">
                  <c:v>-0.71872108899999998</c:v>
                </c:pt>
                <c:pt idx="7500">
                  <c:v>-0.718438731</c:v>
                </c:pt>
                <c:pt idx="7501">
                  <c:v>-0.71815651599999997</c:v>
                </c:pt>
                <c:pt idx="7502">
                  <c:v>-0.71787444199999995</c:v>
                </c:pt>
                <c:pt idx="7503">
                  <c:v>-0.71759251099999999</c:v>
                </c:pt>
                <c:pt idx="7504">
                  <c:v>-0.71731072100000004</c:v>
                </c:pt>
                <c:pt idx="7505">
                  <c:v>-0.71702907400000004</c:v>
                </c:pt>
                <c:pt idx="7506">
                  <c:v>-0.71674756900000003</c:v>
                </c:pt>
                <c:pt idx="7507">
                  <c:v>-0.71646620599999999</c:v>
                </c:pt>
                <c:pt idx="7508">
                  <c:v>-0.71618498500000005</c:v>
                </c:pt>
                <c:pt idx="7509">
                  <c:v>-0.71590390599999998</c:v>
                </c:pt>
                <c:pt idx="7510">
                  <c:v>-0.715622969</c:v>
                </c:pt>
                <c:pt idx="7511">
                  <c:v>-0.71534217499999997</c:v>
                </c:pt>
                <c:pt idx="7512">
                  <c:v>-0.71506152199999995</c:v>
                </c:pt>
                <c:pt idx="7513">
                  <c:v>-0.71478101199999999</c:v>
                </c:pt>
                <c:pt idx="7514">
                  <c:v>-0.71450064300000005</c:v>
                </c:pt>
                <c:pt idx="7515">
                  <c:v>-0.71422041700000005</c:v>
                </c:pt>
                <c:pt idx="7516">
                  <c:v>-0.71394033300000004</c:v>
                </c:pt>
                <c:pt idx="7517">
                  <c:v>-0.71366039100000001</c:v>
                </c:pt>
                <c:pt idx="7518">
                  <c:v>-0.71338059099999995</c:v>
                </c:pt>
                <c:pt idx="7519">
                  <c:v>-0.71310093299999999</c:v>
                </c:pt>
                <c:pt idx="7520">
                  <c:v>-0.71282141799999998</c:v>
                </c:pt>
                <c:pt idx="7521">
                  <c:v>-0.71254204399999999</c:v>
                </c:pt>
                <c:pt idx="7522">
                  <c:v>-0.71226281300000005</c:v>
                </c:pt>
                <c:pt idx="7523">
                  <c:v>-0.71198372399999998</c:v>
                </c:pt>
                <c:pt idx="7524">
                  <c:v>-0.71170477600000004</c:v>
                </c:pt>
                <c:pt idx="7525">
                  <c:v>-0.71142597100000005</c:v>
                </c:pt>
                <c:pt idx="7526">
                  <c:v>-0.71114730800000003</c:v>
                </c:pt>
                <c:pt idx="7527">
                  <c:v>-0.710868787</c:v>
                </c:pt>
                <c:pt idx="7528">
                  <c:v>-0.71059040799999995</c:v>
                </c:pt>
                <c:pt idx="7529">
                  <c:v>-0.71031217199999996</c:v>
                </c:pt>
                <c:pt idx="7530">
                  <c:v>-0.71003407699999999</c:v>
                </c:pt>
                <c:pt idx="7531">
                  <c:v>-0.70975612499999996</c:v>
                </c:pt>
                <c:pt idx="7532">
                  <c:v>-0.70947831400000005</c:v>
                </c:pt>
                <c:pt idx="7533">
                  <c:v>-0.70920064599999999</c:v>
                </c:pt>
                <c:pt idx="7534">
                  <c:v>-0.70892312000000002</c:v>
                </c:pt>
                <c:pt idx="7535">
                  <c:v>-0.70864573600000003</c:v>
                </c:pt>
                <c:pt idx="7536">
                  <c:v>-0.70836849400000002</c:v>
                </c:pt>
                <c:pt idx="7537">
                  <c:v>-0.70809139399999999</c:v>
                </c:pt>
                <c:pt idx="7538">
                  <c:v>-0.70781443600000005</c:v>
                </c:pt>
                <c:pt idx="7539">
                  <c:v>-0.70753762099999995</c:v>
                </c:pt>
                <c:pt idx="7540">
                  <c:v>-0.70726094699999997</c:v>
                </c:pt>
                <c:pt idx="7541">
                  <c:v>-0.70698441599999995</c:v>
                </c:pt>
                <c:pt idx="7542">
                  <c:v>-0.70670802700000002</c:v>
                </c:pt>
                <c:pt idx="7543">
                  <c:v>-0.70643177899999998</c:v>
                </c:pt>
                <c:pt idx="7544">
                  <c:v>-0.70615567400000001</c:v>
                </c:pt>
                <c:pt idx="7545">
                  <c:v>-0.70587971100000002</c:v>
                </c:pt>
                <c:pt idx="7546">
                  <c:v>-0.70560389000000001</c:v>
                </c:pt>
                <c:pt idx="7547">
                  <c:v>-0.70532821199999995</c:v>
                </c:pt>
                <c:pt idx="7548">
                  <c:v>-0.70505267500000002</c:v>
                </c:pt>
                <c:pt idx="7549">
                  <c:v>-0.70477728100000003</c:v>
                </c:pt>
                <c:pt idx="7550">
                  <c:v>-0.70450202799999995</c:v>
                </c:pt>
                <c:pt idx="7551">
                  <c:v>-0.70422691800000004</c:v>
                </c:pt>
                <c:pt idx="7552">
                  <c:v>-0.70395194900000002</c:v>
                </c:pt>
                <c:pt idx="7553">
                  <c:v>-0.70367712299999996</c:v>
                </c:pt>
                <c:pt idx="7554">
                  <c:v>-0.70340243899999999</c:v>
                </c:pt>
                <c:pt idx="7555">
                  <c:v>-0.703127897</c:v>
                </c:pt>
                <c:pt idx="7556">
                  <c:v>-0.70285349799999997</c:v>
                </c:pt>
                <c:pt idx="7557">
                  <c:v>-0.70257924000000005</c:v>
                </c:pt>
                <c:pt idx="7558">
                  <c:v>-0.702305124</c:v>
                </c:pt>
                <c:pt idx="7559">
                  <c:v>-0.70203115100000002</c:v>
                </c:pt>
                <c:pt idx="7560">
                  <c:v>-0.70175732000000002</c:v>
                </c:pt>
                <c:pt idx="7561">
                  <c:v>-0.70148363000000002</c:v>
                </c:pt>
                <c:pt idx="7562">
                  <c:v>-0.70121008299999998</c:v>
                </c:pt>
                <c:pt idx="7563">
                  <c:v>-0.70093667800000004</c:v>
                </c:pt>
                <c:pt idx="7564">
                  <c:v>-0.70066341499999996</c:v>
                </c:pt>
                <c:pt idx="7565">
                  <c:v>-0.70039029399999997</c:v>
                </c:pt>
                <c:pt idx="7566">
                  <c:v>-0.70011731600000005</c:v>
                </c:pt>
                <c:pt idx="7567">
                  <c:v>-0.69984447900000002</c:v>
                </c:pt>
                <c:pt idx="7568">
                  <c:v>-0.69957178499999995</c:v>
                </c:pt>
                <c:pt idx="7569">
                  <c:v>-0.69929923199999999</c:v>
                </c:pt>
                <c:pt idx="7570">
                  <c:v>-0.69902682199999999</c:v>
                </c:pt>
                <c:pt idx="7571">
                  <c:v>-0.69875455399999997</c:v>
                </c:pt>
                <c:pt idx="7572">
                  <c:v>-0.69848242699999996</c:v>
                </c:pt>
                <c:pt idx="7573">
                  <c:v>-0.69821044399999999</c:v>
                </c:pt>
                <c:pt idx="7574">
                  <c:v>-0.69793860200000002</c:v>
                </c:pt>
                <c:pt idx="7575">
                  <c:v>-0.69766690200000003</c:v>
                </c:pt>
                <c:pt idx="7576">
                  <c:v>-0.69739534400000003</c:v>
                </c:pt>
                <c:pt idx="7577">
                  <c:v>-0.69712392899999998</c:v>
                </c:pt>
                <c:pt idx="7578">
                  <c:v>-0.69685265500000004</c:v>
                </c:pt>
                <c:pt idx="7579">
                  <c:v>-0.69658152399999995</c:v>
                </c:pt>
                <c:pt idx="7580">
                  <c:v>-0.69631053499999995</c:v>
                </c:pt>
                <c:pt idx="7581">
                  <c:v>-0.69603968800000005</c:v>
                </c:pt>
                <c:pt idx="7582">
                  <c:v>-0.69576898300000001</c:v>
                </c:pt>
                <c:pt idx="7583">
                  <c:v>-0.69549841999999995</c:v>
                </c:pt>
                <c:pt idx="7584">
                  <c:v>-0.69522799899999999</c:v>
                </c:pt>
                <c:pt idx="7585">
                  <c:v>-0.69495772</c:v>
                </c:pt>
                <c:pt idx="7586">
                  <c:v>-0.69468758399999997</c:v>
                </c:pt>
                <c:pt idx="7587">
                  <c:v>-0.69441758899999995</c:v>
                </c:pt>
                <c:pt idx="7588">
                  <c:v>-0.69414773699999999</c:v>
                </c:pt>
                <c:pt idx="7589">
                  <c:v>-0.69387802700000001</c:v>
                </c:pt>
                <c:pt idx="7590">
                  <c:v>-0.69360845900000001</c:v>
                </c:pt>
                <c:pt idx="7591">
                  <c:v>-0.69333903299999999</c:v>
                </c:pt>
                <c:pt idx="7592">
                  <c:v>-0.69306974899999996</c:v>
                </c:pt>
                <c:pt idx="7593">
                  <c:v>-0.69280060700000001</c:v>
                </c:pt>
                <c:pt idx="7594">
                  <c:v>-0.69253160700000005</c:v>
                </c:pt>
                <c:pt idx="7595">
                  <c:v>-0.69226274899999996</c:v>
                </c:pt>
                <c:pt idx="7596">
                  <c:v>-0.69199403400000004</c:v>
                </c:pt>
                <c:pt idx="7597">
                  <c:v>-0.69172546099999999</c:v>
                </c:pt>
                <c:pt idx="7598">
                  <c:v>-0.69145702899999995</c:v>
                </c:pt>
                <c:pt idx="7599">
                  <c:v>-0.69118873999999997</c:v>
                </c:pt>
                <c:pt idx="7600">
                  <c:v>-0.69092059299999997</c:v>
                </c:pt>
                <c:pt idx="7601">
                  <c:v>-0.69065258799999996</c:v>
                </c:pt>
                <c:pt idx="7602">
                  <c:v>-0.69038472500000003</c:v>
                </c:pt>
                <c:pt idx="7603">
                  <c:v>-0.69011700499999995</c:v>
                </c:pt>
                <c:pt idx="7604">
                  <c:v>-0.68984942599999999</c:v>
                </c:pt>
                <c:pt idx="7605">
                  <c:v>-0.68958198900000001</c:v>
                </c:pt>
                <c:pt idx="7606">
                  <c:v>-0.68931469499999998</c:v>
                </c:pt>
                <c:pt idx="7607">
                  <c:v>-0.68904754300000004</c:v>
                </c:pt>
                <c:pt idx="7608">
                  <c:v>-0.688780532</c:v>
                </c:pt>
                <c:pt idx="7609">
                  <c:v>-0.68851366400000003</c:v>
                </c:pt>
                <c:pt idx="7610">
                  <c:v>-0.68824693800000003</c:v>
                </c:pt>
                <c:pt idx="7611">
                  <c:v>-0.68798035400000002</c:v>
                </c:pt>
                <c:pt idx="7612">
                  <c:v>-0.68771391299999995</c:v>
                </c:pt>
                <c:pt idx="7613">
                  <c:v>-0.68744761300000001</c:v>
                </c:pt>
                <c:pt idx="7614">
                  <c:v>-0.68718145500000005</c:v>
                </c:pt>
                <c:pt idx="7615">
                  <c:v>-0.68691544000000004</c:v>
                </c:pt>
                <c:pt idx="7616">
                  <c:v>-0.68664956700000002</c:v>
                </c:pt>
                <c:pt idx="7617">
                  <c:v>-0.686383835</c:v>
                </c:pt>
                <c:pt idx="7618">
                  <c:v>-0.68611824600000004</c:v>
                </c:pt>
                <c:pt idx="7619">
                  <c:v>-0.68585279899999996</c:v>
                </c:pt>
                <c:pt idx="7620">
                  <c:v>-0.68558749399999996</c:v>
                </c:pt>
                <c:pt idx="7621">
                  <c:v>-0.68532233200000003</c:v>
                </c:pt>
                <c:pt idx="7622">
                  <c:v>-0.685057311</c:v>
                </c:pt>
                <c:pt idx="7623">
                  <c:v>-0.68479243199999995</c:v>
                </c:pt>
                <c:pt idx="7624">
                  <c:v>-0.68452769599999996</c:v>
                </c:pt>
                <c:pt idx="7625">
                  <c:v>-0.68426310099999998</c:v>
                </c:pt>
                <c:pt idx="7626">
                  <c:v>-0.68399864899999996</c:v>
                </c:pt>
                <c:pt idx="7627">
                  <c:v>-0.68373433900000002</c:v>
                </c:pt>
                <c:pt idx="7628">
                  <c:v>-0.68347017099999996</c:v>
                </c:pt>
                <c:pt idx="7629">
                  <c:v>-0.68320614499999999</c:v>
                </c:pt>
                <c:pt idx="7630">
                  <c:v>-0.68294226099999999</c:v>
                </c:pt>
                <c:pt idx="7631">
                  <c:v>-0.68267851899999998</c:v>
                </c:pt>
                <c:pt idx="7632">
                  <c:v>-0.68241492000000004</c:v>
                </c:pt>
                <c:pt idx="7633">
                  <c:v>-0.68215146199999999</c:v>
                </c:pt>
                <c:pt idx="7634">
                  <c:v>-0.681888147</c:v>
                </c:pt>
                <c:pt idx="7635">
                  <c:v>-0.68162497300000002</c:v>
                </c:pt>
                <c:pt idx="7636">
                  <c:v>-0.681361942</c:v>
                </c:pt>
                <c:pt idx="7637">
                  <c:v>-0.68109905299999995</c:v>
                </c:pt>
                <c:pt idx="7638">
                  <c:v>-0.680836306</c:v>
                </c:pt>
                <c:pt idx="7639">
                  <c:v>-0.68057370100000003</c:v>
                </c:pt>
                <c:pt idx="7640">
                  <c:v>-0.68031123800000004</c:v>
                </c:pt>
                <c:pt idx="7641">
                  <c:v>-0.680048918</c:v>
                </c:pt>
                <c:pt idx="7642">
                  <c:v>-0.67978673899999997</c:v>
                </c:pt>
                <c:pt idx="7643">
                  <c:v>-0.67952470300000001</c:v>
                </c:pt>
                <c:pt idx="7644">
                  <c:v>-0.67926280900000002</c:v>
                </c:pt>
                <c:pt idx="7645">
                  <c:v>-0.67900105600000005</c:v>
                </c:pt>
                <c:pt idx="7646">
                  <c:v>-0.67873944600000002</c:v>
                </c:pt>
                <c:pt idx="7647">
                  <c:v>-0.67847797799999998</c:v>
                </c:pt>
                <c:pt idx="7648">
                  <c:v>-0.67821665200000003</c:v>
                </c:pt>
                <c:pt idx="7649">
                  <c:v>-0.67795546799999995</c:v>
                </c:pt>
                <c:pt idx="7650">
                  <c:v>-0.67769442700000004</c:v>
                </c:pt>
                <c:pt idx="7651">
                  <c:v>-0.67743352700000004</c:v>
                </c:pt>
                <c:pt idx="7652">
                  <c:v>-0.67717276999999998</c:v>
                </c:pt>
                <c:pt idx="7653">
                  <c:v>-0.67691215400000004</c:v>
                </c:pt>
                <c:pt idx="7654">
                  <c:v>-0.67665168099999995</c:v>
                </c:pt>
                <c:pt idx="7655">
                  <c:v>-0.67639134999999995</c:v>
                </c:pt>
                <c:pt idx="7656">
                  <c:v>-0.67613116100000004</c:v>
                </c:pt>
                <c:pt idx="7657">
                  <c:v>-0.675871114</c:v>
                </c:pt>
                <c:pt idx="7658">
                  <c:v>-0.67561120900000005</c:v>
                </c:pt>
                <c:pt idx="7659">
                  <c:v>-0.67535144599999997</c:v>
                </c:pt>
                <c:pt idx="7660">
                  <c:v>-0.67509182599999995</c:v>
                </c:pt>
                <c:pt idx="7661">
                  <c:v>-0.67483234700000005</c:v>
                </c:pt>
                <c:pt idx="7662">
                  <c:v>-0.674573011</c:v>
                </c:pt>
                <c:pt idx="7663">
                  <c:v>-0.67431381599999995</c:v>
                </c:pt>
                <c:pt idx="7664">
                  <c:v>-0.67405476399999997</c:v>
                </c:pt>
                <c:pt idx="7665">
                  <c:v>-0.67379585399999997</c:v>
                </c:pt>
                <c:pt idx="7666">
                  <c:v>-0.67353708599999995</c:v>
                </c:pt>
                <c:pt idx="7667">
                  <c:v>-0.67327846000000002</c:v>
                </c:pt>
                <c:pt idx="7668">
                  <c:v>-0.67301997700000005</c:v>
                </c:pt>
                <c:pt idx="7669">
                  <c:v>-0.67276163499999997</c:v>
                </c:pt>
                <c:pt idx="7670">
                  <c:v>-0.67250343499999998</c:v>
                </c:pt>
                <c:pt idx="7671">
                  <c:v>-0.67224537799999995</c:v>
                </c:pt>
                <c:pt idx="7672">
                  <c:v>-0.67198746300000001</c:v>
                </c:pt>
                <c:pt idx="7673">
                  <c:v>-0.67172968899999996</c:v>
                </c:pt>
                <c:pt idx="7674">
                  <c:v>-0.67147205799999998</c:v>
                </c:pt>
                <c:pt idx="7675">
                  <c:v>-0.67121456899999998</c:v>
                </c:pt>
                <c:pt idx="7676">
                  <c:v>-0.67095722199999996</c:v>
                </c:pt>
                <c:pt idx="7677">
                  <c:v>-0.67070001800000001</c:v>
                </c:pt>
                <c:pt idx="7678">
                  <c:v>-0.67044295499999995</c:v>
                </c:pt>
                <c:pt idx="7679">
                  <c:v>-0.67018603399999999</c:v>
                </c:pt>
                <c:pt idx="7680">
                  <c:v>-0.66992925599999997</c:v>
                </c:pt>
                <c:pt idx="7681">
                  <c:v>-0.66967261899999997</c:v>
                </c:pt>
                <c:pt idx="7682">
                  <c:v>-0.66941612500000003</c:v>
                </c:pt>
                <c:pt idx="7683">
                  <c:v>-0.66915977299999996</c:v>
                </c:pt>
                <c:pt idx="7684">
                  <c:v>-0.66890356299999998</c:v>
                </c:pt>
                <c:pt idx="7685">
                  <c:v>-0.66864749499999998</c:v>
                </c:pt>
                <c:pt idx="7686">
                  <c:v>-0.66839156899999996</c:v>
                </c:pt>
                <c:pt idx="7687">
                  <c:v>-0.66813578500000004</c:v>
                </c:pt>
                <c:pt idx="7688">
                  <c:v>-0.66788014399999995</c:v>
                </c:pt>
                <c:pt idx="7689">
                  <c:v>-0.66762464399999999</c:v>
                </c:pt>
                <c:pt idx="7690">
                  <c:v>-0.66736928699999998</c:v>
                </c:pt>
                <c:pt idx="7691">
                  <c:v>-0.66711407199999995</c:v>
                </c:pt>
                <c:pt idx="7692">
                  <c:v>-0.66685899800000004</c:v>
                </c:pt>
                <c:pt idx="7693">
                  <c:v>-0.66660406800000005</c:v>
                </c:pt>
                <c:pt idx="7694">
                  <c:v>-0.66634927899999996</c:v>
                </c:pt>
                <c:pt idx="7695">
                  <c:v>-0.66609463199999996</c:v>
                </c:pt>
                <c:pt idx="7696">
                  <c:v>-0.66584012699999995</c:v>
                </c:pt>
                <c:pt idx="7697">
                  <c:v>-0.66558576400000002</c:v>
                </c:pt>
                <c:pt idx="7698">
                  <c:v>-0.66533154400000005</c:v>
                </c:pt>
                <c:pt idx="7699">
                  <c:v>-0.66507746499999998</c:v>
                </c:pt>
                <c:pt idx="7700">
                  <c:v>-0.66482352899999997</c:v>
                </c:pt>
                <c:pt idx="7701">
                  <c:v>-0.66456973500000005</c:v>
                </c:pt>
                <c:pt idx="7702">
                  <c:v>-0.664316083</c:v>
                </c:pt>
                <c:pt idx="7703">
                  <c:v>-0.66406257300000004</c:v>
                </c:pt>
                <c:pt idx="7704">
                  <c:v>-0.66380920499999996</c:v>
                </c:pt>
                <c:pt idx="7705">
                  <c:v>-0.66355597899999996</c:v>
                </c:pt>
                <c:pt idx="7706">
                  <c:v>-0.66330289499999995</c:v>
                </c:pt>
                <c:pt idx="7707">
                  <c:v>-0.663049954</c:v>
                </c:pt>
                <c:pt idx="7708">
                  <c:v>-0.66279715400000005</c:v>
                </c:pt>
                <c:pt idx="7709">
                  <c:v>-0.66254449699999995</c:v>
                </c:pt>
                <c:pt idx="7710">
                  <c:v>-0.66229198099999997</c:v>
                </c:pt>
                <c:pt idx="7711">
                  <c:v>-0.66203960900000003</c:v>
                </c:pt>
                <c:pt idx="7712">
                  <c:v>-0.66178737700000001</c:v>
                </c:pt>
                <c:pt idx="7713">
                  <c:v>-0.66153528800000005</c:v>
                </c:pt>
                <c:pt idx="7714">
                  <c:v>-0.66128334200000005</c:v>
                </c:pt>
                <c:pt idx="7715">
                  <c:v>-0.66103153699999995</c:v>
                </c:pt>
                <c:pt idx="7716">
                  <c:v>-0.66077987400000004</c:v>
                </c:pt>
                <c:pt idx="7717">
                  <c:v>-0.66052835399999998</c:v>
                </c:pt>
                <c:pt idx="7718">
                  <c:v>-0.66027697500000004</c:v>
                </c:pt>
                <c:pt idx="7719">
                  <c:v>-0.66002573899999994</c:v>
                </c:pt>
                <c:pt idx="7720">
                  <c:v>-0.65977464500000005</c:v>
                </c:pt>
                <c:pt idx="7721">
                  <c:v>-0.65952369300000002</c:v>
                </c:pt>
                <c:pt idx="7722">
                  <c:v>-0.65927288299999998</c:v>
                </c:pt>
                <c:pt idx="7723">
                  <c:v>-0.65902221500000002</c:v>
                </c:pt>
                <c:pt idx="7724">
                  <c:v>-0.65877168900000005</c:v>
                </c:pt>
                <c:pt idx="7725">
                  <c:v>-0.65852130600000003</c:v>
                </c:pt>
                <c:pt idx="7726">
                  <c:v>-0.65827106400000002</c:v>
                </c:pt>
                <c:pt idx="7727">
                  <c:v>-0.65802096499999996</c:v>
                </c:pt>
                <c:pt idx="7728">
                  <c:v>-0.65777100700000002</c:v>
                </c:pt>
                <c:pt idx="7729">
                  <c:v>-0.65752119200000003</c:v>
                </c:pt>
                <c:pt idx="7730">
                  <c:v>-0.65727151900000003</c:v>
                </c:pt>
                <c:pt idx="7731">
                  <c:v>-0.657021988</c:v>
                </c:pt>
                <c:pt idx="7732">
                  <c:v>-0.65677259899999996</c:v>
                </c:pt>
                <c:pt idx="7733">
                  <c:v>-0.656523352</c:v>
                </c:pt>
                <c:pt idx="7734">
                  <c:v>-0.656274248</c:v>
                </c:pt>
                <c:pt idx="7735">
                  <c:v>-0.65602528500000001</c:v>
                </c:pt>
                <c:pt idx="7736">
                  <c:v>-0.65577646499999998</c:v>
                </c:pt>
                <c:pt idx="7737">
                  <c:v>-0.65552778599999995</c:v>
                </c:pt>
                <c:pt idx="7738">
                  <c:v>-0.65527924999999998</c:v>
                </c:pt>
                <c:pt idx="7739">
                  <c:v>-0.65503085599999999</c:v>
                </c:pt>
                <c:pt idx="7740">
                  <c:v>-0.65478260399999999</c:v>
                </c:pt>
                <c:pt idx="7741">
                  <c:v>-0.65453449399999997</c:v>
                </c:pt>
                <c:pt idx="7742">
                  <c:v>-0.65428652600000003</c:v>
                </c:pt>
                <c:pt idx="7743">
                  <c:v>-0.65403870099999994</c:v>
                </c:pt>
                <c:pt idx="7744">
                  <c:v>-0.65379101699999997</c:v>
                </c:pt>
                <c:pt idx="7745">
                  <c:v>-0.65354347499999998</c:v>
                </c:pt>
                <c:pt idx="7746">
                  <c:v>-0.65329607599999995</c:v>
                </c:pt>
                <c:pt idx="7747">
                  <c:v>-0.653048819</c:v>
                </c:pt>
                <c:pt idx="7748">
                  <c:v>-0.65280170400000004</c:v>
                </c:pt>
                <c:pt idx="7749">
                  <c:v>-0.65255473100000005</c:v>
                </c:pt>
                <c:pt idx="7750">
                  <c:v>-0.65230790000000005</c:v>
                </c:pt>
                <c:pt idx="7751">
                  <c:v>-0.65206121100000003</c:v>
                </c:pt>
                <c:pt idx="7752">
                  <c:v>-0.65181466399999999</c:v>
                </c:pt>
                <c:pt idx="7753">
                  <c:v>-0.65156825900000004</c:v>
                </c:pt>
                <c:pt idx="7754">
                  <c:v>-0.65132199700000004</c:v>
                </c:pt>
                <c:pt idx="7755">
                  <c:v>-0.65107587600000005</c:v>
                </c:pt>
                <c:pt idx="7756">
                  <c:v>-0.65082989800000002</c:v>
                </c:pt>
                <c:pt idx="7757">
                  <c:v>-0.65058406199999996</c:v>
                </c:pt>
                <c:pt idx="7758">
                  <c:v>-0.650338368</c:v>
                </c:pt>
                <c:pt idx="7759">
                  <c:v>-0.65009281600000002</c:v>
                </c:pt>
                <c:pt idx="7760">
                  <c:v>-0.64984740600000002</c:v>
                </c:pt>
                <c:pt idx="7761">
                  <c:v>-0.649602138</c:v>
                </c:pt>
                <c:pt idx="7762">
                  <c:v>-0.64935701300000004</c:v>
                </c:pt>
                <c:pt idx="7763">
                  <c:v>-0.64911202899999998</c:v>
                </c:pt>
                <c:pt idx="7764">
                  <c:v>-0.64886718799999998</c:v>
                </c:pt>
                <c:pt idx="7765">
                  <c:v>-0.648622488</c:v>
                </c:pt>
                <c:pt idx="7766">
                  <c:v>-0.64837793099999996</c:v>
                </c:pt>
                <c:pt idx="7767">
                  <c:v>-0.64813351600000002</c:v>
                </c:pt>
                <c:pt idx="7768">
                  <c:v>-0.64788924299999995</c:v>
                </c:pt>
                <c:pt idx="7769">
                  <c:v>-0.64764511199999997</c:v>
                </c:pt>
                <c:pt idx="7770">
                  <c:v>-0.64740112299999997</c:v>
                </c:pt>
                <c:pt idx="7771">
                  <c:v>-0.64715727700000003</c:v>
                </c:pt>
                <c:pt idx="7772">
                  <c:v>-0.64691357199999999</c:v>
                </c:pt>
                <c:pt idx="7773">
                  <c:v>-0.64667000900000005</c:v>
                </c:pt>
                <c:pt idx="7774">
                  <c:v>-0.64642658900000005</c:v>
                </c:pt>
                <c:pt idx="7775">
                  <c:v>-0.64618331100000004</c:v>
                </c:pt>
                <c:pt idx="7776">
                  <c:v>-0.64594017500000001</c:v>
                </c:pt>
                <c:pt idx="7777">
                  <c:v>-0.64569717999999998</c:v>
                </c:pt>
                <c:pt idx="7778">
                  <c:v>-0.64545432800000002</c:v>
                </c:pt>
                <c:pt idx="7779">
                  <c:v>-0.64521161900000001</c:v>
                </c:pt>
                <c:pt idx="7780">
                  <c:v>-0.64496905100000002</c:v>
                </c:pt>
                <c:pt idx="7781">
                  <c:v>-0.644726625</c:v>
                </c:pt>
                <c:pt idx="7782">
                  <c:v>-0.64448434200000004</c:v>
                </c:pt>
                <c:pt idx="7783">
                  <c:v>-0.64424219999999999</c:v>
                </c:pt>
                <c:pt idx="7784">
                  <c:v>-0.64400020099999999</c:v>
                </c:pt>
                <c:pt idx="7785">
                  <c:v>-0.64375834399999998</c:v>
                </c:pt>
                <c:pt idx="7786">
                  <c:v>-0.64351662899999995</c:v>
                </c:pt>
                <c:pt idx="7787">
                  <c:v>-0.64327505600000001</c:v>
                </c:pt>
                <c:pt idx="7788">
                  <c:v>-0.64303362500000005</c:v>
                </c:pt>
                <c:pt idx="7789">
                  <c:v>-0.64279233599999996</c:v>
                </c:pt>
                <c:pt idx="7790">
                  <c:v>-0.64255119000000005</c:v>
                </c:pt>
                <c:pt idx="7791">
                  <c:v>-0.64231018500000003</c:v>
                </c:pt>
                <c:pt idx="7792">
                  <c:v>-0.64206932299999997</c:v>
                </c:pt>
                <c:pt idx="7793">
                  <c:v>-0.64182860200000003</c:v>
                </c:pt>
                <c:pt idx="7794">
                  <c:v>-0.64158802400000003</c:v>
                </c:pt>
                <c:pt idx="7795">
                  <c:v>-0.64134758800000002</c:v>
                </c:pt>
                <c:pt idx="7796">
                  <c:v>-0.64110729399999999</c:v>
                </c:pt>
                <c:pt idx="7797">
                  <c:v>-0.64086714199999995</c:v>
                </c:pt>
                <c:pt idx="7798">
                  <c:v>-0.64062713199999999</c:v>
                </c:pt>
                <c:pt idx="7799">
                  <c:v>-0.64038726499999998</c:v>
                </c:pt>
                <c:pt idx="7800">
                  <c:v>-0.64014753899999999</c:v>
                </c:pt>
                <c:pt idx="7801">
                  <c:v>-0.63990795499999997</c:v>
                </c:pt>
                <c:pt idx="7802">
                  <c:v>-0.63966851400000002</c:v>
                </c:pt>
                <c:pt idx="7803">
                  <c:v>-0.63942921500000005</c:v>
                </c:pt>
                <c:pt idx="7804">
                  <c:v>-0.63919005799999995</c:v>
                </c:pt>
                <c:pt idx="7805">
                  <c:v>-0.63895104300000005</c:v>
                </c:pt>
                <c:pt idx="7806">
                  <c:v>-0.63871217000000002</c:v>
                </c:pt>
                <c:pt idx="7807">
                  <c:v>-0.63847343899999998</c:v>
                </c:pt>
                <c:pt idx="7808">
                  <c:v>-0.63823485000000002</c:v>
                </c:pt>
                <c:pt idx="7809">
                  <c:v>-0.63799640400000002</c:v>
                </c:pt>
                <c:pt idx="7810">
                  <c:v>-0.63775809900000002</c:v>
                </c:pt>
                <c:pt idx="7811">
                  <c:v>-0.63751993699999998</c:v>
                </c:pt>
                <c:pt idx="7812">
                  <c:v>-0.63728191599999995</c:v>
                </c:pt>
                <c:pt idx="7813">
                  <c:v>-0.63704403799999998</c:v>
                </c:pt>
                <c:pt idx="7814">
                  <c:v>-0.63680630199999999</c:v>
                </c:pt>
                <c:pt idx="7815">
                  <c:v>-0.63656870799999998</c:v>
                </c:pt>
                <c:pt idx="7816">
                  <c:v>-0.63633125599999996</c:v>
                </c:pt>
                <c:pt idx="7817">
                  <c:v>-0.63609394699999999</c:v>
                </c:pt>
                <c:pt idx="7818">
                  <c:v>-0.63585677900000004</c:v>
                </c:pt>
                <c:pt idx="7819">
                  <c:v>-0.63561975299999995</c:v>
                </c:pt>
                <c:pt idx="7820">
                  <c:v>-0.63538287000000004</c:v>
                </c:pt>
                <c:pt idx="7821">
                  <c:v>-0.635146129</c:v>
                </c:pt>
                <c:pt idx="7822">
                  <c:v>-0.63490952899999997</c:v>
                </c:pt>
                <c:pt idx="7823">
                  <c:v>-0.634673072</c:v>
                </c:pt>
                <c:pt idx="7824">
                  <c:v>-0.63443675700000002</c:v>
                </c:pt>
                <c:pt idx="7825">
                  <c:v>-0.63420058400000001</c:v>
                </c:pt>
                <c:pt idx="7826">
                  <c:v>-0.63396455399999996</c:v>
                </c:pt>
                <c:pt idx="7827">
                  <c:v>-0.63372866500000002</c:v>
                </c:pt>
                <c:pt idx="7828">
                  <c:v>-0.63349291799999996</c:v>
                </c:pt>
                <c:pt idx="7829">
                  <c:v>-0.63325731399999996</c:v>
                </c:pt>
                <c:pt idx="7830">
                  <c:v>-0.63302185099999997</c:v>
                </c:pt>
                <c:pt idx="7831">
                  <c:v>-0.63278653100000004</c:v>
                </c:pt>
                <c:pt idx="7832">
                  <c:v>-0.63255135299999998</c:v>
                </c:pt>
                <c:pt idx="7833">
                  <c:v>-0.63231631700000002</c:v>
                </c:pt>
                <c:pt idx="7834">
                  <c:v>-0.63208142300000003</c:v>
                </c:pt>
                <c:pt idx="7835">
                  <c:v>-0.63184667100000003</c:v>
                </c:pt>
                <c:pt idx="7836">
                  <c:v>-0.63161206199999997</c:v>
                </c:pt>
                <c:pt idx="7837">
                  <c:v>-0.63137759400000004</c:v>
                </c:pt>
                <c:pt idx="7838">
                  <c:v>-0.63114326899999995</c:v>
                </c:pt>
                <c:pt idx="7839">
                  <c:v>-0.63090908499999998</c:v>
                </c:pt>
                <c:pt idx="7840">
                  <c:v>-0.63067504399999996</c:v>
                </c:pt>
                <c:pt idx="7841">
                  <c:v>-0.63044114500000004</c:v>
                </c:pt>
                <c:pt idx="7842">
                  <c:v>-0.63020738799999998</c:v>
                </c:pt>
                <c:pt idx="7843">
                  <c:v>-0.62997377300000001</c:v>
                </c:pt>
                <c:pt idx="7844">
                  <c:v>-0.62974030000000003</c:v>
                </c:pt>
                <c:pt idx="7845">
                  <c:v>-0.62950696900000003</c:v>
                </c:pt>
                <c:pt idx="7846">
                  <c:v>-0.62927378</c:v>
                </c:pt>
                <c:pt idx="7847">
                  <c:v>-0.62904073400000005</c:v>
                </c:pt>
                <c:pt idx="7848">
                  <c:v>-0.62880782899999998</c:v>
                </c:pt>
                <c:pt idx="7849">
                  <c:v>-0.62857506699999999</c:v>
                </c:pt>
                <c:pt idx="7850">
                  <c:v>-0.62834244699999997</c:v>
                </c:pt>
                <c:pt idx="7851">
                  <c:v>-0.62810996900000005</c:v>
                </c:pt>
                <c:pt idx="7852">
                  <c:v>-0.62787763299999999</c:v>
                </c:pt>
                <c:pt idx="7853">
                  <c:v>-0.62764543900000003</c:v>
                </c:pt>
                <c:pt idx="7854">
                  <c:v>-0.62741338700000004</c:v>
                </c:pt>
                <c:pt idx="7855">
                  <c:v>-0.62718147700000004</c:v>
                </c:pt>
                <c:pt idx="7856">
                  <c:v>-0.62694970999999999</c:v>
                </c:pt>
                <c:pt idx="7857">
                  <c:v>-0.62671808399999995</c:v>
                </c:pt>
                <c:pt idx="7858">
                  <c:v>-0.62648660099999998</c:v>
                </c:pt>
                <c:pt idx="7859">
                  <c:v>-0.62625525999999998</c:v>
                </c:pt>
                <c:pt idx="7860">
                  <c:v>-0.62602406099999997</c:v>
                </c:pt>
                <c:pt idx="7861">
                  <c:v>-0.62579300400000004</c:v>
                </c:pt>
                <c:pt idx="7862">
                  <c:v>-0.62556208899999999</c:v>
                </c:pt>
                <c:pt idx="7863">
                  <c:v>-0.62533131600000003</c:v>
                </c:pt>
                <c:pt idx="7864">
                  <c:v>-0.62510068500000004</c:v>
                </c:pt>
                <c:pt idx="7865">
                  <c:v>-0.62487019700000002</c:v>
                </c:pt>
                <c:pt idx="7866">
                  <c:v>-0.62463985</c:v>
                </c:pt>
                <c:pt idx="7867">
                  <c:v>-0.62440964600000004</c:v>
                </c:pt>
                <c:pt idx="7868">
                  <c:v>-0.62417958299999998</c:v>
                </c:pt>
                <c:pt idx="7869">
                  <c:v>-0.62394966299999999</c:v>
                </c:pt>
                <c:pt idx="7870">
                  <c:v>-0.62371988499999997</c:v>
                </c:pt>
                <c:pt idx="7871">
                  <c:v>-0.62349024900000005</c:v>
                </c:pt>
                <c:pt idx="7872">
                  <c:v>-0.623260755</c:v>
                </c:pt>
                <c:pt idx="7873">
                  <c:v>-0.62303140400000001</c:v>
                </c:pt>
                <c:pt idx="7874">
                  <c:v>-0.62280219400000003</c:v>
                </c:pt>
                <c:pt idx="7875">
                  <c:v>-0.62257312600000003</c:v>
                </c:pt>
                <c:pt idx="7876">
                  <c:v>-0.62234420099999999</c:v>
                </c:pt>
                <c:pt idx="7877">
                  <c:v>-0.62211541800000003</c:v>
                </c:pt>
                <c:pt idx="7878">
                  <c:v>-0.62188677699999995</c:v>
                </c:pt>
                <c:pt idx="7879">
                  <c:v>-0.62165827699999998</c:v>
                </c:pt>
                <c:pt idx="7880">
                  <c:v>-0.62142991999999997</c:v>
                </c:pt>
                <c:pt idx="7881">
                  <c:v>-0.62120170600000002</c:v>
                </c:pt>
                <c:pt idx="7882">
                  <c:v>-0.62097363299999997</c:v>
                </c:pt>
                <c:pt idx="7883">
                  <c:v>-0.62074570200000001</c:v>
                </c:pt>
                <c:pt idx="7884">
                  <c:v>-0.620517914</c:v>
                </c:pt>
                <c:pt idx="7885">
                  <c:v>-0.62029026700000001</c:v>
                </c:pt>
                <c:pt idx="7886">
                  <c:v>-0.62006276299999996</c:v>
                </c:pt>
                <c:pt idx="7887">
                  <c:v>-0.61983540100000001</c:v>
                </c:pt>
                <c:pt idx="7888">
                  <c:v>-0.61960817999999995</c:v>
                </c:pt>
                <c:pt idx="7889">
                  <c:v>-0.61938110199999996</c:v>
                </c:pt>
                <c:pt idx="7890">
                  <c:v>-0.61915416599999995</c:v>
                </c:pt>
                <c:pt idx="7891">
                  <c:v>-0.618927373</c:v>
                </c:pt>
                <c:pt idx="7892">
                  <c:v>-0.61870072099999995</c:v>
                </c:pt>
                <c:pt idx="7893">
                  <c:v>-0.618474211</c:v>
                </c:pt>
                <c:pt idx="7894">
                  <c:v>-0.61824784399999999</c:v>
                </c:pt>
                <c:pt idx="7895">
                  <c:v>-0.61802161799999999</c:v>
                </c:pt>
                <c:pt idx="7896">
                  <c:v>-0.61779553499999995</c:v>
                </c:pt>
                <c:pt idx="7897">
                  <c:v>-0.617569594</c:v>
                </c:pt>
                <c:pt idx="7898">
                  <c:v>-0.61734379500000003</c:v>
                </c:pt>
                <c:pt idx="7899">
                  <c:v>-0.61711813800000004</c:v>
                </c:pt>
                <c:pt idx="7900">
                  <c:v>-0.61689262300000003</c:v>
                </c:pt>
                <c:pt idx="7901">
                  <c:v>-0.61666725099999997</c:v>
                </c:pt>
                <c:pt idx="7902">
                  <c:v>-0.61644202000000003</c:v>
                </c:pt>
                <c:pt idx="7903">
                  <c:v>-0.61621693099999997</c:v>
                </c:pt>
                <c:pt idx="7904">
                  <c:v>-0.61599198499999996</c:v>
                </c:pt>
                <c:pt idx="7905">
                  <c:v>-0.61576718100000005</c:v>
                </c:pt>
                <c:pt idx="7906">
                  <c:v>-0.61554251900000001</c:v>
                </c:pt>
                <c:pt idx="7907">
                  <c:v>-0.61531799799999998</c:v>
                </c:pt>
                <c:pt idx="7908">
                  <c:v>-0.61509362000000001</c:v>
                </c:pt>
                <c:pt idx="7909">
                  <c:v>-0.61486938499999999</c:v>
                </c:pt>
                <c:pt idx="7910">
                  <c:v>-0.61464529099999998</c:v>
                </c:pt>
                <c:pt idx="7911">
                  <c:v>-0.61442133899999996</c:v>
                </c:pt>
                <c:pt idx="7912">
                  <c:v>-0.61419752999999999</c:v>
                </c:pt>
                <c:pt idx="7913">
                  <c:v>-0.61397386200000004</c:v>
                </c:pt>
                <c:pt idx="7914">
                  <c:v>-0.61375033700000003</c:v>
                </c:pt>
                <c:pt idx="7915">
                  <c:v>-0.61352695400000001</c:v>
                </c:pt>
                <c:pt idx="7916">
                  <c:v>-0.613303712</c:v>
                </c:pt>
                <c:pt idx="7917">
                  <c:v>-0.61308061300000005</c:v>
                </c:pt>
                <c:pt idx="7918">
                  <c:v>-0.61285765699999994</c:v>
                </c:pt>
                <c:pt idx="7919">
                  <c:v>-0.61263484199999996</c:v>
                </c:pt>
                <c:pt idx="7920">
                  <c:v>-0.61241216899999995</c:v>
                </c:pt>
                <c:pt idx="7921">
                  <c:v>-0.61218963800000004</c:v>
                </c:pt>
                <c:pt idx="7922">
                  <c:v>-0.61196724999999996</c:v>
                </c:pt>
                <c:pt idx="7923">
                  <c:v>-0.61174500399999998</c:v>
                </c:pt>
                <c:pt idx="7924">
                  <c:v>-0.61152289900000001</c:v>
                </c:pt>
                <c:pt idx="7925">
                  <c:v>-0.61130093699999999</c:v>
                </c:pt>
                <c:pt idx="7926">
                  <c:v>-0.61107911699999995</c:v>
                </c:pt>
                <c:pt idx="7927">
                  <c:v>-0.610857439</c:v>
                </c:pt>
                <c:pt idx="7928">
                  <c:v>-0.61063590300000004</c:v>
                </c:pt>
                <c:pt idx="7929">
                  <c:v>-0.61041451000000002</c:v>
                </c:pt>
                <c:pt idx="7930">
                  <c:v>-0.61019325800000002</c:v>
                </c:pt>
                <c:pt idx="7931">
                  <c:v>-0.60997214799999999</c:v>
                </c:pt>
                <c:pt idx="7932">
                  <c:v>-0.60975118100000003</c:v>
                </c:pt>
                <c:pt idx="7933">
                  <c:v>-0.60953035600000005</c:v>
                </c:pt>
                <c:pt idx="7934">
                  <c:v>-0.60930967300000005</c:v>
                </c:pt>
                <c:pt idx="7935">
                  <c:v>-0.60908913099999995</c:v>
                </c:pt>
                <c:pt idx="7936">
                  <c:v>-0.608868733</c:v>
                </c:pt>
                <c:pt idx="7937">
                  <c:v>-0.60864847600000005</c:v>
                </c:pt>
                <c:pt idx="7938">
                  <c:v>-0.60842836099999997</c:v>
                </c:pt>
                <c:pt idx="7939">
                  <c:v>-0.60820838799999999</c:v>
                </c:pt>
                <c:pt idx="7940">
                  <c:v>-0.60798855799999996</c:v>
                </c:pt>
                <c:pt idx="7941">
                  <c:v>-0.60776886900000004</c:v>
                </c:pt>
                <c:pt idx="7942">
                  <c:v>-0.60754932299999997</c:v>
                </c:pt>
                <c:pt idx="7943">
                  <c:v>-0.607329919</c:v>
                </c:pt>
                <c:pt idx="7944">
                  <c:v>-0.607110657</c:v>
                </c:pt>
                <c:pt idx="7945">
                  <c:v>-0.60689153699999998</c:v>
                </c:pt>
                <c:pt idx="7946">
                  <c:v>-0.60667255899999994</c:v>
                </c:pt>
                <c:pt idx="7947">
                  <c:v>-0.606453723</c:v>
                </c:pt>
                <c:pt idx="7948">
                  <c:v>-0.60623502900000004</c:v>
                </c:pt>
                <c:pt idx="7949">
                  <c:v>-0.60601647800000003</c:v>
                </c:pt>
                <c:pt idx="7950">
                  <c:v>-0.60579806800000002</c:v>
                </c:pt>
                <c:pt idx="7951">
                  <c:v>-0.60557980099999997</c:v>
                </c:pt>
                <c:pt idx="7952">
                  <c:v>-0.60536167600000002</c:v>
                </c:pt>
                <c:pt idx="7953">
                  <c:v>-0.60514369199999996</c:v>
                </c:pt>
                <c:pt idx="7954">
                  <c:v>-0.60492585200000004</c:v>
                </c:pt>
                <c:pt idx="7955">
                  <c:v>-0.60470815300000003</c:v>
                </c:pt>
                <c:pt idx="7956">
                  <c:v>-0.60449059599999999</c:v>
                </c:pt>
                <c:pt idx="7957">
                  <c:v>-0.60427318100000005</c:v>
                </c:pt>
                <c:pt idx="7958">
                  <c:v>-0.60405590799999997</c:v>
                </c:pt>
                <c:pt idx="7959">
                  <c:v>-0.60383877799999996</c:v>
                </c:pt>
                <c:pt idx="7960">
                  <c:v>-0.60362178899999996</c:v>
                </c:pt>
                <c:pt idx="7961">
                  <c:v>-0.60340494300000003</c:v>
                </c:pt>
                <c:pt idx="7962">
                  <c:v>-0.60318823899999996</c:v>
                </c:pt>
                <c:pt idx="7963">
                  <c:v>-0.60297167699999998</c:v>
                </c:pt>
                <c:pt idx="7964">
                  <c:v>-0.60275525699999999</c:v>
                </c:pt>
                <c:pt idx="7965">
                  <c:v>-0.60253897899999997</c:v>
                </c:pt>
                <c:pt idx="7966">
                  <c:v>-0.60232284300000005</c:v>
                </c:pt>
                <c:pt idx="7967">
                  <c:v>-0.60210684999999997</c:v>
                </c:pt>
                <c:pt idx="7968">
                  <c:v>-0.60189099800000001</c:v>
                </c:pt>
                <c:pt idx="7969">
                  <c:v>-0.601675289</c:v>
                </c:pt>
                <c:pt idx="7970">
                  <c:v>-0.601459721</c:v>
                </c:pt>
                <c:pt idx="7971">
                  <c:v>-0.60124429599999996</c:v>
                </c:pt>
                <c:pt idx="7972">
                  <c:v>-0.601029013</c:v>
                </c:pt>
                <c:pt idx="7973">
                  <c:v>-0.60081387200000003</c:v>
                </c:pt>
                <c:pt idx="7974">
                  <c:v>-0.60059887300000003</c:v>
                </c:pt>
                <c:pt idx="7975">
                  <c:v>-0.60038407000000005</c:v>
                </c:pt>
                <c:pt idx="7976">
                  <c:v>-0.60016958899999995</c:v>
                </c:pt>
                <c:pt idx="7977">
                  <c:v>-0.59995534699999997</c:v>
                </c:pt>
                <c:pt idx="7978">
                  <c:v>-0.59974130999999997</c:v>
                </c:pt>
                <c:pt idx="7979">
                  <c:v>-0.59952746999999995</c:v>
                </c:pt>
                <c:pt idx="7980">
                  <c:v>-0.59931380899999998</c:v>
                </c:pt>
                <c:pt idx="7981">
                  <c:v>-0.59910030199999997</c:v>
                </c:pt>
                <c:pt idx="7982">
                  <c:v>-0.59888693800000004</c:v>
                </c:pt>
                <c:pt idx="7983">
                  <c:v>-0.59867371599999997</c:v>
                </c:pt>
                <c:pt idx="7984">
                  <c:v>-0.59846063400000005</c:v>
                </c:pt>
                <c:pt idx="7985">
                  <c:v>-0.59824769099999997</c:v>
                </c:pt>
                <c:pt idx="7986">
                  <c:v>-0.59803488400000004</c:v>
                </c:pt>
                <c:pt idx="7987">
                  <c:v>-0.59782221199999996</c:v>
                </c:pt>
                <c:pt idx="7988">
                  <c:v>-0.59760967200000004</c:v>
                </c:pt>
                <c:pt idx="7989">
                  <c:v>-0.59739726299999996</c:v>
                </c:pt>
                <c:pt idx="7990">
                  <c:v>-0.59718498900000005</c:v>
                </c:pt>
                <c:pt idx="7991">
                  <c:v>-0.59697284399999995</c:v>
                </c:pt>
                <c:pt idx="7992">
                  <c:v>-0.59676082600000002</c:v>
                </c:pt>
                <c:pt idx="7993">
                  <c:v>-0.59654893499999995</c:v>
                </c:pt>
                <c:pt idx="7994">
                  <c:v>-0.59633717600000002</c:v>
                </c:pt>
                <c:pt idx="7995">
                  <c:v>-0.59612553999999995</c:v>
                </c:pt>
                <c:pt idx="7996">
                  <c:v>-0.59591402900000001</c:v>
                </c:pt>
                <c:pt idx="7997">
                  <c:v>-0.59570264299999998</c:v>
                </c:pt>
                <c:pt idx="7998">
                  <c:v>-0.59549138300000004</c:v>
                </c:pt>
                <c:pt idx="7999">
                  <c:v>-0.59528024400000001</c:v>
                </c:pt>
                <c:pt idx="8000">
                  <c:v>-0.59506922600000001</c:v>
                </c:pt>
                <c:pt idx="8001">
                  <c:v>-0.59485833300000002</c:v>
                </c:pt>
                <c:pt idx="8002">
                  <c:v>-0.59464755999999996</c:v>
                </c:pt>
                <c:pt idx="8003">
                  <c:v>-0.59443690599999999</c:v>
                </c:pt>
                <c:pt idx="8004">
                  <c:v>-0.59422637300000003</c:v>
                </c:pt>
                <c:pt idx="8005">
                  <c:v>-0.59401596000000001</c:v>
                </c:pt>
                <c:pt idx="8006">
                  <c:v>-0.59380566599999995</c:v>
                </c:pt>
                <c:pt idx="8007">
                  <c:v>-0.59359548799999995</c:v>
                </c:pt>
                <c:pt idx="8008">
                  <c:v>-0.59338542800000005</c:v>
                </c:pt>
                <c:pt idx="8009">
                  <c:v>-0.593175487</c:v>
                </c:pt>
                <c:pt idx="8010">
                  <c:v>-0.592965662</c:v>
                </c:pt>
                <c:pt idx="8011">
                  <c:v>-0.59275595400000003</c:v>
                </c:pt>
                <c:pt idx="8012">
                  <c:v>-0.59254636199999999</c:v>
                </c:pt>
                <c:pt idx="8013">
                  <c:v>-0.59233688600000001</c:v>
                </c:pt>
                <c:pt idx="8014">
                  <c:v>-0.59212752499999999</c:v>
                </c:pt>
                <c:pt idx="8015">
                  <c:v>-0.59191827799999996</c:v>
                </c:pt>
                <c:pt idx="8016">
                  <c:v>-0.59170913400000003</c:v>
                </c:pt>
                <c:pt idx="8017">
                  <c:v>-0.59150009000000003</c:v>
                </c:pt>
                <c:pt idx="8018">
                  <c:v>-0.59129114599999999</c:v>
                </c:pt>
                <c:pt idx="8019">
                  <c:v>-0.591082302</c:v>
                </c:pt>
                <c:pt idx="8020">
                  <c:v>-0.59087355799999997</c:v>
                </c:pt>
                <c:pt idx="8021">
                  <c:v>-0.59066491499999996</c:v>
                </c:pt>
                <c:pt idx="8022">
                  <c:v>-0.59045637100000004</c:v>
                </c:pt>
                <c:pt idx="8023">
                  <c:v>-0.59024792699999995</c:v>
                </c:pt>
                <c:pt idx="8024">
                  <c:v>-0.59003958400000001</c:v>
                </c:pt>
                <c:pt idx="8025">
                  <c:v>-0.58983134000000004</c:v>
                </c:pt>
                <c:pt idx="8026">
                  <c:v>-0.58962319699999999</c:v>
                </c:pt>
                <c:pt idx="8027">
                  <c:v>-0.58941515300000002</c:v>
                </c:pt>
                <c:pt idx="8028">
                  <c:v>-0.58920720999999998</c:v>
                </c:pt>
                <c:pt idx="8029">
                  <c:v>-0.588999367</c:v>
                </c:pt>
                <c:pt idx="8030">
                  <c:v>-0.58879162299999999</c:v>
                </c:pt>
                <c:pt idx="8031">
                  <c:v>-0.58858398000000001</c:v>
                </c:pt>
                <c:pt idx="8032">
                  <c:v>-0.58837643699999997</c:v>
                </c:pt>
                <c:pt idx="8033">
                  <c:v>-0.588168994</c:v>
                </c:pt>
                <c:pt idx="8034">
                  <c:v>-0.58796165099999997</c:v>
                </c:pt>
                <c:pt idx="8035">
                  <c:v>-0.58775440800000001</c:v>
                </c:pt>
                <c:pt idx="8036">
                  <c:v>-0.58754726499999999</c:v>
                </c:pt>
                <c:pt idx="8037">
                  <c:v>-0.58734022200000002</c:v>
                </c:pt>
                <c:pt idx="8038">
                  <c:v>-0.58713327999999998</c:v>
                </c:pt>
                <c:pt idx="8039">
                  <c:v>-0.58692643700000002</c:v>
                </c:pt>
                <c:pt idx="8040">
                  <c:v>-0.58671969400000001</c:v>
                </c:pt>
                <c:pt idx="8041">
                  <c:v>-0.58651305200000003</c:v>
                </c:pt>
                <c:pt idx="8042">
                  <c:v>-0.58630650900000003</c:v>
                </c:pt>
                <c:pt idx="8043">
                  <c:v>-0.58610006699999995</c:v>
                </c:pt>
                <c:pt idx="8044">
                  <c:v>-0.58589372399999995</c:v>
                </c:pt>
                <c:pt idx="8045">
                  <c:v>-0.58568748199999998</c:v>
                </c:pt>
                <c:pt idx="8046">
                  <c:v>-0.58548133999999996</c:v>
                </c:pt>
                <c:pt idx="8047">
                  <c:v>-0.58527529700000003</c:v>
                </c:pt>
                <c:pt idx="8048">
                  <c:v>-0.58506935500000001</c:v>
                </c:pt>
                <c:pt idx="8049">
                  <c:v>-0.58486351299999995</c:v>
                </c:pt>
                <c:pt idx="8050">
                  <c:v>-0.58465777100000005</c:v>
                </c:pt>
                <c:pt idx="8051">
                  <c:v>-0.58445212899999999</c:v>
                </c:pt>
                <c:pt idx="8052">
                  <c:v>-0.58424658699999998</c:v>
                </c:pt>
                <c:pt idx="8053">
                  <c:v>-0.58404114500000004</c:v>
                </c:pt>
                <c:pt idx="8054">
                  <c:v>-0.58383580300000004</c:v>
                </c:pt>
                <c:pt idx="8055">
                  <c:v>-0.58363056099999999</c:v>
                </c:pt>
                <c:pt idx="8056">
                  <c:v>-0.58342541999999997</c:v>
                </c:pt>
                <c:pt idx="8057">
                  <c:v>-0.58322037800000004</c:v>
                </c:pt>
                <c:pt idx="8058">
                  <c:v>-0.58301543600000005</c:v>
                </c:pt>
                <c:pt idx="8059">
                  <c:v>-0.58281059499999999</c:v>
                </c:pt>
                <c:pt idx="8060">
                  <c:v>-0.58260585300000001</c:v>
                </c:pt>
                <c:pt idx="8061">
                  <c:v>-0.58240121199999995</c:v>
                </c:pt>
                <c:pt idx="8062">
                  <c:v>-0.58219666999999997</c:v>
                </c:pt>
                <c:pt idx="8063">
                  <c:v>-0.58199222900000003</c:v>
                </c:pt>
                <c:pt idx="8064">
                  <c:v>-0.58178788800000003</c:v>
                </c:pt>
                <c:pt idx="8065">
                  <c:v>-0.58158364699999998</c:v>
                </c:pt>
                <c:pt idx="8066">
                  <c:v>-0.58137950500000002</c:v>
                </c:pt>
                <c:pt idx="8067">
                  <c:v>-0.58117546399999997</c:v>
                </c:pt>
                <c:pt idx="8068">
                  <c:v>-0.58097152299999999</c:v>
                </c:pt>
                <c:pt idx="8069">
                  <c:v>-0.58076768199999995</c:v>
                </c:pt>
                <c:pt idx="8070">
                  <c:v>-0.58056394099999997</c:v>
                </c:pt>
                <c:pt idx="8071">
                  <c:v>-0.58036030000000005</c:v>
                </c:pt>
                <c:pt idx="8072">
                  <c:v>-0.58015676000000005</c:v>
                </c:pt>
                <c:pt idx="8073">
                  <c:v>-0.57995331900000002</c:v>
                </c:pt>
                <c:pt idx="8074">
                  <c:v>-0.57974997800000005</c:v>
                </c:pt>
                <c:pt idx="8075">
                  <c:v>-0.57954673800000001</c:v>
                </c:pt>
                <c:pt idx="8076">
                  <c:v>-0.57934359700000004</c:v>
                </c:pt>
                <c:pt idx="8077">
                  <c:v>-0.579140557</c:v>
                </c:pt>
                <c:pt idx="8078">
                  <c:v>-0.57893761600000004</c:v>
                </c:pt>
                <c:pt idx="8079">
                  <c:v>-0.57873477600000001</c:v>
                </c:pt>
                <c:pt idx="8080">
                  <c:v>-0.57853203499999994</c:v>
                </c:pt>
                <c:pt idx="8081">
                  <c:v>-0.57832939500000002</c:v>
                </c:pt>
                <c:pt idx="8082">
                  <c:v>-0.57812685500000005</c:v>
                </c:pt>
                <c:pt idx="8083">
                  <c:v>-0.57792441500000002</c:v>
                </c:pt>
                <c:pt idx="8084">
                  <c:v>-0.57772207399999997</c:v>
                </c:pt>
                <c:pt idx="8085">
                  <c:v>-0.57751983399999995</c:v>
                </c:pt>
                <c:pt idx="8086">
                  <c:v>-0.57731769399999999</c:v>
                </c:pt>
                <c:pt idx="8087">
                  <c:v>-0.57711565399999998</c:v>
                </c:pt>
                <c:pt idx="8088">
                  <c:v>-0.57691371400000002</c:v>
                </c:pt>
                <c:pt idx="8089">
                  <c:v>-0.57671187499999998</c:v>
                </c:pt>
                <c:pt idx="8090">
                  <c:v>-0.57651013500000003</c:v>
                </c:pt>
                <c:pt idx="8091">
                  <c:v>-0.57630849500000003</c:v>
                </c:pt>
                <c:pt idx="8092">
                  <c:v>-0.57610695499999998</c:v>
                </c:pt>
                <c:pt idx="8093">
                  <c:v>-0.57590551599999995</c:v>
                </c:pt>
                <c:pt idx="8094">
                  <c:v>-0.57570417600000001</c:v>
                </c:pt>
                <c:pt idx="8095">
                  <c:v>-0.57550293699999999</c:v>
                </c:pt>
                <c:pt idx="8096">
                  <c:v>-0.57530179699999995</c:v>
                </c:pt>
                <c:pt idx="8097">
                  <c:v>-0.57510075800000005</c:v>
                </c:pt>
                <c:pt idx="8098">
                  <c:v>-0.57489981899999998</c:v>
                </c:pt>
                <c:pt idx="8099">
                  <c:v>-0.57469897999999997</c:v>
                </c:pt>
                <c:pt idx="8100">
                  <c:v>-0.57449824000000005</c:v>
                </c:pt>
                <c:pt idx="8101">
                  <c:v>-0.57429760100000005</c:v>
                </c:pt>
                <c:pt idx="8102">
                  <c:v>-0.57409706199999999</c:v>
                </c:pt>
                <c:pt idx="8103">
                  <c:v>-0.57389662299999999</c:v>
                </c:pt>
                <c:pt idx="8104">
                  <c:v>-0.57369628399999995</c:v>
                </c:pt>
                <c:pt idx="8105">
                  <c:v>-0.57349604499999995</c:v>
                </c:pt>
                <c:pt idx="8106">
                  <c:v>-0.57329590600000002</c:v>
                </c:pt>
                <c:pt idx="8107">
                  <c:v>-0.57309586800000001</c:v>
                </c:pt>
                <c:pt idx="8108">
                  <c:v>-0.57289592899999997</c:v>
                </c:pt>
                <c:pt idx="8109">
                  <c:v>-0.57269608999999999</c:v>
                </c:pt>
                <c:pt idx="8110">
                  <c:v>-0.57249635099999996</c:v>
                </c:pt>
                <c:pt idx="8111">
                  <c:v>-0.57229671299999996</c:v>
                </c:pt>
                <c:pt idx="8112">
                  <c:v>-0.57209717400000004</c:v>
                </c:pt>
                <c:pt idx="8113">
                  <c:v>-0.57189773600000005</c:v>
                </c:pt>
                <c:pt idx="8114">
                  <c:v>-0.57169839700000002</c:v>
                </c:pt>
                <c:pt idx="8115">
                  <c:v>-0.57149915900000003</c:v>
                </c:pt>
                <c:pt idx="8116">
                  <c:v>-0.57130002099999999</c:v>
                </c:pt>
                <c:pt idx="8117">
                  <c:v>-0.57110098300000001</c:v>
                </c:pt>
                <c:pt idx="8118">
                  <c:v>-0.57090204499999997</c:v>
                </c:pt>
                <c:pt idx="8119">
                  <c:v>-0.57070320600000002</c:v>
                </c:pt>
                <c:pt idx="8120">
                  <c:v>-0.57050446799999999</c:v>
                </c:pt>
                <c:pt idx="8121">
                  <c:v>-0.57030583000000001</c:v>
                </c:pt>
                <c:pt idx="8122">
                  <c:v>-0.57010729199999999</c:v>
                </c:pt>
                <c:pt idx="8123">
                  <c:v>-0.56990885499999999</c:v>
                </c:pt>
                <c:pt idx="8124">
                  <c:v>-0.56971051699999997</c:v>
                </c:pt>
                <c:pt idx="8125">
                  <c:v>-0.56951227900000001</c:v>
                </c:pt>
                <c:pt idx="8126">
                  <c:v>-0.569314141</c:v>
                </c:pt>
                <c:pt idx="8127">
                  <c:v>-0.56911610400000001</c:v>
                </c:pt>
                <c:pt idx="8128">
                  <c:v>-0.568918166</c:v>
                </c:pt>
                <c:pt idx="8129">
                  <c:v>-0.56872032900000002</c:v>
                </c:pt>
                <c:pt idx="8130">
                  <c:v>-0.56852259100000002</c:v>
                </c:pt>
                <c:pt idx="8131">
                  <c:v>-0.56832495400000005</c:v>
                </c:pt>
                <c:pt idx="8132">
                  <c:v>-0.56812741600000005</c:v>
                </c:pt>
                <c:pt idx="8133">
                  <c:v>-0.56792997899999997</c:v>
                </c:pt>
                <c:pt idx="8134">
                  <c:v>-0.56773264199999995</c:v>
                </c:pt>
                <c:pt idx="8135">
                  <c:v>-0.56753540499999999</c:v>
                </c:pt>
                <c:pt idx="8136">
                  <c:v>-0.56733826700000001</c:v>
                </c:pt>
                <c:pt idx="8137">
                  <c:v>-0.56714123000000005</c:v>
                </c:pt>
                <c:pt idx="8138">
                  <c:v>-0.56694429300000004</c:v>
                </c:pt>
                <c:pt idx="8139">
                  <c:v>-0.56674745599999998</c:v>
                </c:pt>
                <c:pt idx="8140">
                  <c:v>-0.56655071899999998</c:v>
                </c:pt>
                <c:pt idx="8141">
                  <c:v>-0.56635408300000001</c:v>
                </c:pt>
                <c:pt idx="8142">
                  <c:v>-0.56615754600000001</c:v>
                </c:pt>
                <c:pt idx="8143">
                  <c:v>-0.56596110899999996</c:v>
                </c:pt>
                <c:pt idx="8144">
                  <c:v>-0.56576477199999997</c:v>
                </c:pt>
                <c:pt idx="8145">
                  <c:v>-0.56556853600000001</c:v>
                </c:pt>
                <c:pt idx="8146">
                  <c:v>-0.56537239900000003</c:v>
                </c:pt>
                <c:pt idx="8147">
                  <c:v>-0.56517636299999996</c:v>
                </c:pt>
                <c:pt idx="8148">
                  <c:v>-0.56498042599999998</c:v>
                </c:pt>
                <c:pt idx="8149">
                  <c:v>-0.56478459000000003</c:v>
                </c:pt>
                <c:pt idx="8150">
                  <c:v>-0.56458885400000003</c:v>
                </c:pt>
                <c:pt idx="8151">
                  <c:v>-0.564393217</c:v>
                </c:pt>
                <c:pt idx="8152">
                  <c:v>-0.56419768100000001</c:v>
                </c:pt>
                <c:pt idx="8153">
                  <c:v>-0.56400224499999996</c:v>
                </c:pt>
                <c:pt idx="8154">
                  <c:v>-0.56380690899999997</c:v>
                </c:pt>
                <c:pt idx="8155">
                  <c:v>-0.56361167300000004</c:v>
                </c:pt>
                <c:pt idx="8156">
                  <c:v>-0.56341653700000005</c:v>
                </c:pt>
                <c:pt idx="8157">
                  <c:v>-0.56322150100000001</c:v>
                </c:pt>
                <c:pt idx="8158">
                  <c:v>-0.56302656500000003</c:v>
                </c:pt>
                <c:pt idx="8159">
                  <c:v>-0.562831729</c:v>
                </c:pt>
                <c:pt idx="8160">
                  <c:v>-0.562636994</c:v>
                </c:pt>
                <c:pt idx="8161">
                  <c:v>-0.56244235799999998</c:v>
                </c:pt>
                <c:pt idx="8162">
                  <c:v>-0.56224782200000001</c:v>
                </c:pt>
                <c:pt idx="8163">
                  <c:v>-0.56205338699999996</c:v>
                </c:pt>
                <c:pt idx="8164">
                  <c:v>-0.561859051</c:v>
                </c:pt>
                <c:pt idx="8165">
                  <c:v>-0.56166481599999996</c:v>
                </c:pt>
                <c:pt idx="8166">
                  <c:v>-0.56147068</c:v>
                </c:pt>
                <c:pt idx="8167">
                  <c:v>-0.56127664499999996</c:v>
                </c:pt>
                <c:pt idx="8168">
                  <c:v>-0.56108270999999998</c:v>
                </c:pt>
                <c:pt idx="8169">
                  <c:v>-0.56088887499999995</c:v>
                </c:pt>
                <c:pt idx="8170">
                  <c:v>-0.56069513900000001</c:v>
                </c:pt>
                <c:pt idx="8171">
                  <c:v>-0.56050150399999998</c:v>
                </c:pt>
                <c:pt idx="8172">
                  <c:v>-0.56030796900000002</c:v>
                </c:pt>
                <c:pt idx="8173">
                  <c:v>-0.560114534</c:v>
                </c:pt>
                <c:pt idx="8174">
                  <c:v>-0.55992119900000004</c:v>
                </c:pt>
                <c:pt idx="8175">
                  <c:v>-0.55972796400000002</c:v>
                </c:pt>
                <c:pt idx="8176">
                  <c:v>-0.55953483000000004</c:v>
                </c:pt>
                <c:pt idx="8177">
                  <c:v>-0.55934179500000003</c:v>
                </c:pt>
                <c:pt idx="8178">
                  <c:v>-0.55914885999999997</c:v>
                </c:pt>
                <c:pt idx="8179">
                  <c:v>-0.55895602499999997</c:v>
                </c:pt>
                <c:pt idx="8180">
                  <c:v>-0.558763291</c:v>
                </c:pt>
                <c:pt idx="8181">
                  <c:v>-0.558570656</c:v>
                </c:pt>
                <c:pt idx="8182">
                  <c:v>-0.55837812200000003</c:v>
                </c:pt>
                <c:pt idx="8183">
                  <c:v>-0.55818568700000004</c:v>
                </c:pt>
                <c:pt idx="8184">
                  <c:v>-0.55799335299999997</c:v>
                </c:pt>
                <c:pt idx="8185">
                  <c:v>-0.55780111899999996</c:v>
                </c:pt>
                <c:pt idx="8186">
                  <c:v>-0.557608985</c:v>
                </c:pt>
                <c:pt idx="8187">
                  <c:v>-0.55741695000000002</c:v>
                </c:pt>
                <c:pt idx="8188">
                  <c:v>-0.55722501599999996</c:v>
                </c:pt>
                <c:pt idx="8189">
                  <c:v>-0.55703318199999996</c:v>
                </c:pt>
                <c:pt idx="8190">
                  <c:v>-0.55684144800000002</c:v>
                </c:pt>
                <c:pt idx="8191">
                  <c:v>-0.55664981400000002</c:v>
                </c:pt>
                <c:pt idx="8192">
                  <c:v>-0.55645827999999997</c:v>
                </c:pt>
                <c:pt idx="8193">
                  <c:v>-0.55626684599999998</c:v>
                </c:pt>
                <c:pt idx="8194">
                  <c:v>-0.55607551300000002</c:v>
                </c:pt>
                <c:pt idx="8195">
                  <c:v>-0.55588427900000004</c:v>
                </c:pt>
                <c:pt idx="8196">
                  <c:v>-0.555693145</c:v>
                </c:pt>
                <c:pt idx="8197">
                  <c:v>-0.55550211199999999</c:v>
                </c:pt>
                <c:pt idx="8198">
                  <c:v>-0.55531117799999996</c:v>
                </c:pt>
                <c:pt idx="8199">
                  <c:v>-0.55512034499999996</c:v>
                </c:pt>
                <c:pt idx="8200">
                  <c:v>-0.55492961100000004</c:v>
                </c:pt>
                <c:pt idx="8201">
                  <c:v>-0.55473897800000005</c:v>
                </c:pt>
                <c:pt idx="8202">
                  <c:v>-0.55454844400000003</c:v>
                </c:pt>
                <c:pt idx="8203">
                  <c:v>-0.55435801100000004</c:v>
                </c:pt>
                <c:pt idx="8204">
                  <c:v>-0.554167678</c:v>
                </c:pt>
                <c:pt idx="8205">
                  <c:v>-0.55397744500000001</c:v>
                </c:pt>
                <c:pt idx="8206">
                  <c:v>-0.55378731199999998</c:v>
                </c:pt>
                <c:pt idx="8207">
                  <c:v>-0.553597279</c:v>
                </c:pt>
                <c:pt idx="8208">
                  <c:v>-0.55340734599999997</c:v>
                </c:pt>
                <c:pt idx="8209">
                  <c:v>-0.55321751299999999</c:v>
                </c:pt>
                <c:pt idx="8210">
                  <c:v>-0.55302777999999997</c:v>
                </c:pt>
                <c:pt idx="8211">
                  <c:v>-0.552838147</c:v>
                </c:pt>
                <c:pt idx="8212">
                  <c:v>-0.55264861399999998</c:v>
                </c:pt>
                <c:pt idx="8213">
                  <c:v>-0.55245918199999999</c:v>
                </c:pt>
                <c:pt idx="8214">
                  <c:v>-0.55226984899999998</c:v>
                </c:pt>
                <c:pt idx="8215">
                  <c:v>-0.55208061600000002</c:v>
                </c:pt>
                <c:pt idx="8216">
                  <c:v>-0.55189148399999999</c:v>
                </c:pt>
                <c:pt idx="8217">
                  <c:v>-0.55170245100000004</c:v>
                </c:pt>
                <c:pt idx="8218">
                  <c:v>-0.55151351900000001</c:v>
                </c:pt>
                <c:pt idx="8219">
                  <c:v>-0.55132468700000004</c:v>
                </c:pt>
                <c:pt idx="8220">
                  <c:v>-0.55113595400000004</c:v>
                </c:pt>
                <c:pt idx="8221">
                  <c:v>-0.55094732199999996</c:v>
                </c:pt>
                <c:pt idx="8222">
                  <c:v>-0.55075879000000005</c:v>
                </c:pt>
                <c:pt idx="8223">
                  <c:v>-0.55057035799999998</c:v>
                </c:pt>
                <c:pt idx="8224">
                  <c:v>-0.55038202599999997</c:v>
                </c:pt>
                <c:pt idx="8225">
                  <c:v>-0.55019379400000001</c:v>
                </c:pt>
                <c:pt idx="8226">
                  <c:v>-0.55000566200000001</c:v>
                </c:pt>
                <c:pt idx="8227">
                  <c:v>-0.54981762999999995</c:v>
                </c:pt>
                <c:pt idx="8228">
                  <c:v>-0.54962969800000006</c:v>
                </c:pt>
                <c:pt idx="8229">
                  <c:v>-0.549441866</c:v>
                </c:pt>
                <c:pt idx="8230">
                  <c:v>-0.54925413499999998</c:v>
                </c:pt>
                <c:pt idx="8231">
                  <c:v>-0.54906650300000004</c:v>
                </c:pt>
                <c:pt idx="8232">
                  <c:v>-0.54887897100000005</c:v>
                </c:pt>
                <c:pt idx="8233">
                  <c:v>-0.54869153999999998</c:v>
                </c:pt>
                <c:pt idx="8234">
                  <c:v>-0.54850420799999999</c:v>
                </c:pt>
                <c:pt idx="8235">
                  <c:v>-0.54831697700000004</c:v>
                </c:pt>
                <c:pt idx="8236">
                  <c:v>-0.54812984600000003</c:v>
                </c:pt>
                <c:pt idx="8237">
                  <c:v>-0.547942814</c:v>
                </c:pt>
                <c:pt idx="8238">
                  <c:v>-0.547755883</c:v>
                </c:pt>
                <c:pt idx="8239">
                  <c:v>-0.54756905199999995</c:v>
                </c:pt>
                <c:pt idx="8240">
                  <c:v>-0.54738232099999995</c:v>
                </c:pt>
                <c:pt idx="8241">
                  <c:v>-0.54719569000000001</c:v>
                </c:pt>
                <c:pt idx="8242">
                  <c:v>-0.54700915800000005</c:v>
                </c:pt>
                <c:pt idx="8243">
                  <c:v>-0.54682272700000001</c:v>
                </c:pt>
                <c:pt idx="8244">
                  <c:v>-0.546636397</c:v>
                </c:pt>
                <c:pt idx="8245">
                  <c:v>-0.54645016599999996</c:v>
                </c:pt>
                <c:pt idx="8246">
                  <c:v>-0.54626403499999998</c:v>
                </c:pt>
                <c:pt idx="8247">
                  <c:v>-0.54607800399999995</c:v>
                </c:pt>
                <c:pt idx="8248">
                  <c:v>-0.54589207399999995</c:v>
                </c:pt>
                <c:pt idx="8249">
                  <c:v>-0.54570624300000004</c:v>
                </c:pt>
                <c:pt idx="8250">
                  <c:v>-0.54552051199999996</c:v>
                </c:pt>
                <c:pt idx="8251">
                  <c:v>-0.54533488200000002</c:v>
                </c:pt>
                <c:pt idx="8252">
                  <c:v>-0.54514935099999995</c:v>
                </c:pt>
                <c:pt idx="8253">
                  <c:v>-0.54496392100000002</c:v>
                </c:pt>
                <c:pt idx="8254">
                  <c:v>-0.54477772999999996</c:v>
                </c:pt>
                <c:pt idx="8255">
                  <c:v>-0.54458969499999998</c:v>
                </c:pt>
                <c:pt idx="8256">
                  <c:v>-0.54440063100000002</c:v>
                </c:pt>
                <c:pt idx="8257">
                  <c:v>-0.54421081800000004</c:v>
                </c:pt>
                <c:pt idx="8258">
                  <c:v>-0.54402034600000004</c:v>
                </c:pt>
                <c:pt idx="8259">
                  <c:v>-0.543829283</c:v>
                </c:pt>
                <c:pt idx="8260">
                  <c:v>-0.54363790300000003</c:v>
                </c:pt>
                <c:pt idx="8261">
                  <c:v>-0.54344653300000001</c:v>
                </c:pt>
                <c:pt idx="8262">
                  <c:v>-0.54325528000000001</c:v>
                </c:pt>
                <c:pt idx="8263">
                  <c:v>-0.54306414000000003</c:v>
                </c:pt>
                <c:pt idx="8264">
                  <c:v>-0.54287311000000005</c:v>
                </c:pt>
                <c:pt idx="8265">
                  <c:v>-0.54268224300000001</c:v>
                </c:pt>
                <c:pt idx="8266">
                  <c:v>-0.54249146699999995</c:v>
                </c:pt>
                <c:pt idx="8267">
                  <c:v>-0.54230079099999995</c:v>
                </c:pt>
                <c:pt idx="8268">
                  <c:v>-0.54211021400000003</c:v>
                </c:pt>
                <c:pt idx="8269">
                  <c:v>-0.54191982000000005</c:v>
                </c:pt>
                <c:pt idx="8270">
                  <c:v>-0.54172953800000001</c:v>
                </c:pt>
                <c:pt idx="8271">
                  <c:v>-0.541539294</c:v>
                </c:pt>
                <c:pt idx="8272">
                  <c:v>-0.54134915699999997</c:v>
                </c:pt>
                <c:pt idx="8273">
                  <c:v>-0.54115923099999996</c:v>
                </c:pt>
                <c:pt idx="8274">
                  <c:v>-0.54096939300000002</c:v>
                </c:pt>
                <c:pt idx="8275">
                  <c:v>-0.54077956100000002</c:v>
                </c:pt>
                <c:pt idx="8276">
                  <c:v>-0.54058990900000004</c:v>
                </c:pt>
                <c:pt idx="8277">
                  <c:v>-0.54040039100000004</c:v>
                </c:pt>
                <c:pt idx="8278">
                  <c:v>-0.54021095900000005</c:v>
                </c:pt>
                <c:pt idx="8279">
                  <c:v>-0.54002156300000004</c:v>
                </c:pt>
                <c:pt idx="8280">
                  <c:v>-0.53983234999999996</c:v>
                </c:pt>
                <c:pt idx="8281">
                  <c:v>-0.53964322099999995</c:v>
                </c:pt>
                <c:pt idx="8282">
                  <c:v>-0.53945417699999998</c:v>
                </c:pt>
                <c:pt idx="8283">
                  <c:v>-0.539265251</c:v>
                </c:pt>
                <c:pt idx="8284">
                  <c:v>-0.53907641799999995</c:v>
                </c:pt>
                <c:pt idx="8285">
                  <c:v>-0.53888767100000001</c:v>
                </c:pt>
                <c:pt idx="8286">
                  <c:v>-0.53869900999999998</c:v>
                </c:pt>
                <c:pt idx="8287">
                  <c:v>-0.53851043600000004</c:v>
                </c:pt>
                <c:pt idx="8288">
                  <c:v>-0.53832194899999997</c:v>
                </c:pt>
                <c:pt idx="8289">
                  <c:v>-0.53813357799999995</c:v>
                </c:pt>
                <c:pt idx="8290">
                  <c:v>-0.53794544899999996</c:v>
                </c:pt>
                <c:pt idx="8291">
                  <c:v>-0.53775788800000002</c:v>
                </c:pt>
                <c:pt idx="8292">
                  <c:v>-0.53757107999999998</c:v>
                </c:pt>
                <c:pt idx="8293">
                  <c:v>-0.53738512000000005</c:v>
                </c:pt>
                <c:pt idx="8294">
                  <c:v>-0.53720006399999998</c:v>
                </c:pt>
                <c:pt idx="8295">
                  <c:v>-0.53701601700000001</c:v>
                </c:pt>
                <c:pt idx="8296">
                  <c:v>-0.53683323100000002</c:v>
                </c:pt>
                <c:pt idx="8297">
                  <c:v>-0.53665244300000003</c:v>
                </c:pt>
                <c:pt idx="8298">
                  <c:v>-0.53647344699999999</c:v>
                </c:pt>
                <c:pt idx="8299">
                  <c:v>-0.53629452399999999</c:v>
                </c:pt>
                <c:pt idx="8300">
                  <c:v>-0.53611567500000001</c:v>
                </c:pt>
                <c:pt idx="8301">
                  <c:v>-0.53593689799999999</c:v>
                </c:pt>
                <c:pt idx="8302">
                  <c:v>-0.53575819400000002</c:v>
                </c:pt>
                <c:pt idx="8303">
                  <c:v>-0.53557956399999995</c:v>
                </c:pt>
                <c:pt idx="8304">
                  <c:v>-0.53540100599999996</c:v>
                </c:pt>
                <c:pt idx="8305">
                  <c:v>-0.53522252199999998</c:v>
                </c:pt>
                <c:pt idx="8306">
                  <c:v>-0.53504411100000004</c:v>
                </c:pt>
                <c:pt idx="8307">
                  <c:v>-0.53486577199999996</c:v>
                </c:pt>
                <c:pt idx="8308">
                  <c:v>-0.53468750700000001</c:v>
                </c:pt>
                <c:pt idx="8309">
                  <c:v>-0.53450931499999998</c:v>
                </c:pt>
                <c:pt idx="8310">
                  <c:v>-0.53433119600000001</c:v>
                </c:pt>
                <c:pt idx="8311">
                  <c:v>-0.53415314999999997</c:v>
                </c:pt>
                <c:pt idx="8312">
                  <c:v>-0.53397517699999997</c:v>
                </c:pt>
                <c:pt idx="8313">
                  <c:v>-0.53379727700000001</c:v>
                </c:pt>
                <c:pt idx="8314">
                  <c:v>-0.53361945099999997</c:v>
                </c:pt>
                <c:pt idx="8315">
                  <c:v>-0.53344169699999999</c:v>
                </c:pt>
                <c:pt idx="8316">
                  <c:v>-0.53326401700000003</c:v>
                </c:pt>
                <c:pt idx="8317">
                  <c:v>-0.53308640900000004</c:v>
                </c:pt>
                <c:pt idx="8318">
                  <c:v>-0.53290887499999995</c:v>
                </c:pt>
                <c:pt idx="8319">
                  <c:v>-0.53273141300000004</c:v>
                </c:pt>
                <c:pt idx="8320">
                  <c:v>-0.53255402500000004</c:v>
                </c:pt>
                <c:pt idx="8321">
                  <c:v>-0.53237670999999998</c:v>
                </c:pt>
                <c:pt idx="8322">
                  <c:v>-0.53219946799999995</c:v>
                </c:pt>
                <c:pt idx="8323">
                  <c:v>-0.53202229899999998</c:v>
                </c:pt>
                <c:pt idx="8324">
                  <c:v>-0.53184520199999996</c:v>
                </c:pt>
                <c:pt idx="8325">
                  <c:v>-0.53166818000000005</c:v>
                </c:pt>
                <c:pt idx="8326">
                  <c:v>-0.53149122999999998</c:v>
                </c:pt>
                <c:pt idx="8327">
                  <c:v>-0.53131435299999996</c:v>
                </c:pt>
                <c:pt idx="8328">
                  <c:v>-0.53113754899999999</c:v>
                </c:pt>
                <c:pt idx="8329">
                  <c:v>-0.53096081900000003</c:v>
                </c:pt>
                <c:pt idx="8330">
                  <c:v>-0.53078416100000003</c:v>
                </c:pt>
                <c:pt idx="8331">
                  <c:v>-0.53060757700000005</c:v>
                </c:pt>
                <c:pt idx="8332">
                  <c:v>-0.53043106500000003</c:v>
                </c:pt>
                <c:pt idx="8333">
                  <c:v>-0.53025462700000003</c:v>
                </c:pt>
                <c:pt idx="8334">
                  <c:v>-0.53007826199999997</c:v>
                </c:pt>
                <c:pt idx="8335">
                  <c:v>-0.52990197000000006</c:v>
                </c:pt>
                <c:pt idx="8336">
                  <c:v>-0.52972575</c:v>
                </c:pt>
                <c:pt idx="8337">
                  <c:v>-0.52954960399999995</c:v>
                </c:pt>
                <c:pt idx="8338">
                  <c:v>-0.52937353099999995</c:v>
                </c:pt>
                <c:pt idx="8339">
                  <c:v>-0.52919753199999997</c:v>
                </c:pt>
                <c:pt idx="8340">
                  <c:v>-0.52902160499999995</c:v>
                </c:pt>
                <c:pt idx="8341">
                  <c:v>-0.52884575099999998</c:v>
                </c:pt>
                <c:pt idx="8342">
                  <c:v>-0.52866997000000004</c:v>
                </c:pt>
                <c:pt idx="8343">
                  <c:v>-0.52849426300000002</c:v>
                </c:pt>
                <c:pt idx="8344">
                  <c:v>-0.52831862799999996</c:v>
                </c:pt>
                <c:pt idx="8345">
                  <c:v>-0.52814306700000002</c:v>
                </c:pt>
                <c:pt idx="8346">
                  <c:v>-0.52796757800000005</c:v>
                </c:pt>
                <c:pt idx="8347">
                  <c:v>-0.52779216299999998</c:v>
                </c:pt>
                <c:pt idx="8348">
                  <c:v>-0.52761682099999996</c:v>
                </c:pt>
                <c:pt idx="8349">
                  <c:v>-0.52744155199999998</c:v>
                </c:pt>
                <c:pt idx="8350">
                  <c:v>-0.52726635600000005</c:v>
                </c:pt>
                <c:pt idx="8351">
                  <c:v>-0.52709123300000005</c:v>
                </c:pt>
                <c:pt idx="8352">
                  <c:v>-0.52691618299999998</c:v>
                </c:pt>
                <c:pt idx="8353">
                  <c:v>-0.52674120599999996</c:v>
                </c:pt>
                <c:pt idx="8354">
                  <c:v>-0.52656630199999999</c:v>
                </c:pt>
                <c:pt idx="8355">
                  <c:v>-0.52639147100000006</c:v>
                </c:pt>
                <c:pt idx="8356">
                  <c:v>-0.52621671400000003</c:v>
                </c:pt>
                <c:pt idx="8357">
                  <c:v>-0.52604202899999997</c:v>
                </c:pt>
                <c:pt idx="8358">
                  <c:v>-0.52586741800000003</c:v>
                </c:pt>
                <c:pt idx="8359">
                  <c:v>-0.52569287899999995</c:v>
                </c:pt>
                <c:pt idx="8360">
                  <c:v>-0.52551841399999999</c:v>
                </c:pt>
                <c:pt idx="8361">
                  <c:v>-0.52534402199999997</c:v>
                </c:pt>
                <c:pt idx="8362">
                  <c:v>-0.52516970200000002</c:v>
                </c:pt>
                <c:pt idx="8363">
                  <c:v>-0.52499545599999997</c:v>
                </c:pt>
                <c:pt idx="8364">
                  <c:v>-0.52482128299999997</c:v>
                </c:pt>
                <c:pt idx="8365">
                  <c:v>-0.52464718300000002</c:v>
                </c:pt>
                <c:pt idx="8366">
                  <c:v>-0.524473156</c:v>
                </c:pt>
                <c:pt idx="8367">
                  <c:v>-0.52429920299999999</c:v>
                </c:pt>
                <c:pt idx="8368">
                  <c:v>-0.52412532199999995</c:v>
                </c:pt>
                <c:pt idx="8369">
                  <c:v>-0.52395151399999995</c:v>
                </c:pt>
                <c:pt idx="8370">
                  <c:v>-0.523777779</c:v>
                </c:pt>
                <c:pt idx="8371">
                  <c:v>-0.52360411799999995</c:v>
                </c:pt>
                <c:pt idx="8372">
                  <c:v>-0.52343052999999995</c:v>
                </c:pt>
                <c:pt idx="8373">
                  <c:v>-0.52325701400000002</c:v>
                </c:pt>
                <c:pt idx="8374">
                  <c:v>-0.523083572</c:v>
                </c:pt>
                <c:pt idx="8375">
                  <c:v>-0.52291020300000002</c:v>
                </c:pt>
                <c:pt idx="8376">
                  <c:v>-0.52273690699999997</c:v>
                </c:pt>
                <c:pt idx="8377">
                  <c:v>-0.522563683</c:v>
                </c:pt>
                <c:pt idx="8378">
                  <c:v>-0.52239053300000005</c:v>
                </c:pt>
                <c:pt idx="8379">
                  <c:v>-0.52221745600000002</c:v>
                </c:pt>
                <c:pt idx="8380">
                  <c:v>-0.52204445300000002</c:v>
                </c:pt>
                <c:pt idx="8381">
                  <c:v>-0.52187152199999998</c:v>
                </c:pt>
                <c:pt idx="8382">
                  <c:v>-0.52169866399999998</c:v>
                </c:pt>
                <c:pt idx="8383">
                  <c:v>-0.52152587900000003</c:v>
                </c:pt>
                <c:pt idx="8384">
                  <c:v>-0.52135316799999998</c:v>
                </c:pt>
                <c:pt idx="8385">
                  <c:v>-0.521180529</c:v>
                </c:pt>
                <c:pt idx="8386">
                  <c:v>-0.52100796400000005</c:v>
                </c:pt>
                <c:pt idx="8387">
                  <c:v>-0.52083547100000005</c:v>
                </c:pt>
                <c:pt idx="8388">
                  <c:v>-0.52066305199999996</c:v>
                </c:pt>
                <c:pt idx="8389">
                  <c:v>-0.52049070600000003</c:v>
                </c:pt>
                <c:pt idx="8390">
                  <c:v>-0.52031843300000002</c:v>
                </c:pt>
                <c:pt idx="8391">
                  <c:v>-0.52014623299999996</c:v>
                </c:pt>
                <c:pt idx="8392">
                  <c:v>-0.51997410600000005</c:v>
                </c:pt>
                <c:pt idx="8393">
                  <c:v>-0.51980205199999996</c:v>
                </c:pt>
                <c:pt idx="8394">
                  <c:v>-0.51963007100000003</c:v>
                </c:pt>
                <c:pt idx="8395">
                  <c:v>-0.51945816300000003</c:v>
                </c:pt>
                <c:pt idx="8396">
                  <c:v>-0.51928632900000005</c:v>
                </c:pt>
                <c:pt idx="8397">
                  <c:v>-0.51911456700000003</c:v>
                </c:pt>
                <c:pt idx="8398">
                  <c:v>-0.51894287800000005</c:v>
                </c:pt>
                <c:pt idx="8399">
                  <c:v>-0.51877126299999998</c:v>
                </c:pt>
                <c:pt idx="8400">
                  <c:v>-0.51859972099999996</c:v>
                </c:pt>
                <c:pt idx="8401">
                  <c:v>-0.51842825100000001</c:v>
                </c:pt>
                <c:pt idx="8402">
                  <c:v>-0.51825685499999996</c:v>
                </c:pt>
                <c:pt idx="8403">
                  <c:v>-0.51808553199999996</c:v>
                </c:pt>
                <c:pt idx="8404">
                  <c:v>-0.517914282</c:v>
                </c:pt>
                <c:pt idx="8405">
                  <c:v>-0.51774310499999998</c:v>
                </c:pt>
                <c:pt idx="8406">
                  <c:v>-0.517572001</c:v>
                </c:pt>
                <c:pt idx="8407">
                  <c:v>-0.51740096999999996</c:v>
                </c:pt>
                <c:pt idx="8408">
                  <c:v>-0.51723001199999996</c:v>
                </c:pt>
                <c:pt idx="8409">
                  <c:v>-0.51705912700000001</c:v>
                </c:pt>
                <c:pt idx="8410">
                  <c:v>-0.51688831599999996</c:v>
                </c:pt>
                <c:pt idx="8411">
                  <c:v>-0.51671757699999998</c:v>
                </c:pt>
                <c:pt idx="8412">
                  <c:v>-0.51654691100000005</c:v>
                </c:pt>
                <c:pt idx="8413">
                  <c:v>-0.51637631900000003</c:v>
                </c:pt>
                <c:pt idx="8414">
                  <c:v>-0.51620580000000005</c:v>
                </c:pt>
                <c:pt idx="8415">
                  <c:v>-0.51603535300000003</c:v>
                </c:pt>
                <c:pt idx="8416">
                  <c:v>-0.51586498000000003</c:v>
                </c:pt>
                <c:pt idx="8417">
                  <c:v>-0.51569467999999996</c:v>
                </c:pt>
                <c:pt idx="8418">
                  <c:v>-0.51552445300000005</c:v>
                </c:pt>
                <c:pt idx="8419">
                  <c:v>-0.51535429899999996</c:v>
                </c:pt>
                <c:pt idx="8420">
                  <c:v>-0.51518421800000003</c:v>
                </c:pt>
                <c:pt idx="8421">
                  <c:v>-0.51501421000000003</c:v>
                </c:pt>
                <c:pt idx="8422">
                  <c:v>-0.51484427499999996</c:v>
                </c:pt>
                <c:pt idx="8423">
                  <c:v>-0.51467441400000002</c:v>
                </c:pt>
                <c:pt idx="8424">
                  <c:v>-0.51450462500000005</c:v>
                </c:pt>
                <c:pt idx="8425">
                  <c:v>-0.51433490999999998</c:v>
                </c:pt>
                <c:pt idx="8426">
                  <c:v>-0.51416526699999998</c:v>
                </c:pt>
                <c:pt idx="8427">
                  <c:v>-0.513995698</c:v>
                </c:pt>
                <c:pt idx="8428">
                  <c:v>-0.51382620099999998</c:v>
                </c:pt>
                <c:pt idx="8429">
                  <c:v>-0.51365677799999998</c:v>
                </c:pt>
                <c:pt idx="8430">
                  <c:v>-0.51348742800000002</c:v>
                </c:pt>
                <c:pt idx="8431">
                  <c:v>-0.513318151</c:v>
                </c:pt>
                <c:pt idx="8432">
                  <c:v>-0.51314894700000002</c:v>
                </c:pt>
                <c:pt idx="8433">
                  <c:v>-0.51297981599999998</c:v>
                </c:pt>
                <c:pt idx="8434">
                  <c:v>-0.51281075799999998</c:v>
                </c:pt>
                <c:pt idx="8435">
                  <c:v>-0.51264177300000002</c:v>
                </c:pt>
                <c:pt idx="8436">
                  <c:v>-0.512472861</c:v>
                </c:pt>
                <c:pt idx="8437">
                  <c:v>-0.51230402200000003</c:v>
                </c:pt>
                <c:pt idx="8438">
                  <c:v>-0.51213525699999995</c:v>
                </c:pt>
                <c:pt idx="8439">
                  <c:v>-0.51196656399999996</c:v>
                </c:pt>
                <c:pt idx="8440">
                  <c:v>-0.51179794499999998</c:v>
                </c:pt>
                <c:pt idx="8441">
                  <c:v>-0.51162939799999996</c:v>
                </c:pt>
                <c:pt idx="8442">
                  <c:v>-0.51146092499999996</c:v>
                </c:pt>
                <c:pt idx="8443">
                  <c:v>-0.511292525</c:v>
                </c:pt>
                <c:pt idx="8444">
                  <c:v>-0.51112419799999997</c:v>
                </c:pt>
                <c:pt idx="8445">
                  <c:v>-0.510955944</c:v>
                </c:pt>
                <c:pt idx="8446">
                  <c:v>-0.51078776299999995</c:v>
                </c:pt>
                <c:pt idx="8447">
                  <c:v>-0.51061965499999995</c:v>
                </c:pt>
                <c:pt idx="8448">
                  <c:v>-0.51045161999999999</c:v>
                </c:pt>
                <c:pt idx="8449">
                  <c:v>-0.51028365799999997</c:v>
                </c:pt>
                <c:pt idx="8450">
                  <c:v>-0.510115769</c:v>
                </c:pt>
                <c:pt idx="8451">
                  <c:v>-0.50994795400000004</c:v>
                </c:pt>
                <c:pt idx="8452">
                  <c:v>-0.50978021100000004</c:v>
                </c:pt>
                <c:pt idx="8453">
                  <c:v>-0.50961254199999995</c:v>
                </c:pt>
                <c:pt idx="8454">
                  <c:v>-0.50944494500000004</c:v>
                </c:pt>
                <c:pt idx="8455">
                  <c:v>-0.50927742200000004</c:v>
                </c:pt>
                <c:pt idx="8456">
                  <c:v>-0.50910997099999999</c:v>
                </c:pt>
                <c:pt idx="8457">
                  <c:v>-0.50894259399999997</c:v>
                </c:pt>
                <c:pt idx="8458">
                  <c:v>-0.50877528999999999</c:v>
                </c:pt>
                <c:pt idx="8459">
                  <c:v>-0.50860805899999995</c:v>
                </c:pt>
                <c:pt idx="8460">
                  <c:v>-0.50844090099999995</c:v>
                </c:pt>
                <c:pt idx="8461">
                  <c:v>-0.50827381599999999</c:v>
                </c:pt>
                <c:pt idx="8462">
                  <c:v>-0.50810680399999997</c:v>
                </c:pt>
                <c:pt idx="8463">
                  <c:v>-0.50793986599999996</c:v>
                </c:pt>
                <c:pt idx="8464">
                  <c:v>-0.50777300000000003</c:v>
                </c:pt>
                <c:pt idx="8465">
                  <c:v>-0.50760620700000003</c:v>
                </c:pt>
                <c:pt idx="8466">
                  <c:v>-0.50743948800000005</c:v>
                </c:pt>
                <c:pt idx="8467">
                  <c:v>-0.50727284100000003</c:v>
                </c:pt>
                <c:pt idx="8468">
                  <c:v>-0.50710626800000003</c:v>
                </c:pt>
                <c:pt idx="8469">
                  <c:v>-0.50693976699999999</c:v>
                </c:pt>
                <c:pt idx="8470">
                  <c:v>-0.50677333999999996</c:v>
                </c:pt>
                <c:pt idx="8471">
                  <c:v>-0.50660698599999998</c:v>
                </c:pt>
                <c:pt idx="8472">
                  <c:v>-0.50644070500000005</c:v>
                </c:pt>
                <c:pt idx="8473">
                  <c:v>-0.50627449700000005</c:v>
                </c:pt>
                <c:pt idx="8474">
                  <c:v>-0.50610836199999998</c:v>
                </c:pt>
                <c:pt idx="8475">
                  <c:v>-0.50594229999999996</c:v>
                </c:pt>
                <c:pt idx="8476">
                  <c:v>-0.50577631099999998</c:v>
                </c:pt>
                <c:pt idx="8477">
                  <c:v>-0.50561039600000002</c:v>
                </c:pt>
                <c:pt idx="8478">
                  <c:v>-0.50544455300000002</c:v>
                </c:pt>
                <c:pt idx="8479">
                  <c:v>-0.50527878299999995</c:v>
                </c:pt>
                <c:pt idx="8480">
                  <c:v>-0.50511308700000002</c:v>
                </c:pt>
                <c:pt idx="8481">
                  <c:v>-0.50494746300000004</c:v>
                </c:pt>
                <c:pt idx="8482">
                  <c:v>-0.50478191299999997</c:v>
                </c:pt>
                <c:pt idx="8483">
                  <c:v>-0.50461643599999995</c:v>
                </c:pt>
                <c:pt idx="8484">
                  <c:v>-0.50445103099999999</c:v>
                </c:pt>
                <c:pt idx="8485">
                  <c:v>-0.50428569999999995</c:v>
                </c:pt>
                <c:pt idx="8486">
                  <c:v>-0.50412044199999995</c:v>
                </c:pt>
                <c:pt idx="8487">
                  <c:v>-0.50395525699999999</c:v>
                </c:pt>
                <c:pt idx="8488">
                  <c:v>-0.50379014499999997</c:v>
                </c:pt>
                <c:pt idx="8489">
                  <c:v>-0.50362510599999999</c:v>
                </c:pt>
                <c:pt idx="8490">
                  <c:v>-0.50346014100000003</c:v>
                </c:pt>
                <c:pt idx="8491">
                  <c:v>-0.50329524800000003</c:v>
                </c:pt>
                <c:pt idx="8492">
                  <c:v>-0.50313042799999996</c:v>
                </c:pt>
                <c:pt idx="8493">
                  <c:v>-0.50296568200000003</c:v>
                </c:pt>
                <c:pt idx="8494">
                  <c:v>-0.50280100800000005</c:v>
                </c:pt>
                <c:pt idx="8495">
                  <c:v>-0.50263640799999998</c:v>
                </c:pt>
                <c:pt idx="8496">
                  <c:v>-0.50247188099999995</c:v>
                </c:pt>
                <c:pt idx="8497">
                  <c:v>-0.502307426</c:v>
                </c:pt>
                <c:pt idx="8498">
                  <c:v>-0.50214304499999995</c:v>
                </c:pt>
                <c:pt idx="8499">
                  <c:v>-0.50197873699999995</c:v>
                </c:pt>
                <c:pt idx="8500">
                  <c:v>-0.501814502</c:v>
                </c:pt>
                <c:pt idx="8501">
                  <c:v>-0.50165033999999997</c:v>
                </c:pt>
                <c:pt idx="8502">
                  <c:v>-0.50148625099999999</c:v>
                </c:pt>
                <c:pt idx="8503">
                  <c:v>-0.50132223499999995</c:v>
                </c:pt>
                <c:pt idx="8504">
                  <c:v>-0.50115829199999995</c:v>
                </c:pt>
                <c:pt idx="8505">
                  <c:v>-0.50099442299999997</c:v>
                </c:pt>
                <c:pt idx="8506">
                  <c:v>-0.50083062599999995</c:v>
                </c:pt>
                <c:pt idx="8507">
                  <c:v>-0.50066690199999997</c:v>
                </c:pt>
                <c:pt idx="8508">
                  <c:v>-0.50050325200000001</c:v>
                </c:pt>
                <c:pt idx="8509">
                  <c:v>-0.50033967499999998</c:v>
                </c:pt>
                <c:pt idx="8510">
                  <c:v>-0.50017617000000003</c:v>
                </c:pt>
                <c:pt idx="8511">
                  <c:v>-0.50001273899999998</c:v>
                </c:pt>
                <c:pt idx="8512">
                  <c:v>-0.49984938099999998</c:v>
                </c:pt>
                <c:pt idx="8513">
                  <c:v>-0.49968609600000002</c:v>
                </c:pt>
                <c:pt idx="8514">
                  <c:v>-0.499522884</c:v>
                </c:pt>
                <c:pt idx="8515">
                  <c:v>-0.49935974500000002</c:v>
                </c:pt>
                <c:pt idx="8516">
                  <c:v>-0.49919667899999998</c:v>
                </c:pt>
                <c:pt idx="8517">
                  <c:v>-0.49903368599999998</c:v>
                </c:pt>
                <c:pt idx="8518">
                  <c:v>-0.49887076699999999</c:v>
                </c:pt>
                <c:pt idx="8519">
                  <c:v>-0.49870792000000003</c:v>
                </c:pt>
                <c:pt idx="8520">
                  <c:v>-0.49854514599999999</c:v>
                </c:pt>
                <c:pt idx="8521">
                  <c:v>-0.49838244599999998</c:v>
                </c:pt>
                <c:pt idx="8522">
                  <c:v>-0.49821981799999998</c:v>
                </c:pt>
                <c:pt idx="8523">
                  <c:v>-0.498057264</c:v>
                </c:pt>
                <c:pt idx="8524">
                  <c:v>-0.49789478300000001</c:v>
                </c:pt>
                <c:pt idx="8525">
                  <c:v>-0.497732375</c:v>
                </c:pt>
                <c:pt idx="8526">
                  <c:v>-0.49757003900000002</c:v>
                </c:pt>
                <c:pt idx="8527">
                  <c:v>-0.497407777</c:v>
                </c:pt>
                <c:pt idx="8528">
                  <c:v>-0.49724558800000002</c:v>
                </c:pt>
                <c:pt idx="8529">
                  <c:v>-0.49708347200000003</c:v>
                </c:pt>
                <c:pt idx="8530">
                  <c:v>-0.49692143</c:v>
                </c:pt>
                <c:pt idx="8531">
                  <c:v>-0.49675945999999999</c:v>
                </c:pt>
                <c:pt idx="8532">
                  <c:v>-0.49659756300000002</c:v>
                </c:pt>
                <c:pt idx="8533">
                  <c:v>-0.49643574000000001</c:v>
                </c:pt>
                <c:pt idx="8534">
                  <c:v>-0.49627398900000003</c:v>
                </c:pt>
                <c:pt idx="8535">
                  <c:v>-0.49611231099999997</c:v>
                </c:pt>
                <c:pt idx="8536">
                  <c:v>-0.49595070699999999</c:v>
                </c:pt>
                <c:pt idx="8537">
                  <c:v>-0.495789176</c:v>
                </c:pt>
                <c:pt idx="8538">
                  <c:v>-0.49562771799999999</c:v>
                </c:pt>
                <c:pt idx="8539">
                  <c:v>-0.49546633200000001</c:v>
                </c:pt>
                <c:pt idx="8540">
                  <c:v>-0.49530501999999998</c:v>
                </c:pt>
                <c:pt idx="8541">
                  <c:v>-0.49514378100000001</c:v>
                </c:pt>
                <c:pt idx="8542">
                  <c:v>-0.49498261500000001</c:v>
                </c:pt>
                <c:pt idx="8543">
                  <c:v>-0.49482152200000001</c:v>
                </c:pt>
                <c:pt idx="8544">
                  <c:v>-0.494660502</c:v>
                </c:pt>
                <c:pt idx="8545">
                  <c:v>-0.49449955600000001</c:v>
                </c:pt>
                <c:pt idx="8546">
                  <c:v>-0.49433868199999997</c:v>
                </c:pt>
                <c:pt idx="8547">
                  <c:v>-0.49417788200000001</c:v>
                </c:pt>
                <c:pt idx="8548">
                  <c:v>-0.49401715400000001</c:v>
                </c:pt>
                <c:pt idx="8549">
                  <c:v>-0.493856499</c:v>
                </c:pt>
                <c:pt idx="8550">
                  <c:v>-0.49369591800000001</c:v>
                </c:pt>
                <c:pt idx="8551">
                  <c:v>-0.49353541000000001</c:v>
                </c:pt>
                <c:pt idx="8552">
                  <c:v>-0.49337497499999999</c:v>
                </c:pt>
                <c:pt idx="8553">
                  <c:v>-0.493214612</c:v>
                </c:pt>
                <c:pt idx="8554">
                  <c:v>-0.49305432300000002</c:v>
                </c:pt>
                <c:pt idx="8555">
                  <c:v>-0.49289410700000003</c:v>
                </c:pt>
                <c:pt idx="8556">
                  <c:v>-0.49273396400000002</c:v>
                </c:pt>
                <c:pt idx="8557">
                  <c:v>-0.49257389499999998</c:v>
                </c:pt>
                <c:pt idx="8558">
                  <c:v>-0.49241389800000002</c:v>
                </c:pt>
                <c:pt idx="8559">
                  <c:v>-0.49225397399999998</c:v>
                </c:pt>
                <c:pt idx="8560">
                  <c:v>-0.49209412299999999</c:v>
                </c:pt>
                <c:pt idx="8561">
                  <c:v>-0.49193434600000002</c:v>
                </c:pt>
                <c:pt idx="8562">
                  <c:v>-0.49177464199999998</c:v>
                </c:pt>
                <c:pt idx="8563">
                  <c:v>-0.49161501000000002</c:v>
                </c:pt>
                <c:pt idx="8564">
                  <c:v>-0.49145545200000001</c:v>
                </c:pt>
                <c:pt idx="8565">
                  <c:v>-0.49129596599999997</c:v>
                </c:pt>
                <c:pt idx="8566">
                  <c:v>-0.491136554</c:v>
                </c:pt>
                <c:pt idx="8567">
                  <c:v>-0.49097721500000002</c:v>
                </c:pt>
                <c:pt idx="8568">
                  <c:v>-0.49081794899999998</c:v>
                </c:pt>
                <c:pt idx="8569">
                  <c:v>-0.49065875599999997</c:v>
                </c:pt>
                <c:pt idx="8570">
                  <c:v>-0.49049963600000002</c:v>
                </c:pt>
                <c:pt idx="8571">
                  <c:v>-0.49034058899999999</c:v>
                </c:pt>
                <c:pt idx="8572">
                  <c:v>-0.49018161599999999</c:v>
                </c:pt>
                <c:pt idx="8573">
                  <c:v>-0.490022715</c:v>
                </c:pt>
                <c:pt idx="8574">
                  <c:v>-0.489863887</c:v>
                </c:pt>
                <c:pt idx="8575">
                  <c:v>-0.48970513300000001</c:v>
                </c:pt>
                <c:pt idx="8576">
                  <c:v>-0.48954645099999999</c:v>
                </c:pt>
                <c:pt idx="8577">
                  <c:v>-0.48938784299999999</c:v>
                </c:pt>
                <c:pt idx="8578">
                  <c:v>-0.48922930799999997</c:v>
                </c:pt>
                <c:pt idx="8579">
                  <c:v>-0.48907084499999998</c:v>
                </c:pt>
                <c:pt idx="8580">
                  <c:v>-0.488912456</c:v>
                </c:pt>
                <c:pt idx="8581">
                  <c:v>-0.48875414</c:v>
                </c:pt>
                <c:pt idx="8582">
                  <c:v>-0.488595897</c:v>
                </c:pt>
                <c:pt idx="8583">
                  <c:v>-0.48843772699999999</c:v>
                </c:pt>
                <c:pt idx="8584">
                  <c:v>-0.48827963000000002</c:v>
                </c:pt>
                <c:pt idx="8585">
                  <c:v>-0.48812160599999999</c:v>
                </c:pt>
                <c:pt idx="8586">
                  <c:v>-0.48796365600000002</c:v>
                </c:pt>
                <c:pt idx="8587">
                  <c:v>-0.48780577800000002</c:v>
                </c:pt>
                <c:pt idx="8588">
                  <c:v>-0.48764797399999998</c:v>
                </c:pt>
                <c:pt idx="8589">
                  <c:v>-0.48749024200000002</c:v>
                </c:pt>
                <c:pt idx="8590">
                  <c:v>-0.48733258400000001</c:v>
                </c:pt>
                <c:pt idx="8591">
                  <c:v>-0.48717499800000003</c:v>
                </c:pt>
                <c:pt idx="8592">
                  <c:v>-0.487017486</c:v>
                </c:pt>
                <c:pt idx="8593">
                  <c:v>-0.48686004700000002</c:v>
                </c:pt>
                <c:pt idx="8594">
                  <c:v>-0.48670268100000003</c:v>
                </c:pt>
                <c:pt idx="8595">
                  <c:v>-0.48654538800000002</c:v>
                </c:pt>
                <c:pt idx="8596">
                  <c:v>-0.48638816800000001</c:v>
                </c:pt>
                <c:pt idx="8597">
                  <c:v>-0.48623102099999999</c:v>
                </c:pt>
                <c:pt idx="8598">
                  <c:v>-0.48607394700000001</c:v>
                </c:pt>
                <c:pt idx="8599">
                  <c:v>-0.48591694600000002</c:v>
                </c:pt>
                <c:pt idx="8600">
                  <c:v>-0.48576001800000002</c:v>
                </c:pt>
                <c:pt idx="8601">
                  <c:v>-0.48560316399999998</c:v>
                </c:pt>
                <c:pt idx="8602">
                  <c:v>-0.48544638200000001</c:v>
                </c:pt>
                <c:pt idx="8603">
                  <c:v>-0.485289674</c:v>
                </c:pt>
                <c:pt idx="8604">
                  <c:v>-0.48513303800000002</c:v>
                </c:pt>
                <c:pt idx="8605">
                  <c:v>-0.48497647599999999</c:v>
                </c:pt>
                <c:pt idx="8606">
                  <c:v>-0.48481998700000001</c:v>
                </c:pt>
                <c:pt idx="8607">
                  <c:v>-0.48466357100000002</c:v>
                </c:pt>
                <c:pt idx="8608">
                  <c:v>-0.48450722699999998</c:v>
                </c:pt>
                <c:pt idx="8609">
                  <c:v>-0.48435095700000003</c:v>
                </c:pt>
                <c:pt idx="8610">
                  <c:v>-0.48419476</c:v>
                </c:pt>
                <c:pt idx="8611">
                  <c:v>-0.48403863600000002</c:v>
                </c:pt>
                <c:pt idx="8612">
                  <c:v>-0.483882586</c:v>
                </c:pt>
                <c:pt idx="8613">
                  <c:v>-0.483726608</c:v>
                </c:pt>
                <c:pt idx="8614">
                  <c:v>-0.48357070299999999</c:v>
                </c:pt>
                <c:pt idx="8615">
                  <c:v>-0.483414872</c:v>
                </c:pt>
                <c:pt idx="8616">
                  <c:v>-0.48325911300000002</c:v>
                </c:pt>
                <c:pt idx="8617">
                  <c:v>-0.483103428</c:v>
                </c:pt>
                <c:pt idx="8618">
                  <c:v>-0.482947815</c:v>
                </c:pt>
                <c:pt idx="8619">
                  <c:v>-0.48279227600000002</c:v>
                </c:pt>
                <c:pt idx="8620">
                  <c:v>-0.48263681000000003</c:v>
                </c:pt>
                <c:pt idx="8621">
                  <c:v>-0.48248141700000002</c:v>
                </c:pt>
                <c:pt idx="8622">
                  <c:v>-0.48232609700000001</c:v>
                </c:pt>
                <c:pt idx="8623">
                  <c:v>-0.48217084999999998</c:v>
                </c:pt>
                <c:pt idx="8624">
                  <c:v>-0.482015676</c:v>
                </c:pt>
                <c:pt idx="8625">
                  <c:v>-0.48186057500000001</c:v>
                </c:pt>
                <c:pt idx="8626">
                  <c:v>-0.48170554700000001</c:v>
                </c:pt>
                <c:pt idx="8627">
                  <c:v>-0.481550592</c:v>
                </c:pt>
                <c:pt idx="8628">
                  <c:v>-0.481395711</c:v>
                </c:pt>
                <c:pt idx="8629">
                  <c:v>-0.48124090200000003</c:v>
                </c:pt>
                <c:pt idx="8630">
                  <c:v>-0.48108616700000001</c:v>
                </c:pt>
                <c:pt idx="8631">
                  <c:v>-0.48093150400000001</c:v>
                </c:pt>
                <c:pt idx="8632">
                  <c:v>-0.48077691500000003</c:v>
                </c:pt>
                <c:pt idx="8633">
                  <c:v>-0.48062239899999998</c:v>
                </c:pt>
                <c:pt idx="8634">
                  <c:v>-0.480467955</c:v>
                </c:pt>
                <c:pt idx="8635">
                  <c:v>-0.48031358499999999</c:v>
                </c:pt>
                <c:pt idx="8636">
                  <c:v>-0.48015928800000002</c:v>
                </c:pt>
                <c:pt idx="8637">
                  <c:v>-0.48000506399999998</c:v>
                </c:pt>
                <c:pt idx="8638">
                  <c:v>-0.47985091299999999</c:v>
                </c:pt>
                <c:pt idx="8639">
                  <c:v>-0.47969683600000002</c:v>
                </c:pt>
                <c:pt idx="8640">
                  <c:v>-0.479542831</c:v>
                </c:pt>
                <c:pt idx="8641">
                  <c:v>-0.47938889899999998</c:v>
                </c:pt>
                <c:pt idx="8642">
                  <c:v>-0.47923504099999997</c:v>
                </c:pt>
                <c:pt idx="8643">
                  <c:v>-0.47908125499999998</c:v>
                </c:pt>
                <c:pt idx="8644">
                  <c:v>-0.47892754300000001</c:v>
                </c:pt>
                <c:pt idx="8645">
                  <c:v>-0.478773903</c:v>
                </c:pt>
                <c:pt idx="8646">
                  <c:v>-0.47862033700000001</c:v>
                </c:pt>
                <c:pt idx="8647">
                  <c:v>-0.478466844</c:v>
                </c:pt>
                <c:pt idx="8648">
                  <c:v>-0.47831342399999999</c:v>
                </c:pt>
                <c:pt idx="8649">
                  <c:v>-0.47816007599999999</c:v>
                </c:pt>
                <c:pt idx="8650">
                  <c:v>-0.47800680200000001</c:v>
                </c:pt>
                <c:pt idx="8651">
                  <c:v>-0.47785360100000002</c:v>
                </c:pt>
                <c:pt idx="8652">
                  <c:v>-0.47770047399999999</c:v>
                </c:pt>
                <c:pt idx="8653">
                  <c:v>-0.47754741899999997</c:v>
                </c:pt>
                <c:pt idx="8654">
                  <c:v>-0.477394437</c:v>
                </c:pt>
                <c:pt idx="8655">
                  <c:v>-0.47724152800000003</c:v>
                </c:pt>
                <c:pt idx="8656">
                  <c:v>-0.47708869300000001</c:v>
                </c:pt>
                <c:pt idx="8657">
                  <c:v>-0.47693593000000001</c:v>
                </c:pt>
                <c:pt idx="8658">
                  <c:v>-0.47678324100000002</c:v>
                </c:pt>
                <c:pt idx="8659">
                  <c:v>-0.476630624</c:v>
                </c:pt>
                <c:pt idx="8660">
                  <c:v>-0.476478081</c:v>
                </c:pt>
                <c:pt idx="8661">
                  <c:v>-0.47632561099999998</c:v>
                </c:pt>
                <c:pt idx="8662">
                  <c:v>-0.47617321400000001</c:v>
                </c:pt>
                <c:pt idx="8663">
                  <c:v>-0.47602088999999997</c:v>
                </c:pt>
                <c:pt idx="8664">
                  <c:v>-0.47586863899999998</c:v>
                </c:pt>
                <c:pt idx="8665">
                  <c:v>-0.47571646099999998</c:v>
                </c:pt>
                <c:pt idx="8666">
                  <c:v>-0.47556435600000002</c:v>
                </c:pt>
                <c:pt idx="8667">
                  <c:v>-0.475412324</c:v>
                </c:pt>
                <c:pt idx="8668">
                  <c:v>-0.47526036500000002</c:v>
                </c:pt>
                <c:pt idx="8669">
                  <c:v>-0.47510848</c:v>
                </c:pt>
                <c:pt idx="8670">
                  <c:v>-0.474956667</c:v>
                </c:pt>
                <c:pt idx="8671">
                  <c:v>-0.47480492800000001</c:v>
                </c:pt>
                <c:pt idx="8672">
                  <c:v>-0.47465326099999999</c:v>
                </c:pt>
                <c:pt idx="8673">
                  <c:v>-0.47450166799999999</c:v>
                </c:pt>
                <c:pt idx="8674">
                  <c:v>-0.47435014800000003</c:v>
                </c:pt>
                <c:pt idx="8675">
                  <c:v>-0.474198701</c:v>
                </c:pt>
                <c:pt idx="8676">
                  <c:v>-0.47404732700000002</c:v>
                </c:pt>
                <c:pt idx="8677">
                  <c:v>-0.47389602600000003</c:v>
                </c:pt>
                <c:pt idx="8678">
                  <c:v>-0.47374479800000002</c:v>
                </c:pt>
                <c:pt idx="8679">
                  <c:v>-0.47359364300000001</c:v>
                </c:pt>
                <c:pt idx="8680">
                  <c:v>-0.47344256099999998</c:v>
                </c:pt>
                <c:pt idx="8681">
                  <c:v>-0.473291552</c:v>
                </c:pt>
                <c:pt idx="8682">
                  <c:v>-0.47314061699999999</c:v>
                </c:pt>
                <c:pt idx="8683">
                  <c:v>-0.47298975399999998</c:v>
                </c:pt>
                <c:pt idx="8684">
                  <c:v>-0.47283896399999997</c:v>
                </c:pt>
                <c:pt idx="8685">
                  <c:v>-0.47268824799999998</c:v>
                </c:pt>
                <c:pt idx="8686">
                  <c:v>-0.47253760500000003</c:v>
                </c:pt>
                <c:pt idx="8687">
                  <c:v>-0.47238703399999998</c:v>
                </c:pt>
                <c:pt idx="8688">
                  <c:v>-0.47223653700000001</c:v>
                </c:pt>
                <c:pt idx="8689">
                  <c:v>-0.47208611299999997</c:v>
                </c:pt>
                <c:pt idx="8690">
                  <c:v>-0.47193576199999998</c:v>
                </c:pt>
                <c:pt idx="8691">
                  <c:v>-0.47178548399999998</c:v>
                </c:pt>
                <c:pt idx="8692">
                  <c:v>-0.47163527900000002</c:v>
                </c:pt>
                <c:pt idx="8693">
                  <c:v>-0.47148514699999999</c:v>
                </c:pt>
                <c:pt idx="8694">
                  <c:v>-0.47133508800000001</c:v>
                </c:pt>
                <c:pt idx="8695">
                  <c:v>-0.47118510299999999</c:v>
                </c:pt>
                <c:pt idx="8696">
                  <c:v>-0.47103518999999999</c:v>
                </c:pt>
                <c:pt idx="8697">
                  <c:v>-0.47088534999999998</c:v>
                </c:pt>
                <c:pt idx="8698">
                  <c:v>-0.47073558399999998</c:v>
                </c:pt>
                <c:pt idx="8699">
                  <c:v>-0.47058589000000001</c:v>
                </c:pt>
                <c:pt idx="8700">
                  <c:v>-0.47043626999999999</c:v>
                </c:pt>
                <c:pt idx="8701">
                  <c:v>-0.47028672300000002</c:v>
                </c:pt>
                <c:pt idx="8702">
                  <c:v>-0.47013724899999998</c:v>
                </c:pt>
                <c:pt idx="8703">
                  <c:v>-0.46998784799999999</c:v>
                </c:pt>
                <c:pt idx="8704">
                  <c:v>-0.46983851900000001</c:v>
                </c:pt>
                <c:pt idx="8705">
                  <c:v>-0.46968926500000002</c:v>
                </c:pt>
                <c:pt idx="8706">
                  <c:v>-0.469540083</c:v>
                </c:pt>
                <c:pt idx="8707">
                  <c:v>-0.46939097400000002</c:v>
                </c:pt>
                <c:pt idx="8708">
                  <c:v>-0.46924193800000003</c:v>
                </c:pt>
                <c:pt idx="8709">
                  <c:v>-0.46909297500000002</c:v>
                </c:pt>
                <c:pt idx="8710">
                  <c:v>-0.46894408599999998</c:v>
                </c:pt>
                <c:pt idx="8711">
                  <c:v>-0.46879526900000001</c:v>
                </c:pt>
                <c:pt idx="8712">
                  <c:v>-0.46864652600000001</c:v>
                </c:pt>
                <c:pt idx="8713">
                  <c:v>-0.46849785500000002</c:v>
                </c:pt>
                <c:pt idx="8714">
                  <c:v>-0.46834925799999999</c:v>
                </c:pt>
                <c:pt idx="8715">
                  <c:v>-0.46820073400000001</c:v>
                </c:pt>
                <c:pt idx="8716">
                  <c:v>-0.46805228300000001</c:v>
                </c:pt>
                <c:pt idx="8717">
                  <c:v>-0.46790390399999998</c:v>
                </c:pt>
                <c:pt idx="8718">
                  <c:v>-0.46775559999999999</c:v>
                </c:pt>
                <c:pt idx="8719">
                  <c:v>-0.46760736800000002</c:v>
                </c:pt>
                <c:pt idx="8720">
                  <c:v>-0.46745920899999999</c:v>
                </c:pt>
                <c:pt idx="8721">
                  <c:v>-0.46731112299999999</c:v>
                </c:pt>
                <c:pt idx="8722">
                  <c:v>-0.46716310999999999</c:v>
                </c:pt>
                <c:pt idx="8723">
                  <c:v>-0.46701517100000001</c:v>
                </c:pt>
                <c:pt idx="8724">
                  <c:v>-0.46686730399999998</c:v>
                </c:pt>
                <c:pt idx="8725">
                  <c:v>-0.46671951</c:v>
                </c:pt>
                <c:pt idx="8726">
                  <c:v>-0.46657178999999999</c:v>
                </c:pt>
                <c:pt idx="8727">
                  <c:v>-0.46642414300000001</c:v>
                </c:pt>
                <c:pt idx="8728">
                  <c:v>-0.466276568</c:v>
                </c:pt>
                <c:pt idx="8729">
                  <c:v>-0.46612906700000001</c:v>
                </c:pt>
                <c:pt idx="8730">
                  <c:v>-0.465981639</c:v>
                </c:pt>
                <c:pt idx="8731">
                  <c:v>-0.46583428399999999</c:v>
                </c:pt>
                <c:pt idx="8732">
                  <c:v>-0.46568700200000002</c:v>
                </c:pt>
                <c:pt idx="8733">
                  <c:v>-0.46553979299999998</c:v>
                </c:pt>
                <c:pt idx="8734">
                  <c:v>-0.46539265699999999</c:v>
                </c:pt>
                <c:pt idx="8735">
                  <c:v>-0.46524559399999998</c:v>
                </c:pt>
                <c:pt idx="8736">
                  <c:v>-0.465098605</c:v>
                </c:pt>
                <c:pt idx="8737">
                  <c:v>-0.46495168799999997</c:v>
                </c:pt>
                <c:pt idx="8738">
                  <c:v>-0.46480484500000002</c:v>
                </c:pt>
                <c:pt idx="8739">
                  <c:v>-0.46465807399999998</c:v>
                </c:pt>
                <c:pt idx="8740">
                  <c:v>-0.464511377</c:v>
                </c:pt>
                <c:pt idx="8741">
                  <c:v>-0.46436475199999999</c:v>
                </c:pt>
                <c:pt idx="8742">
                  <c:v>-0.464218201</c:v>
                </c:pt>
                <c:pt idx="8743">
                  <c:v>-0.46407172299999999</c:v>
                </c:pt>
                <c:pt idx="8744">
                  <c:v>-0.46392531799999998</c:v>
                </c:pt>
                <c:pt idx="8745">
                  <c:v>-0.463778986</c:v>
                </c:pt>
                <c:pt idx="8746">
                  <c:v>-0.46363272700000002</c:v>
                </c:pt>
                <c:pt idx="8747">
                  <c:v>-0.46348654099999997</c:v>
                </c:pt>
                <c:pt idx="8748">
                  <c:v>-0.46334042800000003</c:v>
                </c:pt>
                <c:pt idx="8749">
                  <c:v>-0.46319438800000001</c:v>
                </c:pt>
                <c:pt idx="8750">
                  <c:v>-0.46304842200000002</c:v>
                </c:pt>
                <c:pt idx="8751">
                  <c:v>-0.46290252799999998</c:v>
                </c:pt>
                <c:pt idx="8752">
                  <c:v>-0.46275670800000002</c:v>
                </c:pt>
                <c:pt idx="8753">
                  <c:v>-0.46261096000000002</c:v>
                </c:pt>
                <c:pt idx="8754">
                  <c:v>-0.46246528599999998</c:v>
                </c:pt>
                <c:pt idx="8755">
                  <c:v>-0.46231968499999998</c:v>
                </c:pt>
                <c:pt idx="8756">
                  <c:v>-0.462174156</c:v>
                </c:pt>
                <c:pt idx="8757">
                  <c:v>-0.46202870099999999</c:v>
                </c:pt>
                <c:pt idx="8758">
                  <c:v>-0.46188331900000001</c:v>
                </c:pt>
                <c:pt idx="8759">
                  <c:v>-0.46173800999999998</c:v>
                </c:pt>
                <c:pt idx="8760">
                  <c:v>-0.46159277399999998</c:v>
                </c:pt>
                <c:pt idx="8761">
                  <c:v>-0.46144761099999998</c:v>
                </c:pt>
                <c:pt idx="8762">
                  <c:v>-0.46130252199999999</c:v>
                </c:pt>
                <c:pt idx="8763">
                  <c:v>-0.46115750500000002</c:v>
                </c:pt>
                <c:pt idx="8764">
                  <c:v>-0.46101256099999999</c:v>
                </c:pt>
                <c:pt idx="8765">
                  <c:v>-0.46086769100000002</c:v>
                </c:pt>
                <c:pt idx="8766">
                  <c:v>-0.46072289300000002</c:v>
                </c:pt>
                <c:pt idx="8767">
                  <c:v>-0.46057816899999998</c:v>
                </c:pt>
                <c:pt idx="8768">
                  <c:v>-0.46043351700000001</c:v>
                </c:pt>
                <c:pt idx="8769">
                  <c:v>-0.46028893900000001</c:v>
                </c:pt>
                <c:pt idx="8770">
                  <c:v>-0.46014443399999999</c:v>
                </c:pt>
                <c:pt idx="8771">
                  <c:v>-0.46000000200000002</c:v>
                </c:pt>
                <c:pt idx="8772">
                  <c:v>-0.45985564299999998</c:v>
                </c:pt>
                <c:pt idx="8773">
                  <c:v>-0.45971135699999999</c:v>
                </c:pt>
                <c:pt idx="8774">
                  <c:v>-0.45956714399999998</c:v>
                </c:pt>
                <c:pt idx="8775">
                  <c:v>-0.45942300400000002</c:v>
                </c:pt>
                <c:pt idx="8776">
                  <c:v>-0.459278937</c:v>
                </c:pt>
                <c:pt idx="8777">
                  <c:v>-0.45913494399999999</c:v>
                </c:pt>
                <c:pt idx="8778">
                  <c:v>-0.458991023</c:v>
                </c:pt>
                <c:pt idx="8779">
                  <c:v>-0.458847175</c:v>
                </c:pt>
                <c:pt idx="8780">
                  <c:v>-0.45870340100000001</c:v>
                </c:pt>
                <c:pt idx="8781">
                  <c:v>-0.45855970000000001</c:v>
                </c:pt>
                <c:pt idx="8782">
                  <c:v>-0.45841607099999998</c:v>
                </c:pt>
                <c:pt idx="8783">
                  <c:v>-0.45827251600000002</c:v>
                </c:pt>
                <c:pt idx="8784">
                  <c:v>-0.45812903399999999</c:v>
                </c:pt>
                <c:pt idx="8785">
                  <c:v>-0.45798562500000001</c:v>
                </c:pt>
                <c:pt idx="8786">
                  <c:v>-0.45784228900000001</c:v>
                </c:pt>
                <c:pt idx="8787">
                  <c:v>-0.45769902600000001</c:v>
                </c:pt>
                <c:pt idx="8788">
                  <c:v>-0.45755583599999999</c:v>
                </c:pt>
                <c:pt idx="8789">
                  <c:v>-0.45741271900000002</c:v>
                </c:pt>
                <c:pt idx="8790">
                  <c:v>-0.45726967499999999</c:v>
                </c:pt>
                <c:pt idx="8791">
                  <c:v>-0.45712670500000002</c:v>
                </c:pt>
                <c:pt idx="8792">
                  <c:v>-0.45698380700000002</c:v>
                </c:pt>
                <c:pt idx="8793">
                  <c:v>-0.45684098299999998</c:v>
                </c:pt>
                <c:pt idx="8794">
                  <c:v>-0.45669823100000001</c:v>
                </c:pt>
                <c:pt idx="8795">
                  <c:v>-0.456555553</c:v>
                </c:pt>
                <c:pt idx="8796">
                  <c:v>-0.45641294799999998</c:v>
                </c:pt>
                <c:pt idx="8797">
                  <c:v>-0.45627041499999998</c:v>
                </c:pt>
                <c:pt idx="8798">
                  <c:v>-0.456127956</c:v>
                </c:pt>
                <c:pt idx="8799">
                  <c:v>-0.45598557000000001</c:v>
                </c:pt>
                <c:pt idx="8800">
                  <c:v>-0.455843257</c:v>
                </c:pt>
                <c:pt idx="8801">
                  <c:v>-0.45570101699999999</c:v>
                </c:pt>
                <c:pt idx="8802">
                  <c:v>-0.45555885099999999</c:v>
                </c:pt>
                <c:pt idx="8803">
                  <c:v>-0.45541675700000001</c:v>
                </c:pt>
                <c:pt idx="8804">
                  <c:v>-0.45527473600000001</c:v>
                </c:pt>
                <c:pt idx="8805">
                  <c:v>-0.45513278800000001</c:v>
                </c:pt>
                <c:pt idx="8806">
                  <c:v>-0.45499091400000002</c:v>
                </c:pt>
                <c:pt idx="8807">
                  <c:v>-0.454849112</c:v>
                </c:pt>
                <c:pt idx="8808">
                  <c:v>-0.45470738399999999</c:v>
                </c:pt>
                <c:pt idx="8809">
                  <c:v>-0.45456572899999997</c:v>
                </c:pt>
                <c:pt idx="8810">
                  <c:v>-0.45442414599999997</c:v>
                </c:pt>
                <c:pt idx="8811">
                  <c:v>-0.45428263699999999</c:v>
                </c:pt>
                <c:pt idx="8812">
                  <c:v>-0.45414120099999999</c:v>
                </c:pt>
                <c:pt idx="8813">
                  <c:v>-0.45399983799999999</c:v>
                </c:pt>
                <c:pt idx="8814">
                  <c:v>-0.45385854799999997</c:v>
                </c:pt>
                <c:pt idx="8815">
                  <c:v>-0.453717331</c:v>
                </c:pt>
                <c:pt idx="8816">
                  <c:v>-0.45357618700000002</c:v>
                </c:pt>
                <c:pt idx="8817">
                  <c:v>-0.453435117</c:v>
                </c:pt>
                <c:pt idx="8818">
                  <c:v>-0.453294119</c:v>
                </c:pt>
                <c:pt idx="8819">
                  <c:v>-0.45315319399999998</c:v>
                </c:pt>
                <c:pt idx="8820">
                  <c:v>-0.45301234299999998</c:v>
                </c:pt>
                <c:pt idx="8821">
                  <c:v>-0.452871564</c:v>
                </c:pt>
                <c:pt idx="8822">
                  <c:v>-0.45273085899999999</c:v>
                </c:pt>
                <c:pt idx="8823">
                  <c:v>-0.45259022700000001</c:v>
                </c:pt>
                <c:pt idx="8824">
                  <c:v>-0.45244966800000003</c:v>
                </c:pt>
                <c:pt idx="8825">
                  <c:v>-0.452309181</c:v>
                </c:pt>
                <c:pt idx="8826">
                  <c:v>-0.452168768</c:v>
                </c:pt>
                <c:pt idx="8827">
                  <c:v>-0.45202842799999998</c:v>
                </c:pt>
                <c:pt idx="8828">
                  <c:v>-0.45188816100000001</c:v>
                </c:pt>
                <c:pt idx="8829">
                  <c:v>-0.45174796699999997</c:v>
                </c:pt>
                <c:pt idx="8830">
                  <c:v>-0.45160784700000001</c:v>
                </c:pt>
                <c:pt idx="8831">
                  <c:v>-0.451467799</c:v>
                </c:pt>
                <c:pt idx="8832">
                  <c:v>-0.45132782399999999</c:v>
                </c:pt>
                <c:pt idx="8833">
                  <c:v>-0.45118792299999999</c:v>
                </c:pt>
                <c:pt idx="8834">
                  <c:v>-0.45104809400000001</c:v>
                </c:pt>
                <c:pt idx="8835">
                  <c:v>-0.45090833899999999</c:v>
                </c:pt>
                <c:pt idx="8836">
                  <c:v>-0.45076865700000002</c:v>
                </c:pt>
                <c:pt idx="8837">
                  <c:v>-0.450629047</c:v>
                </c:pt>
                <c:pt idx="8838">
                  <c:v>-0.45048951100000001</c:v>
                </c:pt>
                <c:pt idx="8839">
                  <c:v>-0.450350048</c:v>
                </c:pt>
                <c:pt idx="8840">
                  <c:v>-0.45021065799999999</c:v>
                </c:pt>
                <c:pt idx="8841">
                  <c:v>-0.45007134100000001</c:v>
                </c:pt>
                <c:pt idx="8842">
                  <c:v>-0.44993209699999998</c:v>
                </c:pt>
                <c:pt idx="8843">
                  <c:v>-0.44979292599999998</c:v>
                </c:pt>
                <c:pt idx="8844">
                  <c:v>-0.44965382799999998</c:v>
                </c:pt>
                <c:pt idx="8845">
                  <c:v>-0.44951480399999999</c:v>
                </c:pt>
                <c:pt idx="8846">
                  <c:v>-0.44937585200000002</c:v>
                </c:pt>
                <c:pt idx="8847">
                  <c:v>-0.44923697400000001</c:v>
                </c:pt>
                <c:pt idx="8848">
                  <c:v>-0.44909816800000002</c:v>
                </c:pt>
                <c:pt idx="8849">
                  <c:v>-0.44895943599999999</c:v>
                </c:pt>
                <c:pt idx="8850">
                  <c:v>-0.44882077599999998</c:v>
                </c:pt>
                <c:pt idx="8851">
                  <c:v>-0.44868218999999998</c:v>
                </c:pt>
                <c:pt idx="8852">
                  <c:v>-0.44854367699999997</c:v>
                </c:pt>
                <c:pt idx="8853">
                  <c:v>-0.44840523700000001</c:v>
                </c:pt>
                <c:pt idx="8854">
                  <c:v>-0.44826686999999998</c:v>
                </c:pt>
                <c:pt idx="8855">
                  <c:v>-0.448128576</c:v>
                </c:pt>
                <c:pt idx="8856">
                  <c:v>-0.44799035500000001</c:v>
                </c:pt>
                <c:pt idx="8857">
                  <c:v>-0.447852207</c:v>
                </c:pt>
                <c:pt idx="8858">
                  <c:v>-0.44771413300000001</c:v>
                </c:pt>
                <c:pt idx="8859">
                  <c:v>-0.44757613099999999</c:v>
                </c:pt>
                <c:pt idx="8860">
                  <c:v>-0.44743820200000001</c:v>
                </c:pt>
                <c:pt idx="8861">
                  <c:v>-0.44730034699999999</c:v>
                </c:pt>
                <c:pt idx="8862">
                  <c:v>-0.44716256399999998</c:v>
                </c:pt>
                <c:pt idx="8863">
                  <c:v>-0.447024855</c:v>
                </c:pt>
                <c:pt idx="8864">
                  <c:v>-0.446887219</c:v>
                </c:pt>
                <c:pt idx="8865">
                  <c:v>-0.44674965599999999</c:v>
                </c:pt>
                <c:pt idx="8866">
                  <c:v>-0.44661216500000001</c:v>
                </c:pt>
                <c:pt idx="8867">
                  <c:v>-0.44647474799999998</c:v>
                </c:pt>
                <c:pt idx="8868">
                  <c:v>-0.44633740399999999</c:v>
                </c:pt>
                <c:pt idx="8869">
                  <c:v>-0.446200133</c:v>
                </c:pt>
                <c:pt idx="8870">
                  <c:v>-0.44606293600000002</c:v>
                </c:pt>
                <c:pt idx="8871">
                  <c:v>-0.44592581100000001</c:v>
                </c:pt>
                <c:pt idx="8872">
                  <c:v>-0.44578875899999998</c:v>
                </c:pt>
                <c:pt idx="8873">
                  <c:v>-0.44565178100000002</c:v>
                </c:pt>
                <c:pt idx="8874">
                  <c:v>-0.44551487499999998</c:v>
                </c:pt>
                <c:pt idx="8875">
                  <c:v>-0.445378043</c:v>
                </c:pt>
                <c:pt idx="8876">
                  <c:v>-0.44524128299999999</c:v>
                </c:pt>
                <c:pt idx="8877">
                  <c:v>-0.44510459699999999</c:v>
                </c:pt>
                <c:pt idx="8878">
                  <c:v>-0.44496798399999998</c:v>
                </c:pt>
                <c:pt idx="8879">
                  <c:v>-0.44483144299999999</c:v>
                </c:pt>
                <c:pt idx="8880">
                  <c:v>-0.44469497600000002</c:v>
                </c:pt>
                <c:pt idx="8881">
                  <c:v>-0.44455858199999998</c:v>
                </c:pt>
                <c:pt idx="8882">
                  <c:v>-0.44442226099999999</c:v>
                </c:pt>
                <c:pt idx="8883">
                  <c:v>-0.44428601299999998</c:v>
                </c:pt>
                <c:pt idx="8884">
                  <c:v>-0.44414983899999999</c:v>
                </c:pt>
                <c:pt idx="8885">
                  <c:v>-0.44401373700000002</c:v>
                </c:pt>
                <c:pt idx="8886">
                  <c:v>-0.44387770799999998</c:v>
                </c:pt>
                <c:pt idx="8887">
                  <c:v>-0.44374175300000002</c:v>
                </c:pt>
                <c:pt idx="8888">
                  <c:v>-0.44360587000000001</c:v>
                </c:pt>
                <c:pt idx="8889">
                  <c:v>-0.44347006100000003</c:v>
                </c:pt>
                <c:pt idx="8890">
                  <c:v>-0.443334324</c:v>
                </c:pt>
                <c:pt idx="8891">
                  <c:v>-0.44319866099999999</c:v>
                </c:pt>
                <c:pt idx="8892">
                  <c:v>-0.44306307099999998</c:v>
                </c:pt>
                <c:pt idx="8893">
                  <c:v>-0.442927554</c:v>
                </c:pt>
                <c:pt idx="8894">
                  <c:v>-0.44279210899999999</c:v>
                </c:pt>
                <c:pt idx="8895">
                  <c:v>-0.44265673900000002</c:v>
                </c:pt>
                <c:pt idx="8896">
                  <c:v>-0.44252144100000002</c:v>
                </c:pt>
                <c:pt idx="8897">
                  <c:v>-0.442386216</c:v>
                </c:pt>
                <c:pt idx="8898">
                  <c:v>-0.44225106400000003</c:v>
                </c:pt>
                <c:pt idx="8899">
                  <c:v>-0.44211598499999999</c:v>
                </c:pt>
                <c:pt idx="8900">
                  <c:v>-0.44198098000000002</c:v>
                </c:pt>
                <c:pt idx="8901">
                  <c:v>-0.44184604700000002</c:v>
                </c:pt>
                <c:pt idx="8902">
                  <c:v>-0.44171118700000001</c:v>
                </c:pt>
                <c:pt idx="8903">
                  <c:v>-0.44157640100000001</c:v>
                </c:pt>
                <c:pt idx="8904">
                  <c:v>-0.441441688</c:v>
                </c:pt>
                <c:pt idx="8905">
                  <c:v>-0.44130704700000001</c:v>
                </c:pt>
                <c:pt idx="8906">
                  <c:v>-0.44117247999999998</c:v>
                </c:pt>
                <c:pt idx="8907">
                  <c:v>-0.44103798599999999</c:v>
                </c:pt>
                <c:pt idx="8908">
                  <c:v>-0.440903565</c:v>
                </c:pt>
                <c:pt idx="8909">
                  <c:v>-0.44076921699999999</c:v>
                </c:pt>
                <c:pt idx="8910">
                  <c:v>-0.44063494199999997</c:v>
                </c:pt>
                <c:pt idx="8911">
                  <c:v>-0.44050074</c:v>
                </c:pt>
                <c:pt idx="8912">
                  <c:v>-0.44036661199999999</c:v>
                </c:pt>
                <c:pt idx="8913">
                  <c:v>-0.440232556</c:v>
                </c:pt>
                <c:pt idx="8914">
                  <c:v>-0.44009857299999999</c:v>
                </c:pt>
                <c:pt idx="8915">
                  <c:v>-0.43996466400000001</c:v>
                </c:pt>
                <c:pt idx="8916">
                  <c:v>-0.43983082699999998</c:v>
                </c:pt>
                <c:pt idx="8917">
                  <c:v>-0.43969706400000003</c:v>
                </c:pt>
                <c:pt idx="8918">
                  <c:v>-0.43956337400000001</c:v>
                </c:pt>
                <c:pt idx="8919">
                  <c:v>-0.439429756</c:v>
                </c:pt>
                <c:pt idx="8920">
                  <c:v>-0.43929621200000002</c:v>
                </c:pt>
                <c:pt idx="8921">
                  <c:v>-0.43916274100000002</c:v>
                </c:pt>
                <c:pt idx="8922">
                  <c:v>-0.43902934300000002</c:v>
                </c:pt>
                <c:pt idx="8923">
                  <c:v>-0.438896018</c:v>
                </c:pt>
                <c:pt idx="8924">
                  <c:v>-0.43876276600000003</c:v>
                </c:pt>
                <c:pt idx="8925">
                  <c:v>-0.43862958800000001</c:v>
                </c:pt>
                <c:pt idx="8926">
                  <c:v>-0.43849648200000002</c:v>
                </c:pt>
                <c:pt idx="8927">
                  <c:v>-0.43836344900000002</c:v>
                </c:pt>
                <c:pt idx="8928">
                  <c:v>-0.43823048999999997</c:v>
                </c:pt>
                <c:pt idx="8929">
                  <c:v>-0.438097603</c:v>
                </c:pt>
                <c:pt idx="8930">
                  <c:v>-0.43796478999999999</c:v>
                </c:pt>
                <c:pt idx="8931">
                  <c:v>-0.437832049</c:v>
                </c:pt>
                <c:pt idx="8932">
                  <c:v>-0.43769938200000003</c:v>
                </c:pt>
                <c:pt idx="8933">
                  <c:v>-0.43756678799999998</c:v>
                </c:pt>
                <c:pt idx="8934">
                  <c:v>-0.43743426699999999</c:v>
                </c:pt>
                <c:pt idx="8935">
                  <c:v>-0.43730181899999998</c:v>
                </c:pt>
                <c:pt idx="8936">
                  <c:v>-0.43716944400000002</c:v>
                </c:pt>
                <c:pt idx="8937">
                  <c:v>-0.43703714199999999</c:v>
                </c:pt>
                <c:pt idx="8938">
                  <c:v>-0.43690491300000001</c:v>
                </c:pt>
                <c:pt idx="8939">
                  <c:v>-0.43677275700000001</c:v>
                </c:pt>
                <c:pt idx="8940">
                  <c:v>-0.43664067400000001</c:v>
                </c:pt>
                <c:pt idx="8941">
                  <c:v>-0.43650866500000002</c:v>
                </c:pt>
                <c:pt idx="8942">
                  <c:v>-0.43637672799999999</c:v>
                </c:pt>
                <c:pt idx="8943">
                  <c:v>-0.43624486499999998</c:v>
                </c:pt>
                <c:pt idx="8944">
                  <c:v>-0.43611307399999999</c:v>
                </c:pt>
                <c:pt idx="8945">
                  <c:v>-0.43598135700000001</c:v>
                </c:pt>
                <c:pt idx="8946">
                  <c:v>-0.43584856199999999</c:v>
                </c:pt>
                <c:pt idx="8947">
                  <c:v>-0.43571469000000002</c:v>
                </c:pt>
                <c:pt idx="8948">
                  <c:v>-0.43558017100000002</c:v>
                </c:pt>
                <c:pt idx="8949">
                  <c:v>-0.43544512099999999</c:v>
                </c:pt>
                <c:pt idx="8950">
                  <c:v>-0.435309644</c:v>
                </c:pt>
                <c:pt idx="8951">
                  <c:v>-0.43517392999999999</c:v>
                </c:pt>
                <c:pt idx="8952">
                  <c:v>-0.43503817</c:v>
                </c:pt>
                <c:pt idx="8953">
                  <c:v>-0.43490237300000001</c:v>
                </c:pt>
                <c:pt idx="8954">
                  <c:v>-0.43476654599999998</c:v>
                </c:pt>
                <c:pt idx="8955">
                  <c:v>-0.43463069300000001</c:v>
                </c:pt>
                <c:pt idx="8956">
                  <c:v>-0.43449482099999998</c:v>
                </c:pt>
                <c:pt idx="8957">
                  <c:v>-0.43435892999999998</c:v>
                </c:pt>
                <c:pt idx="8958">
                  <c:v>-0.43422299600000003</c:v>
                </c:pt>
                <c:pt idx="8959">
                  <c:v>-0.434087051</c:v>
                </c:pt>
                <c:pt idx="8960">
                  <c:v>-0.43395109799999998</c:v>
                </c:pt>
                <c:pt idx="8961">
                  <c:v>-0.43381514100000002</c:v>
                </c:pt>
                <c:pt idx="8962">
                  <c:v>-0.43367912400000003</c:v>
                </c:pt>
                <c:pt idx="8963">
                  <c:v>-0.43354311600000001</c:v>
                </c:pt>
                <c:pt idx="8964">
                  <c:v>-0.43340710799999999</c:v>
                </c:pt>
                <c:pt idx="8965">
                  <c:v>-0.43327107199999998</c:v>
                </c:pt>
                <c:pt idx="8966">
                  <c:v>-0.43313499700000002</c:v>
                </c:pt>
                <c:pt idx="8967">
                  <c:v>-0.43299894</c:v>
                </c:pt>
                <c:pt idx="8968">
                  <c:v>-0.43286288499999998</c:v>
                </c:pt>
                <c:pt idx="8969">
                  <c:v>-0.43272675100000002</c:v>
                </c:pt>
                <c:pt idx="8970">
                  <c:v>-0.43259063399999997</c:v>
                </c:pt>
                <c:pt idx="8971">
                  <c:v>-0.43245452600000001</c:v>
                </c:pt>
                <c:pt idx="8972">
                  <c:v>-0.432318376</c:v>
                </c:pt>
                <c:pt idx="8973">
                  <c:v>-0.43218218000000003</c:v>
                </c:pt>
                <c:pt idx="8974">
                  <c:v>-0.43204600300000001</c:v>
                </c:pt>
                <c:pt idx="8975">
                  <c:v>-0.43190982300000003</c:v>
                </c:pt>
                <c:pt idx="8976">
                  <c:v>-0.43177357700000002</c:v>
                </c:pt>
                <c:pt idx="8977">
                  <c:v>-0.43163730500000003</c:v>
                </c:pt>
                <c:pt idx="8978">
                  <c:v>-0.43150101699999999</c:v>
                </c:pt>
                <c:pt idx="8979">
                  <c:v>-0.43136472599999998</c:v>
                </c:pt>
                <c:pt idx="8980">
                  <c:v>-0.43122840499999998</c:v>
                </c:pt>
                <c:pt idx="8981">
                  <c:v>-0.43109201400000002</c:v>
                </c:pt>
                <c:pt idx="8982">
                  <c:v>-0.43095559300000003</c:v>
                </c:pt>
                <c:pt idx="8983">
                  <c:v>-0.43081913300000002</c:v>
                </c:pt>
                <c:pt idx="8984">
                  <c:v>-0.43068262699999998</c:v>
                </c:pt>
                <c:pt idx="8985">
                  <c:v>-0.430546068</c:v>
                </c:pt>
                <c:pt idx="8986">
                  <c:v>-0.43040957699999999</c:v>
                </c:pt>
                <c:pt idx="8987">
                  <c:v>-0.43027338300000001</c:v>
                </c:pt>
                <c:pt idx="8988">
                  <c:v>-0.43013754399999998</c:v>
                </c:pt>
                <c:pt idx="8989">
                  <c:v>-0.43000217600000001</c:v>
                </c:pt>
                <c:pt idx="8990">
                  <c:v>-0.42986755999999998</c:v>
                </c:pt>
                <c:pt idx="8991">
                  <c:v>-0.42973310599999998</c:v>
                </c:pt>
                <c:pt idx="8992">
                  <c:v>-0.42959870999999999</c:v>
                </c:pt>
                <c:pt idx="8993">
                  <c:v>-0.42946437300000001</c:v>
                </c:pt>
                <c:pt idx="8994">
                  <c:v>-0.429330094</c:v>
                </c:pt>
                <c:pt idx="8995">
                  <c:v>-0.42919587300000001</c:v>
                </c:pt>
                <c:pt idx="8996">
                  <c:v>-0.42906170999999999</c:v>
                </c:pt>
                <c:pt idx="8997">
                  <c:v>-0.42892760499999999</c:v>
                </c:pt>
                <c:pt idx="8998">
                  <c:v>-0.42879355899999999</c:v>
                </c:pt>
                <c:pt idx="8999">
                  <c:v>-0.42865956999999999</c:v>
                </c:pt>
                <c:pt idx="9000">
                  <c:v>-0.42852563999999999</c:v>
                </c:pt>
                <c:pt idx="9001">
                  <c:v>-0.42839176800000001</c:v>
                </c:pt>
                <c:pt idx="9002">
                  <c:v>-0.42825795500000002</c:v>
                </c:pt>
                <c:pt idx="9003">
                  <c:v>-0.42812419899999998</c:v>
                </c:pt>
                <c:pt idx="9004">
                  <c:v>-0.42799050199999999</c:v>
                </c:pt>
                <c:pt idx="9005">
                  <c:v>-0.42785686299999998</c:v>
                </c:pt>
                <c:pt idx="9006">
                  <c:v>-0.42772328199999998</c:v>
                </c:pt>
                <c:pt idx="9007">
                  <c:v>-0.42758975900000001</c:v>
                </c:pt>
                <c:pt idx="9008">
                  <c:v>-0.42745629499999999</c:v>
                </c:pt>
                <c:pt idx="9009">
                  <c:v>-0.42732288899999998</c:v>
                </c:pt>
                <c:pt idx="9010">
                  <c:v>-0.42718954100000001</c:v>
                </c:pt>
                <c:pt idx="9011">
                  <c:v>-0.427056251</c:v>
                </c:pt>
                <c:pt idx="9012">
                  <c:v>-0.42692301900000001</c:v>
                </c:pt>
                <c:pt idx="9013">
                  <c:v>-0.42678984599999997</c:v>
                </c:pt>
                <c:pt idx="9014">
                  <c:v>-0.42665672999999998</c:v>
                </c:pt>
                <c:pt idx="9015">
                  <c:v>-0.42652367299999999</c:v>
                </c:pt>
                <c:pt idx="9016">
                  <c:v>-0.42639067400000003</c:v>
                </c:pt>
                <c:pt idx="9017">
                  <c:v>-0.426257734</c:v>
                </c:pt>
                <c:pt idx="9018">
                  <c:v>-0.42612485100000003</c:v>
                </c:pt>
                <c:pt idx="9019">
                  <c:v>-0.425992027</c:v>
                </c:pt>
                <c:pt idx="9020">
                  <c:v>-0.42585926099999999</c:v>
                </c:pt>
                <c:pt idx="9021">
                  <c:v>-0.42572655300000001</c:v>
                </c:pt>
                <c:pt idx="9022">
                  <c:v>-0.425593903</c:v>
                </c:pt>
                <c:pt idx="9023">
                  <c:v>-0.42546131199999998</c:v>
                </c:pt>
                <c:pt idx="9024">
                  <c:v>-0.42532877800000002</c:v>
                </c:pt>
                <c:pt idx="9025">
                  <c:v>-0.425196303</c:v>
                </c:pt>
                <c:pt idx="9026">
                  <c:v>-0.425063886</c:v>
                </c:pt>
                <c:pt idx="9027">
                  <c:v>-0.424931528</c:v>
                </c:pt>
                <c:pt idx="9028">
                  <c:v>-0.424799227</c:v>
                </c:pt>
                <c:pt idx="9029">
                  <c:v>-0.424666985</c:v>
                </c:pt>
                <c:pt idx="9030">
                  <c:v>-0.42453480100000002</c:v>
                </c:pt>
                <c:pt idx="9031">
                  <c:v>-0.42440267500000001</c:v>
                </c:pt>
                <c:pt idx="9032">
                  <c:v>-0.42427060700000002</c:v>
                </c:pt>
                <c:pt idx="9033">
                  <c:v>-0.42413859799999998</c:v>
                </c:pt>
                <c:pt idx="9034">
                  <c:v>-0.42400664700000001</c:v>
                </c:pt>
                <c:pt idx="9035">
                  <c:v>-0.42387475299999999</c:v>
                </c:pt>
                <c:pt idx="9036">
                  <c:v>-0.42374291800000002</c:v>
                </c:pt>
                <c:pt idx="9037">
                  <c:v>-0.423611142</c:v>
                </c:pt>
                <c:pt idx="9038">
                  <c:v>-0.42347942300000002</c:v>
                </c:pt>
                <c:pt idx="9039">
                  <c:v>-0.42334776299999999</c:v>
                </c:pt>
                <c:pt idx="9040">
                  <c:v>-0.42321616099999998</c:v>
                </c:pt>
                <c:pt idx="9041">
                  <c:v>-0.423084617</c:v>
                </c:pt>
                <c:pt idx="9042">
                  <c:v>-0.42295313099999998</c:v>
                </c:pt>
                <c:pt idx="9043">
                  <c:v>-0.42282170400000002</c:v>
                </c:pt>
                <c:pt idx="9044">
                  <c:v>-0.422690334</c:v>
                </c:pt>
                <c:pt idx="9045">
                  <c:v>-0.42255902299999998</c:v>
                </c:pt>
                <c:pt idx="9046">
                  <c:v>-0.42242776999999998</c:v>
                </c:pt>
                <c:pt idx="9047">
                  <c:v>-0.42229657599999998</c:v>
                </c:pt>
                <c:pt idx="9048">
                  <c:v>-0.42216543899999998</c:v>
                </c:pt>
                <c:pt idx="9049">
                  <c:v>-0.42203436100000002</c:v>
                </c:pt>
                <c:pt idx="9050">
                  <c:v>-0.42190334099999999</c:v>
                </c:pt>
                <c:pt idx="9051">
                  <c:v>-0.42177237899999998</c:v>
                </c:pt>
                <c:pt idx="9052">
                  <c:v>-0.42164147499999999</c:v>
                </c:pt>
                <c:pt idx="9053">
                  <c:v>-0.42151063</c:v>
                </c:pt>
                <c:pt idx="9054">
                  <c:v>-0.421379842</c:v>
                </c:pt>
                <c:pt idx="9055">
                  <c:v>-0.42124911300000001</c:v>
                </c:pt>
                <c:pt idx="9056">
                  <c:v>-0.42111844199999998</c:v>
                </c:pt>
                <c:pt idx="9057">
                  <c:v>-0.42098783000000001</c:v>
                </c:pt>
                <c:pt idx="9058">
                  <c:v>-0.42085727499999998</c:v>
                </c:pt>
                <c:pt idx="9059">
                  <c:v>-0.420726779</c:v>
                </c:pt>
                <c:pt idx="9060">
                  <c:v>-0.42059634000000001</c:v>
                </c:pt>
                <c:pt idx="9061">
                  <c:v>-0.420465961</c:v>
                </c:pt>
                <c:pt idx="9062">
                  <c:v>-0.42033563899999998</c:v>
                </c:pt>
                <c:pt idx="9063">
                  <c:v>-0.42020537499999999</c:v>
                </c:pt>
                <c:pt idx="9064">
                  <c:v>-0.42007517</c:v>
                </c:pt>
                <c:pt idx="9065">
                  <c:v>-0.41994502299999997</c:v>
                </c:pt>
                <c:pt idx="9066">
                  <c:v>-0.41981493399999997</c:v>
                </c:pt>
                <c:pt idx="9067">
                  <c:v>-0.419684903</c:v>
                </c:pt>
                <c:pt idx="9068">
                  <c:v>-0.41955493100000002</c:v>
                </c:pt>
                <c:pt idx="9069">
                  <c:v>-0.41942501599999998</c:v>
                </c:pt>
                <c:pt idx="9070">
                  <c:v>-0.41929516</c:v>
                </c:pt>
                <c:pt idx="9071">
                  <c:v>-0.41916536199999999</c:v>
                </c:pt>
                <c:pt idx="9072">
                  <c:v>-0.419035622</c:v>
                </c:pt>
                <c:pt idx="9073">
                  <c:v>-0.418905941</c:v>
                </c:pt>
                <c:pt idx="9074">
                  <c:v>-0.41877631799999998</c:v>
                </c:pt>
                <c:pt idx="9075">
                  <c:v>-0.41864675200000001</c:v>
                </c:pt>
                <c:pt idx="9076">
                  <c:v>-0.41851724499999998</c:v>
                </c:pt>
                <c:pt idx="9077">
                  <c:v>-0.41838779700000001</c:v>
                </c:pt>
                <c:pt idx="9078">
                  <c:v>-0.41825840600000003</c:v>
                </c:pt>
                <c:pt idx="9079">
                  <c:v>-0.41812907399999999</c:v>
                </c:pt>
                <c:pt idx="9080">
                  <c:v>-0.41799979999999998</c:v>
                </c:pt>
                <c:pt idx="9081">
                  <c:v>-0.41787058399999999</c:v>
                </c:pt>
                <c:pt idx="9082">
                  <c:v>-0.41774142600000003</c:v>
                </c:pt>
                <c:pt idx="9083">
                  <c:v>-0.41761232599999998</c:v>
                </c:pt>
                <c:pt idx="9084">
                  <c:v>-0.41748328499999998</c:v>
                </c:pt>
                <c:pt idx="9085">
                  <c:v>-0.41735430200000001</c:v>
                </c:pt>
                <c:pt idx="9086">
                  <c:v>-0.41722537700000001</c:v>
                </c:pt>
                <c:pt idx="9087">
                  <c:v>-0.41709650999999998</c:v>
                </c:pt>
                <c:pt idx="9088">
                  <c:v>-0.416967702</c:v>
                </c:pt>
                <c:pt idx="9089">
                  <c:v>-0.41683895100000001</c:v>
                </c:pt>
                <c:pt idx="9090">
                  <c:v>-0.41671025900000003</c:v>
                </c:pt>
                <c:pt idx="9091">
                  <c:v>-0.41658162500000001</c:v>
                </c:pt>
                <c:pt idx="9092">
                  <c:v>-0.41645304900000002</c:v>
                </c:pt>
                <c:pt idx="9093">
                  <c:v>-0.41632453200000002</c:v>
                </c:pt>
                <c:pt idx="9094">
                  <c:v>-0.41619607199999997</c:v>
                </c:pt>
                <c:pt idx="9095">
                  <c:v>-0.41606767099999997</c:v>
                </c:pt>
                <c:pt idx="9096">
                  <c:v>-0.415939328</c:v>
                </c:pt>
                <c:pt idx="9097">
                  <c:v>-0.41581104400000002</c:v>
                </c:pt>
                <c:pt idx="9098">
                  <c:v>-0.41568281699999998</c:v>
                </c:pt>
                <c:pt idx="9099">
                  <c:v>-0.415554649</c:v>
                </c:pt>
                <c:pt idx="9100">
                  <c:v>-0.41542653899999998</c:v>
                </c:pt>
                <c:pt idx="9101">
                  <c:v>-0.41529848699999999</c:v>
                </c:pt>
                <c:pt idx="9102">
                  <c:v>-0.41517049299999997</c:v>
                </c:pt>
                <c:pt idx="9103">
                  <c:v>-0.41504255699999998</c:v>
                </c:pt>
                <c:pt idx="9104">
                  <c:v>-0.41491467999999998</c:v>
                </c:pt>
                <c:pt idx="9105">
                  <c:v>-0.41478686100000001</c:v>
                </c:pt>
                <c:pt idx="9106">
                  <c:v>-0.4146591</c:v>
                </c:pt>
                <c:pt idx="9107">
                  <c:v>-0.41453139700000002</c:v>
                </c:pt>
                <c:pt idx="9108">
                  <c:v>-0.41440375200000001</c:v>
                </c:pt>
                <c:pt idx="9109">
                  <c:v>-0.414276166</c:v>
                </c:pt>
                <c:pt idx="9110">
                  <c:v>-0.41414863800000001</c:v>
                </c:pt>
                <c:pt idx="9111">
                  <c:v>-0.41402116799999999</c:v>
                </c:pt>
                <c:pt idx="9112">
                  <c:v>-0.413893756</c:v>
                </c:pt>
                <c:pt idx="9113">
                  <c:v>-0.41376640199999998</c:v>
                </c:pt>
                <c:pt idx="9114">
                  <c:v>-0.41363910700000001</c:v>
                </c:pt>
                <c:pt idx="9115">
                  <c:v>-0.41351187</c:v>
                </c:pt>
                <c:pt idx="9116">
                  <c:v>-0.41338469100000003</c:v>
                </c:pt>
                <c:pt idx="9117">
                  <c:v>-0.41325757000000002</c:v>
                </c:pt>
                <c:pt idx="9118">
                  <c:v>-0.41313050699999998</c:v>
                </c:pt>
                <c:pt idx="9119">
                  <c:v>-0.41300350299999999</c:v>
                </c:pt>
                <c:pt idx="9120">
                  <c:v>-0.41287655699999998</c:v>
                </c:pt>
                <c:pt idx="9121">
                  <c:v>-0.41274966899999999</c:v>
                </c:pt>
                <c:pt idx="9122">
                  <c:v>-0.41262283900000002</c:v>
                </c:pt>
                <c:pt idx="9123">
                  <c:v>-0.41249606700000002</c:v>
                </c:pt>
                <c:pt idx="9124">
                  <c:v>-0.41236935400000002</c:v>
                </c:pt>
                <c:pt idx="9125">
                  <c:v>-0.41224269899999999</c:v>
                </c:pt>
                <c:pt idx="9126">
                  <c:v>-0.41211610199999998</c:v>
                </c:pt>
                <c:pt idx="9127">
                  <c:v>-0.411989563</c:v>
                </c:pt>
                <c:pt idx="9128">
                  <c:v>-0.41186308199999999</c:v>
                </c:pt>
                <c:pt idx="9129">
                  <c:v>-0.41173665999999998</c:v>
                </c:pt>
                <c:pt idx="9130">
                  <c:v>-0.41161029599999999</c:v>
                </c:pt>
                <c:pt idx="9131">
                  <c:v>-0.41148399000000002</c:v>
                </c:pt>
                <c:pt idx="9132">
                  <c:v>-0.41135774200000003</c:v>
                </c:pt>
                <c:pt idx="9133">
                  <c:v>-0.411231552</c:v>
                </c:pt>
                <c:pt idx="9134">
                  <c:v>-0.41110542100000003</c:v>
                </c:pt>
                <c:pt idx="9135">
                  <c:v>-0.41097934800000002</c:v>
                </c:pt>
                <c:pt idx="9136">
                  <c:v>-0.41085333299999999</c:v>
                </c:pt>
                <c:pt idx="9137">
                  <c:v>-0.41072737599999998</c:v>
                </c:pt>
                <c:pt idx="9138">
                  <c:v>-0.41060147699999999</c:v>
                </c:pt>
                <c:pt idx="9139">
                  <c:v>-0.410475637</c:v>
                </c:pt>
                <c:pt idx="9140">
                  <c:v>-0.41034985499999999</c:v>
                </c:pt>
                <c:pt idx="9141">
                  <c:v>-0.41022413099999999</c:v>
                </c:pt>
                <c:pt idx="9142">
                  <c:v>-0.41009846500000002</c:v>
                </c:pt>
                <c:pt idx="9143">
                  <c:v>-0.40997285700000002</c:v>
                </c:pt>
                <c:pt idx="9144">
                  <c:v>-0.40984730800000002</c:v>
                </c:pt>
                <c:pt idx="9145">
                  <c:v>-0.40972181699999999</c:v>
                </c:pt>
                <c:pt idx="9146">
                  <c:v>-0.40959638399999998</c:v>
                </c:pt>
                <c:pt idx="9147">
                  <c:v>-0.409471009</c:v>
                </c:pt>
                <c:pt idx="9148">
                  <c:v>-0.40934569199999998</c:v>
                </c:pt>
                <c:pt idx="9149">
                  <c:v>-0.40922043400000002</c:v>
                </c:pt>
                <c:pt idx="9150">
                  <c:v>-0.40909523399999997</c:v>
                </c:pt>
                <c:pt idx="9151">
                  <c:v>-0.40897009200000001</c:v>
                </c:pt>
                <c:pt idx="9152">
                  <c:v>-0.40884500800000001</c:v>
                </c:pt>
                <c:pt idx="9153">
                  <c:v>-0.40871998199999998</c:v>
                </c:pt>
                <c:pt idx="9154">
                  <c:v>-0.40859501500000001</c:v>
                </c:pt>
                <c:pt idx="9155">
                  <c:v>-0.40847010500000003</c:v>
                </c:pt>
                <c:pt idx="9156">
                  <c:v>-0.40834525399999999</c:v>
                </c:pt>
                <c:pt idx="9157">
                  <c:v>-0.40822046200000001</c:v>
                </c:pt>
                <c:pt idx="9158">
                  <c:v>-0.40809572700000002</c:v>
                </c:pt>
                <c:pt idx="9159">
                  <c:v>-0.40797105099999997</c:v>
                </c:pt>
                <c:pt idx="9160">
                  <c:v>-0.40784643199999998</c:v>
                </c:pt>
                <c:pt idx="9161">
                  <c:v>-0.40772187199999999</c:v>
                </c:pt>
                <c:pt idx="9162">
                  <c:v>-0.40759737000000001</c:v>
                </c:pt>
                <c:pt idx="9163">
                  <c:v>-0.40747292699999998</c:v>
                </c:pt>
                <c:pt idx="9164">
                  <c:v>-0.40734854100000001</c:v>
                </c:pt>
                <c:pt idx="9165">
                  <c:v>-0.40722421399999997</c:v>
                </c:pt>
                <c:pt idx="9166">
                  <c:v>-0.40709994500000002</c:v>
                </c:pt>
                <c:pt idx="9167">
                  <c:v>-0.40697573399999998</c:v>
                </c:pt>
                <c:pt idx="9168">
                  <c:v>-0.40685158199999999</c:v>
                </c:pt>
                <c:pt idx="9169">
                  <c:v>-0.406727487</c:v>
                </c:pt>
                <c:pt idx="9170">
                  <c:v>-0.406603451</c:v>
                </c:pt>
                <c:pt idx="9171">
                  <c:v>-0.40647947299999998</c:v>
                </c:pt>
                <c:pt idx="9172">
                  <c:v>-0.40635555299999998</c:v>
                </c:pt>
                <c:pt idx="9173">
                  <c:v>-0.40623169100000001</c:v>
                </c:pt>
                <c:pt idx="9174">
                  <c:v>-0.40610788799999997</c:v>
                </c:pt>
                <c:pt idx="9175">
                  <c:v>-0.40598414300000002</c:v>
                </c:pt>
                <c:pt idx="9176">
                  <c:v>-0.40586045599999998</c:v>
                </c:pt>
                <c:pt idx="9177">
                  <c:v>-0.40573682700000002</c:v>
                </c:pt>
                <c:pt idx="9178">
                  <c:v>-0.40561325599999998</c:v>
                </c:pt>
                <c:pt idx="9179">
                  <c:v>-0.40548974399999999</c:v>
                </c:pt>
                <c:pt idx="9180">
                  <c:v>-0.40536628899999999</c:v>
                </c:pt>
                <c:pt idx="9181">
                  <c:v>-0.40524289299999999</c:v>
                </c:pt>
                <c:pt idx="9182">
                  <c:v>-0.40511955500000002</c:v>
                </c:pt>
                <c:pt idx="9183">
                  <c:v>-0.40499627599999999</c:v>
                </c:pt>
                <c:pt idx="9184">
                  <c:v>-0.40487305400000001</c:v>
                </c:pt>
                <c:pt idx="9185">
                  <c:v>-0.40474989099999997</c:v>
                </c:pt>
                <c:pt idx="9186">
                  <c:v>-0.40462678600000002</c:v>
                </c:pt>
                <c:pt idx="9187">
                  <c:v>-0.40450373899999997</c:v>
                </c:pt>
                <c:pt idx="9188">
                  <c:v>-0.40438075000000001</c:v>
                </c:pt>
                <c:pt idx="9189">
                  <c:v>-0.40425781999999999</c:v>
                </c:pt>
                <c:pt idx="9190">
                  <c:v>-0.40413494799999999</c:v>
                </c:pt>
                <c:pt idx="9191">
                  <c:v>-0.40401213400000002</c:v>
                </c:pt>
                <c:pt idx="9192">
                  <c:v>-0.40388937800000002</c:v>
                </c:pt>
                <c:pt idx="9193">
                  <c:v>-0.40376667999999999</c:v>
                </c:pt>
                <c:pt idx="9194">
                  <c:v>-0.40364404100000001</c:v>
                </c:pt>
                <c:pt idx="9195">
                  <c:v>-0.40352145900000003</c:v>
                </c:pt>
                <c:pt idx="9196">
                  <c:v>-0.40339893599999999</c:v>
                </c:pt>
                <c:pt idx="9197">
                  <c:v>-0.40327647100000003</c:v>
                </c:pt>
                <c:pt idx="9198">
                  <c:v>-0.40315406500000001</c:v>
                </c:pt>
                <c:pt idx="9199">
                  <c:v>-0.40303171599999998</c:v>
                </c:pt>
                <c:pt idx="9200">
                  <c:v>-0.40290942600000001</c:v>
                </c:pt>
                <c:pt idx="9201">
                  <c:v>-0.40278719400000002</c:v>
                </c:pt>
                <c:pt idx="9202">
                  <c:v>-0.40266501999999998</c:v>
                </c:pt>
                <c:pt idx="9203">
                  <c:v>-0.40254290399999998</c:v>
                </c:pt>
                <c:pt idx="9204">
                  <c:v>-0.40242084700000003</c:v>
                </c:pt>
                <c:pt idx="9205">
                  <c:v>-0.40229884799999999</c:v>
                </c:pt>
                <c:pt idx="9206">
                  <c:v>-0.40217690699999997</c:v>
                </c:pt>
                <c:pt idx="9207">
                  <c:v>-0.40205502399999998</c:v>
                </c:pt>
                <c:pt idx="9208">
                  <c:v>-0.40193319900000002</c:v>
                </c:pt>
                <c:pt idx="9209">
                  <c:v>-0.40181143200000002</c:v>
                </c:pt>
                <c:pt idx="9210">
                  <c:v>-0.40168972400000003</c:v>
                </c:pt>
                <c:pt idx="9211">
                  <c:v>-0.401568074</c:v>
                </c:pt>
                <c:pt idx="9212">
                  <c:v>-0.40144648199999999</c:v>
                </c:pt>
                <c:pt idx="9213">
                  <c:v>-0.40132494800000001</c:v>
                </c:pt>
                <c:pt idx="9214">
                  <c:v>-0.40120347299999998</c:v>
                </c:pt>
                <c:pt idx="9215">
                  <c:v>-0.40108205600000002</c:v>
                </c:pt>
                <c:pt idx="9216">
                  <c:v>-0.40096069699999998</c:v>
                </c:pt>
                <c:pt idx="9217">
                  <c:v>-0.40083939600000001</c:v>
                </c:pt>
                <c:pt idx="9218">
                  <c:v>-0.40071815300000002</c:v>
                </c:pt>
                <c:pt idx="9219">
                  <c:v>-0.40059696900000002</c:v>
                </c:pt>
                <c:pt idx="9220">
                  <c:v>-0.40047584200000003</c:v>
                </c:pt>
                <c:pt idx="9221">
                  <c:v>-0.40035477400000002</c:v>
                </c:pt>
                <c:pt idx="9222">
                  <c:v>-0.40023376399999999</c:v>
                </c:pt>
                <c:pt idx="9223">
                  <c:v>-0.40011281300000001</c:v>
                </c:pt>
                <c:pt idx="9224">
                  <c:v>-0.39999191899999997</c:v>
                </c:pt>
                <c:pt idx="9225">
                  <c:v>-0.39987108399999999</c:v>
                </c:pt>
                <c:pt idx="9226">
                  <c:v>-0.39975030700000003</c:v>
                </c:pt>
                <c:pt idx="9227">
                  <c:v>-0.39962958799999998</c:v>
                </c:pt>
                <c:pt idx="9228">
                  <c:v>-0.39950892700000001</c:v>
                </c:pt>
                <c:pt idx="9229">
                  <c:v>-0.39938832499999999</c:v>
                </c:pt>
                <c:pt idx="9230">
                  <c:v>-0.39926778000000002</c:v>
                </c:pt>
                <c:pt idx="9231">
                  <c:v>-0.39914729399999999</c:v>
                </c:pt>
                <c:pt idx="9232">
                  <c:v>-0.39902686599999998</c:v>
                </c:pt>
                <c:pt idx="9233">
                  <c:v>-0.39890649700000003</c:v>
                </c:pt>
                <c:pt idx="9234">
                  <c:v>-0.39878618500000002</c:v>
                </c:pt>
                <c:pt idx="9235">
                  <c:v>-0.398665932</c:v>
                </c:pt>
                <c:pt idx="9236">
                  <c:v>-0.39854573700000001</c:v>
                </c:pt>
                <c:pt idx="9237">
                  <c:v>-0.39842559999999999</c:v>
                </c:pt>
                <c:pt idx="9238">
                  <c:v>-0.398305521</c:v>
                </c:pt>
                <c:pt idx="9239">
                  <c:v>-0.39818550000000003</c:v>
                </c:pt>
                <c:pt idx="9240">
                  <c:v>-0.398065538</c:v>
                </c:pt>
                <c:pt idx="9241">
                  <c:v>-0.39794563399999999</c:v>
                </c:pt>
                <c:pt idx="9242">
                  <c:v>-0.39782578800000001</c:v>
                </c:pt>
                <c:pt idx="9243">
                  <c:v>-0.397706</c:v>
                </c:pt>
                <c:pt idx="9244">
                  <c:v>-0.39758627099999999</c:v>
                </c:pt>
                <c:pt idx="9245">
                  <c:v>-0.3974666</c:v>
                </c:pt>
                <c:pt idx="9246">
                  <c:v>-0.39734698600000001</c:v>
                </c:pt>
                <c:pt idx="9247">
                  <c:v>-0.39722743100000002</c:v>
                </c:pt>
                <c:pt idx="9248">
                  <c:v>-0.39710793500000002</c:v>
                </c:pt>
                <c:pt idx="9249">
                  <c:v>-0.39698849600000002</c:v>
                </c:pt>
                <c:pt idx="9250">
                  <c:v>-0.39686911600000002</c:v>
                </c:pt>
                <c:pt idx="9251">
                  <c:v>-0.39674979399999999</c:v>
                </c:pt>
                <c:pt idx="9252">
                  <c:v>-0.39663052999999998</c:v>
                </c:pt>
                <c:pt idx="9253">
                  <c:v>-0.396511324</c:v>
                </c:pt>
                <c:pt idx="9254">
                  <c:v>-0.39639217700000001</c:v>
                </c:pt>
                <c:pt idx="9255">
                  <c:v>-0.39627308700000002</c:v>
                </c:pt>
                <c:pt idx="9256">
                  <c:v>-0.39615405599999998</c:v>
                </c:pt>
                <c:pt idx="9257">
                  <c:v>-0.39603508300000001</c:v>
                </c:pt>
                <c:pt idx="9258">
                  <c:v>-0.39591616800000001</c:v>
                </c:pt>
                <c:pt idx="9259">
                  <c:v>-0.39579731200000001</c:v>
                </c:pt>
                <c:pt idx="9260">
                  <c:v>-0.39567851399999998</c:v>
                </c:pt>
                <c:pt idx="9261">
                  <c:v>-0.395559773</c:v>
                </c:pt>
                <c:pt idx="9262">
                  <c:v>-0.39544109100000002</c:v>
                </c:pt>
                <c:pt idx="9263">
                  <c:v>-0.39532246799999998</c:v>
                </c:pt>
                <c:pt idx="9264">
                  <c:v>-0.395203902</c:v>
                </c:pt>
                <c:pt idx="9265">
                  <c:v>-0.39508539500000001</c:v>
                </c:pt>
                <c:pt idx="9266">
                  <c:v>-0.39496694599999999</c:v>
                </c:pt>
                <c:pt idx="9267">
                  <c:v>-0.39484855499999999</c:v>
                </c:pt>
                <c:pt idx="9268">
                  <c:v>-0.39473022200000002</c:v>
                </c:pt>
                <c:pt idx="9269">
                  <c:v>-0.39461194700000002</c:v>
                </c:pt>
                <c:pt idx="9270">
                  <c:v>-0.39449373100000001</c:v>
                </c:pt>
                <c:pt idx="9271">
                  <c:v>-0.39437557299999998</c:v>
                </c:pt>
                <c:pt idx="9272">
                  <c:v>-0.39425747300000002</c:v>
                </c:pt>
                <c:pt idx="9273">
                  <c:v>-0.39413943099999998</c:v>
                </c:pt>
                <c:pt idx="9274">
                  <c:v>-0.394021448</c:v>
                </c:pt>
                <c:pt idx="9275">
                  <c:v>-0.39390352200000001</c:v>
                </c:pt>
                <c:pt idx="9276">
                  <c:v>-0.39378565500000001</c:v>
                </c:pt>
                <c:pt idx="9277">
                  <c:v>-0.39366784599999999</c:v>
                </c:pt>
                <c:pt idx="9278">
                  <c:v>-0.39355009499999999</c:v>
                </c:pt>
                <c:pt idx="9279">
                  <c:v>-0.39343240299999999</c:v>
                </c:pt>
                <c:pt idx="9280">
                  <c:v>-0.39331476900000001</c:v>
                </c:pt>
                <c:pt idx="9281">
                  <c:v>-0.39319719199999997</c:v>
                </c:pt>
                <c:pt idx="9282">
                  <c:v>-0.39307967399999999</c:v>
                </c:pt>
                <c:pt idx="9283">
                  <c:v>-0.392962215</c:v>
                </c:pt>
                <c:pt idx="9284">
                  <c:v>-0.39284481300000001</c:v>
                </c:pt>
                <c:pt idx="9285">
                  <c:v>-0.39272747000000002</c:v>
                </c:pt>
                <c:pt idx="9286">
                  <c:v>-0.39261018399999997</c:v>
                </c:pt>
                <c:pt idx="9287">
                  <c:v>-0.392492958</c:v>
                </c:pt>
                <c:pt idx="9288">
                  <c:v>-0.39237578899999997</c:v>
                </c:pt>
                <c:pt idx="9289">
                  <c:v>-0.39225867800000003</c:v>
                </c:pt>
                <c:pt idx="9290">
                  <c:v>-0.39214162600000002</c:v>
                </c:pt>
                <c:pt idx="9291">
                  <c:v>-0.39202463199999998</c:v>
                </c:pt>
                <c:pt idx="9292">
                  <c:v>-0.39190769600000003</c:v>
                </c:pt>
                <c:pt idx="9293">
                  <c:v>-0.39179081799999999</c:v>
                </c:pt>
                <c:pt idx="9294">
                  <c:v>-0.39167363999999999</c:v>
                </c:pt>
                <c:pt idx="9295">
                  <c:v>-0.39155604199999999</c:v>
                </c:pt>
                <c:pt idx="9296">
                  <c:v>-0.39143830600000001</c:v>
                </c:pt>
                <c:pt idx="9297">
                  <c:v>-0.39132055599999999</c:v>
                </c:pt>
                <c:pt idx="9298">
                  <c:v>-0.39120281299999998</c:v>
                </c:pt>
                <c:pt idx="9299">
                  <c:v>-0.39108511499999998</c:v>
                </c:pt>
                <c:pt idx="9300">
                  <c:v>-0.39096742699999998</c:v>
                </c:pt>
                <c:pt idx="9301">
                  <c:v>-0.39084978399999998</c:v>
                </c:pt>
                <c:pt idx="9302">
                  <c:v>-0.39073217799999999</c:v>
                </c:pt>
                <c:pt idx="9303">
                  <c:v>-0.39061459100000001</c:v>
                </c:pt>
                <c:pt idx="9304">
                  <c:v>-0.39049707500000003</c:v>
                </c:pt>
                <c:pt idx="9305">
                  <c:v>-0.39037957000000001</c:v>
                </c:pt>
                <c:pt idx="9306">
                  <c:v>-0.39026212999999998</c:v>
                </c:pt>
                <c:pt idx="9307">
                  <c:v>-0.39014470600000001</c:v>
                </c:pt>
                <c:pt idx="9308">
                  <c:v>-0.39002732899999998</c:v>
                </c:pt>
                <c:pt idx="9309">
                  <c:v>-0.38990999999999998</c:v>
                </c:pt>
                <c:pt idx="9310">
                  <c:v>-0.38979270199999999</c:v>
                </c:pt>
                <c:pt idx="9311">
                  <c:v>-0.389675469</c:v>
                </c:pt>
                <c:pt idx="9312">
                  <c:v>-0.389558236</c:v>
                </c:pt>
                <c:pt idx="9313">
                  <c:v>-0.38944107900000002</c:v>
                </c:pt>
                <c:pt idx="9314">
                  <c:v>-0.38932393199999998</c:v>
                </c:pt>
                <c:pt idx="9315">
                  <c:v>-0.38920686199999999</c:v>
                </c:pt>
                <c:pt idx="9316">
                  <c:v>-0.38908980399999998</c:v>
                </c:pt>
                <c:pt idx="9317">
                  <c:v>-0.38897279200000001</c:v>
                </c:pt>
                <c:pt idx="9318">
                  <c:v>-0.38885580800000002</c:v>
                </c:pt>
                <c:pt idx="9319">
                  <c:v>-0.38873886800000002</c:v>
                </c:pt>
                <c:pt idx="9320">
                  <c:v>-0.38862197100000001</c:v>
                </c:pt>
                <c:pt idx="9321">
                  <c:v>-0.38850509599999999</c:v>
                </c:pt>
                <c:pt idx="9322">
                  <c:v>-0.38838826599999998</c:v>
                </c:pt>
                <c:pt idx="9323">
                  <c:v>-0.38827143800000002</c:v>
                </c:pt>
                <c:pt idx="9324">
                  <c:v>-0.38815467599999998</c:v>
                </c:pt>
                <c:pt idx="9325">
                  <c:v>-0.38803791799999998</c:v>
                </c:pt>
                <c:pt idx="9326">
                  <c:v>-0.38792119400000002</c:v>
                </c:pt>
                <c:pt idx="9327">
                  <c:v>-0.38780449500000003</c:v>
                </c:pt>
                <c:pt idx="9328">
                  <c:v>-0.387687791</c:v>
                </c:pt>
                <c:pt idx="9329">
                  <c:v>-0.38757113599999998</c:v>
                </c:pt>
                <c:pt idx="9330">
                  <c:v>-0.387454464</c:v>
                </c:pt>
                <c:pt idx="9331">
                  <c:v>-0.387337773</c:v>
                </c:pt>
                <c:pt idx="9332">
                  <c:v>-0.38722110199999998</c:v>
                </c:pt>
                <c:pt idx="9333">
                  <c:v>-0.38710451000000001</c:v>
                </c:pt>
                <c:pt idx="9334">
                  <c:v>-0.38698809299999998</c:v>
                </c:pt>
                <c:pt idx="9335">
                  <c:v>-0.38687186699999998</c:v>
                </c:pt>
                <c:pt idx="9336">
                  <c:v>-0.38675583400000002</c:v>
                </c:pt>
                <c:pt idx="9337">
                  <c:v>-0.38663999999999998</c:v>
                </c:pt>
                <c:pt idx="9338">
                  <c:v>-0.38652438300000003</c:v>
                </c:pt>
                <c:pt idx="9339">
                  <c:v>-0.38640899699999998</c:v>
                </c:pt>
                <c:pt idx="9340">
                  <c:v>-0.38629386500000001</c:v>
                </c:pt>
                <c:pt idx="9341">
                  <c:v>-0.38617901199999999</c:v>
                </c:pt>
                <c:pt idx="9342">
                  <c:v>-0.38606449999999998</c:v>
                </c:pt>
                <c:pt idx="9343">
                  <c:v>-0.38595053899999998</c:v>
                </c:pt>
                <c:pt idx="9344">
                  <c:v>-0.38583700900000001</c:v>
                </c:pt>
                <c:pt idx="9345">
                  <c:v>-0.38572352300000001</c:v>
                </c:pt>
                <c:pt idx="9346">
                  <c:v>-0.38561008000000002</c:v>
                </c:pt>
                <c:pt idx="9347">
                  <c:v>-0.38549667999999998</c:v>
                </c:pt>
                <c:pt idx="9348">
                  <c:v>-0.385383323</c:v>
                </c:pt>
                <c:pt idx="9349">
                  <c:v>-0.38527001</c:v>
                </c:pt>
                <c:pt idx="9350">
                  <c:v>-0.38515673900000003</c:v>
                </c:pt>
                <c:pt idx="9351">
                  <c:v>-0.38504351199999998</c:v>
                </c:pt>
                <c:pt idx="9352">
                  <c:v>-0.38493032799999999</c:v>
                </c:pt>
                <c:pt idx="9353">
                  <c:v>-0.38481718799999998</c:v>
                </c:pt>
                <c:pt idx="9354">
                  <c:v>-0.38470409</c:v>
                </c:pt>
                <c:pt idx="9355">
                  <c:v>-0.384591036</c:v>
                </c:pt>
                <c:pt idx="9356">
                  <c:v>-0.38447802399999997</c:v>
                </c:pt>
                <c:pt idx="9357">
                  <c:v>-0.38436505599999998</c:v>
                </c:pt>
                <c:pt idx="9358">
                  <c:v>-0.38425213200000002</c:v>
                </c:pt>
                <c:pt idx="9359">
                  <c:v>-0.38413924999999999</c:v>
                </c:pt>
                <c:pt idx="9360">
                  <c:v>-0.38402641199999998</c:v>
                </c:pt>
                <c:pt idx="9361">
                  <c:v>-0.38391361699999998</c:v>
                </c:pt>
                <c:pt idx="9362">
                  <c:v>-0.38380086499999999</c:v>
                </c:pt>
                <c:pt idx="9363">
                  <c:v>-0.383688156</c:v>
                </c:pt>
                <c:pt idx="9364">
                  <c:v>-0.38357549000000002</c:v>
                </c:pt>
                <c:pt idx="9365">
                  <c:v>-0.38346286800000001</c:v>
                </c:pt>
                <c:pt idx="9366">
                  <c:v>-0.38335028900000001</c:v>
                </c:pt>
                <c:pt idx="9367">
                  <c:v>-0.38323775300000001</c:v>
                </c:pt>
                <c:pt idx="9368">
                  <c:v>-0.38312526000000002</c:v>
                </c:pt>
                <c:pt idx="9369">
                  <c:v>-0.38301280999999998</c:v>
                </c:pt>
                <c:pt idx="9370">
                  <c:v>-0.38290040400000003</c:v>
                </c:pt>
                <c:pt idx="9371">
                  <c:v>-0.38278804100000002</c:v>
                </c:pt>
                <c:pt idx="9372">
                  <c:v>-0.38267572100000002</c:v>
                </c:pt>
                <c:pt idx="9373">
                  <c:v>-0.38256344399999997</c:v>
                </c:pt>
                <c:pt idx="9374">
                  <c:v>-0.38245121100000001</c:v>
                </c:pt>
                <c:pt idx="9375">
                  <c:v>-0.38233901999999997</c:v>
                </c:pt>
                <c:pt idx="9376">
                  <c:v>-0.38222687300000002</c:v>
                </c:pt>
                <c:pt idx="9377">
                  <c:v>-0.38211476900000002</c:v>
                </c:pt>
                <c:pt idx="9378">
                  <c:v>-0.38200270800000002</c:v>
                </c:pt>
                <c:pt idx="9379">
                  <c:v>-0.381890691</c:v>
                </c:pt>
                <c:pt idx="9380">
                  <c:v>-0.38177871600000002</c:v>
                </c:pt>
                <c:pt idx="9381">
                  <c:v>-0.38166678500000001</c:v>
                </c:pt>
                <c:pt idx="9382">
                  <c:v>-0.381554897</c:v>
                </c:pt>
                <c:pt idx="9383">
                  <c:v>-0.381443052</c:v>
                </c:pt>
                <c:pt idx="9384">
                  <c:v>-0.38133125099999998</c:v>
                </c:pt>
                <c:pt idx="9385">
                  <c:v>-0.38121949199999999</c:v>
                </c:pt>
                <c:pt idx="9386">
                  <c:v>-0.38110777699999998</c:v>
                </c:pt>
                <c:pt idx="9387">
                  <c:v>-0.38099610499999997</c:v>
                </c:pt>
                <c:pt idx="9388">
                  <c:v>-0.38088447600000003</c:v>
                </c:pt>
                <c:pt idx="9389">
                  <c:v>-0.380772891</c:v>
                </c:pt>
                <c:pt idx="9390">
                  <c:v>-0.38066134800000001</c:v>
                </c:pt>
                <c:pt idx="9391">
                  <c:v>-0.380549849</c:v>
                </c:pt>
                <c:pt idx="9392">
                  <c:v>-0.38043839299999999</c:v>
                </c:pt>
                <c:pt idx="9393">
                  <c:v>-0.38032697999999998</c:v>
                </c:pt>
                <c:pt idx="9394">
                  <c:v>-0.38021561100000001</c:v>
                </c:pt>
                <c:pt idx="9395">
                  <c:v>-0.38010428400000001</c:v>
                </c:pt>
                <c:pt idx="9396">
                  <c:v>-0.379993001</c:v>
                </c:pt>
                <c:pt idx="9397">
                  <c:v>-0.37988176099999998</c:v>
                </c:pt>
                <c:pt idx="9398">
                  <c:v>-0.37977056399999998</c:v>
                </c:pt>
                <c:pt idx="9399">
                  <c:v>-0.379659411</c:v>
                </c:pt>
                <c:pt idx="9400">
                  <c:v>-0.37954830000000001</c:v>
                </c:pt>
                <c:pt idx="9401">
                  <c:v>-0.37943723299999998</c:v>
                </c:pt>
                <c:pt idx="9402">
                  <c:v>-0.37932620900000003</c:v>
                </c:pt>
                <c:pt idx="9403">
                  <c:v>-0.37921522800000002</c:v>
                </c:pt>
                <c:pt idx="9404">
                  <c:v>-0.37910429099999998</c:v>
                </c:pt>
                <c:pt idx="9405">
                  <c:v>-0.37899339599999998</c:v>
                </c:pt>
                <c:pt idx="9406">
                  <c:v>-0.37888254500000002</c:v>
                </c:pt>
                <c:pt idx="9407">
                  <c:v>-0.378771737</c:v>
                </c:pt>
                <c:pt idx="9408">
                  <c:v>-0.37866097199999998</c:v>
                </c:pt>
                <c:pt idx="9409">
                  <c:v>-0.378550251</c:v>
                </c:pt>
                <c:pt idx="9410">
                  <c:v>-0.378439572</c:v>
                </c:pt>
                <c:pt idx="9411">
                  <c:v>-0.37832893699999998</c:v>
                </c:pt>
                <c:pt idx="9412">
                  <c:v>-0.37821834500000001</c:v>
                </c:pt>
                <c:pt idx="9413">
                  <c:v>-0.378107796</c:v>
                </c:pt>
                <c:pt idx="9414">
                  <c:v>-0.37799728999999999</c:v>
                </c:pt>
                <c:pt idx="9415">
                  <c:v>-0.37788682800000001</c:v>
                </c:pt>
                <c:pt idx="9416">
                  <c:v>-0.37777640899999998</c:v>
                </c:pt>
                <c:pt idx="9417">
                  <c:v>-0.37766603300000001</c:v>
                </c:pt>
                <c:pt idx="9418">
                  <c:v>-0.37755569999999999</c:v>
                </c:pt>
                <c:pt idx="9419">
                  <c:v>-0.37744540999999998</c:v>
                </c:pt>
                <c:pt idx="9420">
                  <c:v>-0.377335164</c:v>
                </c:pt>
                <c:pt idx="9421">
                  <c:v>-0.37722496100000003</c:v>
                </c:pt>
                <c:pt idx="9422">
                  <c:v>-0.377114801</c:v>
                </c:pt>
                <c:pt idx="9423">
                  <c:v>-0.37700468399999998</c:v>
                </c:pt>
                <c:pt idx="9424">
                  <c:v>-0.37689461000000002</c:v>
                </c:pt>
                <c:pt idx="9425">
                  <c:v>-0.37678457999999998</c:v>
                </c:pt>
                <c:pt idx="9426">
                  <c:v>-0.37667459199999997</c:v>
                </c:pt>
                <c:pt idx="9427">
                  <c:v>-0.376564648</c:v>
                </c:pt>
                <c:pt idx="9428">
                  <c:v>-0.37645474699999998</c:v>
                </c:pt>
                <c:pt idx="9429">
                  <c:v>-0.37634488999999999</c:v>
                </c:pt>
                <c:pt idx="9430">
                  <c:v>-0.37623507499999997</c:v>
                </c:pt>
                <c:pt idx="9431">
                  <c:v>-0.37612530399999999</c:v>
                </c:pt>
                <c:pt idx="9432">
                  <c:v>-0.37601557600000002</c:v>
                </c:pt>
                <c:pt idx="9433">
                  <c:v>-0.37590589099999999</c:v>
                </c:pt>
                <c:pt idx="9434">
                  <c:v>-0.37579625</c:v>
                </c:pt>
                <c:pt idx="9435">
                  <c:v>-0.37568665099999998</c:v>
                </c:pt>
                <c:pt idx="9436">
                  <c:v>-0.375577096</c:v>
                </c:pt>
                <c:pt idx="9437">
                  <c:v>-0.37546758400000002</c:v>
                </c:pt>
                <c:pt idx="9438">
                  <c:v>-0.37535811499999999</c:v>
                </c:pt>
                <c:pt idx="9439">
                  <c:v>-0.37524868900000002</c:v>
                </c:pt>
                <c:pt idx="9440">
                  <c:v>-0.37513930699999998</c:v>
                </c:pt>
                <c:pt idx="9441">
                  <c:v>-0.37502996799999999</c:v>
                </c:pt>
                <c:pt idx="9442">
                  <c:v>-0.37492067200000001</c:v>
                </c:pt>
                <c:pt idx="9443">
                  <c:v>-0.37481141899999998</c:v>
                </c:pt>
                <c:pt idx="9444">
                  <c:v>-0.37470220900000001</c:v>
                </c:pt>
                <c:pt idx="9445">
                  <c:v>-0.37459304300000001</c:v>
                </c:pt>
                <c:pt idx="9446">
                  <c:v>-0.374483919</c:v>
                </c:pt>
                <c:pt idx="9447">
                  <c:v>-0.37437483900000001</c:v>
                </c:pt>
                <c:pt idx="9448">
                  <c:v>-0.37426580199999998</c:v>
                </c:pt>
                <c:pt idx="9449">
                  <c:v>-0.37415680899999998</c:v>
                </c:pt>
                <c:pt idx="9450">
                  <c:v>-0.37404785800000001</c:v>
                </c:pt>
                <c:pt idx="9451">
                  <c:v>-0.37393895100000002</c:v>
                </c:pt>
                <c:pt idx="9452">
                  <c:v>-0.37383008699999998</c:v>
                </c:pt>
                <c:pt idx="9453">
                  <c:v>-0.373721266</c:v>
                </c:pt>
                <c:pt idx="9454">
                  <c:v>-0.37361248800000002</c:v>
                </c:pt>
                <c:pt idx="9455">
                  <c:v>-0.37350375400000002</c:v>
                </c:pt>
                <c:pt idx="9456">
                  <c:v>-0.373395062</c:v>
                </c:pt>
                <c:pt idx="9457">
                  <c:v>-0.37328641400000001</c:v>
                </c:pt>
                <c:pt idx="9458">
                  <c:v>-0.37317781</c:v>
                </c:pt>
                <c:pt idx="9459">
                  <c:v>-0.37306924800000002</c:v>
                </c:pt>
                <c:pt idx="9460">
                  <c:v>-0.37296072899999999</c:v>
                </c:pt>
                <c:pt idx="9461">
                  <c:v>-0.37285225399999999</c:v>
                </c:pt>
                <c:pt idx="9462">
                  <c:v>-0.372743822</c:v>
                </c:pt>
                <c:pt idx="9463">
                  <c:v>-0.37263543300000002</c:v>
                </c:pt>
                <c:pt idx="9464">
                  <c:v>-0.37252708699999998</c:v>
                </c:pt>
                <c:pt idx="9465">
                  <c:v>-0.37241878499999997</c:v>
                </c:pt>
                <c:pt idx="9466">
                  <c:v>-0.37231052599999997</c:v>
                </c:pt>
                <c:pt idx="9467">
                  <c:v>-0.37220230900000001</c:v>
                </c:pt>
                <c:pt idx="9468">
                  <c:v>-0.37209413699999999</c:v>
                </c:pt>
                <c:pt idx="9469">
                  <c:v>-0.37198600700000001</c:v>
                </c:pt>
                <c:pt idx="9470">
                  <c:v>-0.37187791999999997</c:v>
                </c:pt>
                <c:pt idx="9471">
                  <c:v>-0.37176987700000003</c:v>
                </c:pt>
                <c:pt idx="9472">
                  <c:v>-0.37166187699999997</c:v>
                </c:pt>
                <c:pt idx="9473">
                  <c:v>-0.37155391999999998</c:v>
                </c:pt>
                <c:pt idx="9474">
                  <c:v>-0.371446006</c:v>
                </c:pt>
                <c:pt idx="9475">
                  <c:v>-0.37133813599999999</c:v>
                </c:pt>
                <c:pt idx="9476">
                  <c:v>-0.37123030899999998</c:v>
                </c:pt>
                <c:pt idx="9477">
                  <c:v>-0.37112252400000001</c:v>
                </c:pt>
                <c:pt idx="9478">
                  <c:v>-0.37101478399999999</c:v>
                </c:pt>
                <c:pt idx="9479">
                  <c:v>-0.370907086</c:v>
                </c:pt>
                <c:pt idx="9480">
                  <c:v>-0.37079943100000001</c:v>
                </c:pt>
                <c:pt idx="9481">
                  <c:v>-0.37069182000000001</c:v>
                </c:pt>
                <c:pt idx="9482">
                  <c:v>-0.370584252</c:v>
                </c:pt>
                <c:pt idx="9483">
                  <c:v>-0.37047672700000001</c:v>
                </c:pt>
                <c:pt idx="9484">
                  <c:v>-0.37036924500000001</c:v>
                </c:pt>
                <c:pt idx="9485">
                  <c:v>-0.370261807</c:v>
                </c:pt>
                <c:pt idx="9486">
                  <c:v>-0.37015441100000002</c:v>
                </c:pt>
                <c:pt idx="9487">
                  <c:v>-0.37004705900000001</c:v>
                </c:pt>
                <c:pt idx="9488">
                  <c:v>-0.36993975000000001</c:v>
                </c:pt>
                <c:pt idx="9489">
                  <c:v>-0.36983248499999999</c:v>
                </c:pt>
                <c:pt idx="9490">
                  <c:v>-0.369725262</c:v>
                </c:pt>
                <c:pt idx="9491">
                  <c:v>-0.36961808299999999</c:v>
                </c:pt>
                <c:pt idx="9492">
                  <c:v>-0.36951094699999998</c:v>
                </c:pt>
                <c:pt idx="9493">
                  <c:v>-0.36940385399999998</c:v>
                </c:pt>
                <c:pt idx="9494">
                  <c:v>-0.36929680399999998</c:v>
                </c:pt>
                <c:pt idx="9495">
                  <c:v>-0.36918979800000001</c:v>
                </c:pt>
                <c:pt idx="9496">
                  <c:v>-0.36908283400000003</c:v>
                </c:pt>
                <c:pt idx="9497">
                  <c:v>-0.36897591400000002</c:v>
                </c:pt>
                <c:pt idx="9498">
                  <c:v>-0.36886903700000001</c:v>
                </c:pt>
                <c:pt idx="9499">
                  <c:v>-0.36876220300000001</c:v>
                </c:pt>
                <c:pt idx="9500">
                  <c:v>-0.36865541299999999</c:v>
                </c:pt>
                <c:pt idx="9501">
                  <c:v>-0.36854866600000002</c:v>
                </c:pt>
                <c:pt idx="9502">
                  <c:v>-0.36844196099999998</c:v>
                </c:pt>
                <c:pt idx="9503">
                  <c:v>-0.36833529999999998</c:v>
                </c:pt>
                <c:pt idx="9504">
                  <c:v>-0.368228683</c:v>
                </c:pt>
                <c:pt idx="9505">
                  <c:v>-0.368122108</c:v>
                </c:pt>
                <c:pt idx="9506">
                  <c:v>-0.36801557699999998</c:v>
                </c:pt>
                <c:pt idx="9507">
                  <c:v>-0.36790908900000002</c:v>
                </c:pt>
                <c:pt idx="9508">
                  <c:v>-0.36780264400000001</c:v>
                </c:pt>
                <c:pt idx="9509">
                  <c:v>-0.36769624200000001</c:v>
                </c:pt>
                <c:pt idx="9510">
                  <c:v>-0.36758988300000001</c:v>
                </c:pt>
                <c:pt idx="9511">
                  <c:v>-0.36748356799999998</c:v>
                </c:pt>
                <c:pt idx="9512">
                  <c:v>-0.36737729600000002</c:v>
                </c:pt>
                <c:pt idx="9513">
                  <c:v>-0.36727106700000001</c:v>
                </c:pt>
                <c:pt idx="9514">
                  <c:v>-0.367164881</c:v>
                </c:pt>
                <c:pt idx="9515">
                  <c:v>-0.36705873900000002</c:v>
                </c:pt>
                <c:pt idx="9516">
                  <c:v>-0.36695263900000002</c:v>
                </c:pt>
                <c:pt idx="9517">
                  <c:v>-0.366846583</c:v>
                </c:pt>
                <c:pt idx="9518">
                  <c:v>-0.36674056999999999</c:v>
                </c:pt>
                <c:pt idx="9519">
                  <c:v>-0.36663459999999998</c:v>
                </c:pt>
                <c:pt idx="9520">
                  <c:v>-0.366528674</c:v>
                </c:pt>
                <c:pt idx="9521">
                  <c:v>-0.36642279100000003</c:v>
                </c:pt>
                <c:pt idx="9522">
                  <c:v>-0.36631694999999997</c:v>
                </c:pt>
                <c:pt idx="9523">
                  <c:v>-0.36621115300000001</c:v>
                </c:pt>
                <c:pt idx="9524">
                  <c:v>-0.36610540000000003</c:v>
                </c:pt>
                <c:pt idx="9525">
                  <c:v>-0.36599968900000002</c:v>
                </c:pt>
                <c:pt idx="9526">
                  <c:v>-0.36589402199999999</c:v>
                </c:pt>
                <c:pt idx="9527">
                  <c:v>-0.36578839800000001</c:v>
                </c:pt>
                <c:pt idx="9528">
                  <c:v>-0.36568281699999999</c:v>
                </c:pt>
                <c:pt idx="9529">
                  <c:v>-0.36557727899999998</c:v>
                </c:pt>
                <c:pt idx="9530">
                  <c:v>-0.36547178400000002</c:v>
                </c:pt>
                <c:pt idx="9531">
                  <c:v>-0.36536633299999999</c:v>
                </c:pt>
                <c:pt idx="9532">
                  <c:v>-0.36526092500000001</c:v>
                </c:pt>
                <c:pt idx="9533">
                  <c:v>-0.36515555999999999</c:v>
                </c:pt>
                <c:pt idx="9534">
                  <c:v>-0.36505023800000003</c:v>
                </c:pt>
                <c:pt idx="9535">
                  <c:v>-0.36494495900000001</c:v>
                </c:pt>
                <c:pt idx="9536">
                  <c:v>-0.36483972399999998</c:v>
                </c:pt>
                <c:pt idx="9537">
                  <c:v>-0.364734532</c:v>
                </c:pt>
                <c:pt idx="9538">
                  <c:v>-0.36462938299999997</c:v>
                </c:pt>
                <c:pt idx="9539">
                  <c:v>-0.36452427700000001</c:v>
                </c:pt>
                <c:pt idx="9540">
                  <c:v>-0.36441921399999999</c:v>
                </c:pt>
                <c:pt idx="9541">
                  <c:v>-0.36431419500000001</c:v>
                </c:pt>
                <c:pt idx="9542">
                  <c:v>-0.36420921899999997</c:v>
                </c:pt>
                <c:pt idx="9543">
                  <c:v>-0.364104286</c:v>
                </c:pt>
                <c:pt idx="9544">
                  <c:v>-0.36399939599999998</c:v>
                </c:pt>
                <c:pt idx="9545">
                  <c:v>-0.36389454900000001</c:v>
                </c:pt>
                <c:pt idx="9546">
                  <c:v>-0.36378974600000002</c:v>
                </c:pt>
                <c:pt idx="9547">
                  <c:v>-0.36368498599999999</c:v>
                </c:pt>
                <c:pt idx="9548">
                  <c:v>-0.36358026900000001</c:v>
                </c:pt>
                <c:pt idx="9549">
                  <c:v>-0.36347559499999998</c:v>
                </c:pt>
                <c:pt idx="9550">
                  <c:v>-0.36337096400000002</c:v>
                </c:pt>
                <c:pt idx="9551">
                  <c:v>-0.36326637699999997</c:v>
                </c:pt>
                <c:pt idx="9552">
                  <c:v>-0.36316183299999999</c:v>
                </c:pt>
                <c:pt idx="9553">
                  <c:v>-0.36305733200000001</c:v>
                </c:pt>
                <c:pt idx="9554">
                  <c:v>-0.36295287399999998</c:v>
                </c:pt>
                <c:pt idx="9555">
                  <c:v>-0.36284845900000001</c:v>
                </c:pt>
                <c:pt idx="9556">
                  <c:v>-0.36274408800000002</c:v>
                </c:pt>
                <c:pt idx="9557">
                  <c:v>-0.36263975999999998</c:v>
                </c:pt>
                <c:pt idx="9558">
                  <c:v>-0.362535475</c:v>
                </c:pt>
                <c:pt idx="9559">
                  <c:v>-0.36243123300000002</c:v>
                </c:pt>
                <c:pt idx="9560">
                  <c:v>-0.36232703399999999</c:v>
                </c:pt>
                <c:pt idx="9561">
                  <c:v>-0.362222879</c:v>
                </c:pt>
                <c:pt idx="9562">
                  <c:v>-0.36211876700000001</c:v>
                </c:pt>
                <c:pt idx="9563">
                  <c:v>-0.36201469800000002</c:v>
                </c:pt>
                <c:pt idx="9564">
                  <c:v>-0.36191067199999999</c:v>
                </c:pt>
                <c:pt idx="9565">
                  <c:v>-0.36180668900000001</c:v>
                </c:pt>
                <c:pt idx="9566">
                  <c:v>-0.36170275000000002</c:v>
                </c:pt>
                <c:pt idx="9567">
                  <c:v>-0.36159885400000003</c:v>
                </c:pt>
                <c:pt idx="9568">
                  <c:v>-0.36149500099999998</c:v>
                </c:pt>
                <c:pt idx="9569">
                  <c:v>-0.361391191</c:v>
                </c:pt>
                <c:pt idx="9570">
                  <c:v>-0.36128742400000002</c:v>
                </c:pt>
                <c:pt idx="9571">
                  <c:v>-0.36118370100000002</c:v>
                </c:pt>
                <c:pt idx="9572">
                  <c:v>-0.36108002099999997</c:v>
                </c:pt>
                <c:pt idx="9573">
                  <c:v>-0.36097638399999998</c:v>
                </c:pt>
                <c:pt idx="9574">
                  <c:v>-0.36087279</c:v>
                </c:pt>
                <c:pt idx="9575">
                  <c:v>-0.36076923900000002</c:v>
                </c:pt>
                <c:pt idx="9576">
                  <c:v>-0.36066573200000002</c:v>
                </c:pt>
                <c:pt idx="9577">
                  <c:v>-0.36056226699999999</c:v>
                </c:pt>
                <c:pt idx="9578">
                  <c:v>-0.360458846</c:v>
                </c:pt>
                <c:pt idx="9579">
                  <c:v>-0.36035546899999998</c:v>
                </c:pt>
                <c:pt idx="9580">
                  <c:v>-0.360252134</c:v>
                </c:pt>
                <c:pt idx="9581">
                  <c:v>-0.36014884200000002</c:v>
                </c:pt>
                <c:pt idx="9582">
                  <c:v>-0.36004559400000002</c:v>
                </c:pt>
                <c:pt idx="9583">
                  <c:v>-0.35994238899999997</c:v>
                </c:pt>
                <c:pt idx="9584">
                  <c:v>-0.35983922699999998</c:v>
                </c:pt>
                <c:pt idx="9585">
                  <c:v>-0.35973610900000003</c:v>
                </c:pt>
                <c:pt idx="9586">
                  <c:v>-0.35963303299999999</c:v>
                </c:pt>
                <c:pt idx="9587">
                  <c:v>-0.35953000099999999</c:v>
                </c:pt>
                <c:pt idx="9588">
                  <c:v>-0.35942701199999999</c:v>
                </c:pt>
                <c:pt idx="9589">
                  <c:v>-0.359324066</c:v>
                </c:pt>
                <c:pt idx="9590">
                  <c:v>-0.35922116399999998</c:v>
                </c:pt>
                <c:pt idx="9591">
                  <c:v>-0.359118304</c:v>
                </c:pt>
                <c:pt idx="9592">
                  <c:v>-0.35901548799999999</c:v>
                </c:pt>
                <c:pt idx="9593">
                  <c:v>-0.35891271499999999</c:v>
                </c:pt>
                <c:pt idx="9594">
                  <c:v>-0.358809985</c:v>
                </c:pt>
                <c:pt idx="9595">
                  <c:v>-0.35870729800000001</c:v>
                </c:pt>
                <c:pt idx="9596">
                  <c:v>-0.35860465499999999</c:v>
                </c:pt>
                <c:pt idx="9597">
                  <c:v>-0.35850205499999999</c:v>
                </c:pt>
                <c:pt idx="9598">
                  <c:v>-0.35839949799999998</c:v>
                </c:pt>
                <c:pt idx="9599">
                  <c:v>-0.35829698399999999</c:v>
                </c:pt>
                <c:pt idx="9600">
                  <c:v>-0.35819451299999999</c:v>
                </c:pt>
                <c:pt idx="9601">
                  <c:v>-0.35809208599999998</c:v>
                </c:pt>
                <c:pt idx="9602">
                  <c:v>-0.35798970099999999</c:v>
                </c:pt>
                <c:pt idx="9603">
                  <c:v>-0.35788735999999999</c:v>
                </c:pt>
                <c:pt idx="9604">
                  <c:v>-0.35778506199999999</c:v>
                </c:pt>
                <c:pt idx="9605">
                  <c:v>-0.35768280800000002</c:v>
                </c:pt>
                <c:pt idx="9606">
                  <c:v>-0.35758059599999997</c:v>
                </c:pt>
                <c:pt idx="9607">
                  <c:v>-0.35747842800000001</c:v>
                </c:pt>
                <c:pt idx="9608">
                  <c:v>-0.35737630300000001</c:v>
                </c:pt>
                <c:pt idx="9609">
                  <c:v>-0.357274221</c:v>
                </c:pt>
                <c:pt idx="9610">
                  <c:v>-0.357172182</c:v>
                </c:pt>
                <c:pt idx="9611">
                  <c:v>-0.35707018699999998</c:v>
                </c:pt>
                <c:pt idx="9612">
                  <c:v>-0.35696823500000002</c:v>
                </c:pt>
                <c:pt idx="9613">
                  <c:v>-0.35686632499999998</c:v>
                </c:pt>
                <c:pt idx="9614">
                  <c:v>-0.35676446000000001</c:v>
                </c:pt>
                <c:pt idx="9615">
                  <c:v>-0.356662637</c:v>
                </c:pt>
                <c:pt idx="9616">
                  <c:v>-0.35656085700000001</c:v>
                </c:pt>
                <c:pt idx="9617">
                  <c:v>-0.35645912099999999</c:v>
                </c:pt>
                <c:pt idx="9618">
                  <c:v>-0.35635742799999998</c:v>
                </c:pt>
                <c:pt idx="9619">
                  <c:v>-0.35625577800000002</c:v>
                </c:pt>
                <c:pt idx="9620">
                  <c:v>-0.35615417199999999</c:v>
                </c:pt>
                <c:pt idx="9621">
                  <c:v>-0.35605260799999999</c:v>
                </c:pt>
                <c:pt idx="9622">
                  <c:v>-0.35595108800000003</c:v>
                </c:pt>
                <c:pt idx="9623">
                  <c:v>-0.35584961100000001</c:v>
                </c:pt>
                <c:pt idx="9624">
                  <c:v>-0.355748177</c:v>
                </c:pt>
                <c:pt idx="9625">
                  <c:v>-0.35564678599999999</c:v>
                </c:pt>
                <c:pt idx="9626">
                  <c:v>-0.35554543900000002</c:v>
                </c:pt>
                <c:pt idx="9627">
                  <c:v>-0.35544413400000002</c:v>
                </c:pt>
                <c:pt idx="9628">
                  <c:v>-0.355342873</c:v>
                </c:pt>
                <c:pt idx="9629">
                  <c:v>-0.35524165499999999</c:v>
                </c:pt>
                <c:pt idx="9630">
                  <c:v>-0.35514048100000001</c:v>
                </c:pt>
                <c:pt idx="9631">
                  <c:v>-0.355039349</c:v>
                </c:pt>
                <c:pt idx="9632">
                  <c:v>-0.35493826099999998</c:v>
                </c:pt>
                <c:pt idx="9633">
                  <c:v>-0.35483721600000001</c:v>
                </c:pt>
                <c:pt idx="9634">
                  <c:v>-0.35473621399999999</c:v>
                </c:pt>
                <c:pt idx="9635">
                  <c:v>-0.35463525499999998</c:v>
                </c:pt>
                <c:pt idx="9636">
                  <c:v>-0.35453434</c:v>
                </c:pt>
                <c:pt idx="9637">
                  <c:v>-0.354433467</c:v>
                </c:pt>
                <c:pt idx="9638">
                  <c:v>-0.35433263799999998</c:v>
                </c:pt>
                <c:pt idx="9639">
                  <c:v>-0.35423185200000001</c:v>
                </c:pt>
                <c:pt idx="9640">
                  <c:v>-0.35413111000000003</c:v>
                </c:pt>
                <c:pt idx="9641">
                  <c:v>-0.35403041000000002</c:v>
                </c:pt>
                <c:pt idx="9642">
                  <c:v>-0.35392975399999999</c:v>
                </c:pt>
                <c:pt idx="9643">
                  <c:v>-0.35382914100000001</c:v>
                </c:pt>
                <c:pt idx="9644">
                  <c:v>-0.35372857099999999</c:v>
                </c:pt>
                <c:pt idx="9645">
                  <c:v>-0.35362804399999997</c:v>
                </c:pt>
                <c:pt idx="9646">
                  <c:v>-0.35352756000000002</c:v>
                </c:pt>
                <c:pt idx="9647">
                  <c:v>-0.35342711999999998</c:v>
                </c:pt>
                <c:pt idx="9648">
                  <c:v>-0.35332672300000001</c:v>
                </c:pt>
                <c:pt idx="9649">
                  <c:v>-0.35322636899999998</c:v>
                </c:pt>
                <c:pt idx="9650">
                  <c:v>-0.35312605800000002</c:v>
                </c:pt>
                <c:pt idx="9651">
                  <c:v>-0.35302579099999998</c:v>
                </c:pt>
                <c:pt idx="9652">
                  <c:v>-0.35292556600000002</c:v>
                </c:pt>
                <c:pt idx="9653">
                  <c:v>-0.35282538499999999</c:v>
                </c:pt>
                <c:pt idx="9654">
                  <c:v>-0.35272524700000002</c:v>
                </c:pt>
                <c:pt idx="9655">
                  <c:v>-0.35262515300000002</c:v>
                </c:pt>
                <c:pt idx="9656">
                  <c:v>-0.35252510100000001</c:v>
                </c:pt>
                <c:pt idx="9657">
                  <c:v>-0.35242509300000002</c:v>
                </c:pt>
                <c:pt idx="9658">
                  <c:v>-0.35232512799999999</c:v>
                </c:pt>
                <c:pt idx="9659">
                  <c:v>-0.35222520600000001</c:v>
                </c:pt>
                <c:pt idx="9660">
                  <c:v>-0.35212532699999999</c:v>
                </c:pt>
                <c:pt idx="9661">
                  <c:v>-0.352025492</c:v>
                </c:pt>
                <c:pt idx="9662">
                  <c:v>-0.35192569899999998</c:v>
                </c:pt>
                <c:pt idx="9663">
                  <c:v>-0.35182595</c:v>
                </c:pt>
                <c:pt idx="9664">
                  <c:v>-0.35172624400000002</c:v>
                </c:pt>
                <c:pt idx="9665">
                  <c:v>-0.35162658099999999</c:v>
                </c:pt>
                <c:pt idx="9666">
                  <c:v>-0.351526962</c:v>
                </c:pt>
                <c:pt idx="9667">
                  <c:v>-0.35142738499999998</c:v>
                </c:pt>
                <c:pt idx="9668">
                  <c:v>-0.351327852</c:v>
                </c:pt>
                <c:pt idx="9669">
                  <c:v>-0.35122836200000002</c:v>
                </c:pt>
                <c:pt idx="9670">
                  <c:v>-0.35112891600000001</c:v>
                </c:pt>
                <c:pt idx="9671">
                  <c:v>-0.35102951199999999</c:v>
                </c:pt>
                <c:pt idx="9672">
                  <c:v>-0.350930152</c:v>
                </c:pt>
                <c:pt idx="9673">
                  <c:v>-0.35083083500000001</c:v>
                </c:pt>
                <c:pt idx="9674">
                  <c:v>-0.35073156100000002</c:v>
                </c:pt>
                <c:pt idx="9675">
                  <c:v>-0.35063232999999999</c:v>
                </c:pt>
                <c:pt idx="9676">
                  <c:v>-0.35053314200000002</c:v>
                </c:pt>
                <c:pt idx="9677">
                  <c:v>-0.35043399800000002</c:v>
                </c:pt>
                <c:pt idx="9678">
                  <c:v>-0.35033489699999998</c:v>
                </c:pt>
                <c:pt idx="9679">
                  <c:v>-0.35023583899999999</c:v>
                </c:pt>
                <c:pt idx="9680">
                  <c:v>-0.35013682400000001</c:v>
                </c:pt>
                <c:pt idx="9681">
                  <c:v>-0.35003785300000001</c:v>
                </c:pt>
                <c:pt idx="9682">
                  <c:v>-0.34993892399999998</c:v>
                </c:pt>
                <c:pt idx="9683">
                  <c:v>-0.34984003899999999</c:v>
                </c:pt>
                <c:pt idx="9684">
                  <c:v>-0.349741197</c:v>
                </c:pt>
                <c:pt idx="9685">
                  <c:v>-0.34964239800000002</c:v>
                </c:pt>
                <c:pt idx="9686">
                  <c:v>-0.34954364300000001</c:v>
                </c:pt>
                <c:pt idx="9687">
                  <c:v>-0.34944492999999999</c:v>
                </c:pt>
                <c:pt idx="9688">
                  <c:v>-0.34934626099999999</c:v>
                </c:pt>
                <c:pt idx="9689">
                  <c:v>-0.349247635</c:v>
                </c:pt>
                <c:pt idx="9690">
                  <c:v>-0.34914905200000002</c:v>
                </c:pt>
                <c:pt idx="9691">
                  <c:v>-0.34905051300000001</c:v>
                </c:pt>
                <c:pt idx="9692">
                  <c:v>-0.34895201599999998</c:v>
                </c:pt>
                <c:pt idx="9693">
                  <c:v>-0.34885356299999998</c:v>
                </c:pt>
                <c:pt idx="9694">
                  <c:v>-0.34875515299999998</c:v>
                </c:pt>
                <c:pt idx="9695">
                  <c:v>-0.34865678700000002</c:v>
                </c:pt>
                <c:pt idx="9696">
                  <c:v>-0.34855846299999999</c:v>
                </c:pt>
                <c:pt idx="9697">
                  <c:v>-0.34846018299999998</c:v>
                </c:pt>
                <c:pt idx="9698">
                  <c:v>-0.34836194500000001</c:v>
                </c:pt>
                <c:pt idx="9699">
                  <c:v>-0.34826375100000001</c:v>
                </c:pt>
                <c:pt idx="9700">
                  <c:v>-0.34816560099999999</c:v>
                </c:pt>
                <c:pt idx="9701">
                  <c:v>-0.34806749300000001</c:v>
                </c:pt>
                <c:pt idx="9702">
                  <c:v>-0.347969429</c:v>
                </c:pt>
                <c:pt idx="9703">
                  <c:v>-0.34787140700000002</c:v>
                </c:pt>
                <c:pt idx="9704">
                  <c:v>-0.34777342900000002</c:v>
                </c:pt>
                <c:pt idx="9705">
                  <c:v>-0.347675495</c:v>
                </c:pt>
                <c:pt idx="9706">
                  <c:v>-0.34757760300000001</c:v>
                </c:pt>
                <c:pt idx="9707">
                  <c:v>-0.347479755</c:v>
                </c:pt>
                <c:pt idx="9708">
                  <c:v>-0.34738194900000002</c:v>
                </c:pt>
                <c:pt idx="9709">
                  <c:v>-0.34728418700000002</c:v>
                </c:pt>
                <c:pt idx="9710">
                  <c:v>-0.347186469</c:v>
                </c:pt>
                <c:pt idx="9711">
                  <c:v>-0.34708879300000001</c:v>
                </c:pt>
                <c:pt idx="9712">
                  <c:v>-0.34699116099999999</c:v>
                </c:pt>
                <c:pt idx="9713">
                  <c:v>-0.34689357100000001</c:v>
                </c:pt>
                <c:pt idx="9714">
                  <c:v>-0.34679602500000001</c:v>
                </c:pt>
                <c:pt idx="9715">
                  <c:v>-0.34669852299999998</c:v>
                </c:pt>
                <c:pt idx="9716">
                  <c:v>-0.34660106299999999</c:v>
                </c:pt>
                <c:pt idx="9717">
                  <c:v>-0.34650364700000003</c:v>
                </c:pt>
                <c:pt idx="9718">
                  <c:v>-0.34640627299999999</c:v>
                </c:pt>
                <c:pt idx="9719">
                  <c:v>-0.34630894299999998</c:v>
                </c:pt>
                <c:pt idx="9720">
                  <c:v>-0.34621165700000001</c:v>
                </c:pt>
                <c:pt idx="9721">
                  <c:v>-0.34611441300000001</c:v>
                </c:pt>
                <c:pt idx="9722">
                  <c:v>-0.34601721299999999</c:v>
                </c:pt>
                <c:pt idx="9723">
                  <c:v>-0.345920055</c:v>
                </c:pt>
                <c:pt idx="9724">
                  <c:v>-0.34582294099999999</c:v>
                </c:pt>
                <c:pt idx="9725">
                  <c:v>-0.34572587100000002</c:v>
                </c:pt>
                <c:pt idx="9726">
                  <c:v>-0.34562884300000002</c:v>
                </c:pt>
                <c:pt idx="9727">
                  <c:v>-0.34553185800000003</c:v>
                </c:pt>
                <c:pt idx="9728">
                  <c:v>-0.34543491700000001</c:v>
                </c:pt>
                <c:pt idx="9729">
                  <c:v>-0.345338019</c:v>
                </c:pt>
                <c:pt idx="9730">
                  <c:v>-0.34524116399999999</c:v>
                </c:pt>
                <c:pt idx="9731">
                  <c:v>-0.34514435300000001</c:v>
                </c:pt>
                <c:pt idx="9732">
                  <c:v>-0.34504758400000002</c:v>
                </c:pt>
                <c:pt idx="9733">
                  <c:v>-0.344950859</c:v>
                </c:pt>
                <c:pt idx="9734">
                  <c:v>-0.34485417699999998</c:v>
                </c:pt>
                <c:pt idx="9735">
                  <c:v>-0.34475753799999997</c:v>
                </c:pt>
                <c:pt idx="9736">
                  <c:v>-0.344660943</c:v>
                </c:pt>
                <c:pt idx="9737">
                  <c:v>-0.34456439</c:v>
                </c:pt>
                <c:pt idx="9738">
                  <c:v>-0.34446788099999998</c:v>
                </c:pt>
                <c:pt idx="9739">
                  <c:v>-0.34437141500000001</c:v>
                </c:pt>
                <c:pt idx="9740">
                  <c:v>-0.344274992</c:v>
                </c:pt>
                <c:pt idx="9741">
                  <c:v>-0.34417861300000002</c:v>
                </c:pt>
                <c:pt idx="9742">
                  <c:v>-0.34408227600000002</c:v>
                </c:pt>
                <c:pt idx="9743">
                  <c:v>-0.343985983</c:v>
                </c:pt>
                <c:pt idx="9744">
                  <c:v>-0.34388973299999998</c:v>
                </c:pt>
                <c:pt idx="9745">
                  <c:v>-0.34379352600000002</c:v>
                </c:pt>
                <c:pt idx="9746">
                  <c:v>-0.34369736200000001</c:v>
                </c:pt>
                <c:pt idx="9747">
                  <c:v>-0.34360124199999997</c:v>
                </c:pt>
                <c:pt idx="9748">
                  <c:v>-0.343505165</c:v>
                </c:pt>
                <c:pt idx="9749">
                  <c:v>-0.34340913099999998</c:v>
                </c:pt>
                <c:pt idx="9750">
                  <c:v>-0.34331314000000002</c:v>
                </c:pt>
                <c:pt idx="9751">
                  <c:v>-0.343217192</c:v>
                </c:pt>
                <c:pt idx="9752">
                  <c:v>-0.34312128800000002</c:v>
                </c:pt>
                <c:pt idx="9753">
                  <c:v>-0.34302542600000002</c:v>
                </c:pt>
                <c:pt idx="9754">
                  <c:v>-0.342929608</c:v>
                </c:pt>
                <c:pt idx="9755">
                  <c:v>-0.342833834</c:v>
                </c:pt>
                <c:pt idx="9756">
                  <c:v>-0.34273810199999999</c:v>
                </c:pt>
                <c:pt idx="9757">
                  <c:v>-0.34264241299999998</c:v>
                </c:pt>
                <c:pt idx="9758">
                  <c:v>-0.342546768</c:v>
                </c:pt>
                <c:pt idx="9759">
                  <c:v>-0.34245116599999997</c:v>
                </c:pt>
                <c:pt idx="9760">
                  <c:v>-0.34235560700000001</c:v>
                </c:pt>
                <c:pt idx="9761">
                  <c:v>-0.34226009099999999</c:v>
                </c:pt>
                <c:pt idx="9762">
                  <c:v>-0.342164619</c:v>
                </c:pt>
                <c:pt idx="9763">
                  <c:v>-0.34206919000000002</c:v>
                </c:pt>
                <c:pt idx="9764">
                  <c:v>-0.34197380399999999</c:v>
                </c:pt>
                <c:pt idx="9765">
                  <c:v>-0.34187846100000002</c:v>
                </c:pt>
                <c:pt idx="9766">
                  <c:v>-0.341783161</c:v>
                </c:pt>
                <c:pt idx="9767">
                  <c:v>-0.34168790500000001</c:v>
                </c:pt>
                <c:pt idx="9768">
                  <c:v>-0.341592691</c:v>
                </c:pt>
                <c:pt idx="9769">
                  <c:v>-0.34149752100000003</c:v>
                </c:pt>
                <c:pt idx="9770">
                  <c:v>-0.34140239500000003</c:v>
                </c:pt>
                <c:pt idx="9771">
                  <c:v>-0.341307311</c:v>
                </c:pt>
                <c:pt idx="9772">
                  <c:v>-0.34121226999999998</c:v>
                </c:pt>
                <c:pt idx="9773">
                  <c:v>-0.341117273</c:v>
                </c:pt>
                <c:pt idx="9774">
                  <c:v>-0.34102231900000002</c:v>
                </c:pt>
                <c:pt idx="9775">
                  <c:v>-0.34092740799999999</c:v>
                </c:pt>
                <c:pt idx="9776">
                  <c:v>-0.34083254000000002</c:v>
                </c:pt>
                <c:pt idx="9777">
                  <c:v>-0.34073771600000002</c:v>
                </c:pt>
                <c:pt idx="9778">
                  <c:v>-0.34064293499999998</c:v>
                </c:pt>
                <c:pt idx="9779">
                  <c:v>-0.340548197</c:v>
                </c:pt>
                <c:pt idx="9780">
                  <c:v>-0.34045350200000002</c:v>
                </c:pt>
                <c:pt idx="9781">
                  <c:v>-0.34035884999999999</c:v>
                </c:pt>
                <c:pt idx="9782">
                  <c:v>-0.34026424199999999</c:v>
                </c:pt>
                <c:pt idx="9783">
                  <c:v>-0.34016967599999998</c:v>
                </c:pt>
                <c:pt idx="9784">
                  <c:v>-0.34007515399999999</c:v>
                </c:pt>
                <c:pt idx="9785">
                  <c:v>-0.33998067500000001</c:v>
                </c:pt>
                <c:pt idx="9786">
                  <c:v>-0.33988624000000001</c:v>
                </c:pt>
                <c:pt idx="9787">
                  <c:v>-0.33979184699999998</c:v>
                </c:pt>
                <c:pt idx="9788">
                  <c:v>-0.33969749799999999</c:v>
                </c:pt>
                <c:pt idx="9789">
                  <c:v>-0.339603192</c:v>
                </c:pt>
                <c:pt idx="9790">
                  <c:v>-0.33950892900000001</c:v>
                </c:pt>
                <c:pt idx="9791">
                  <c:v>-0.33941470899999998</c:v>
                </c:pt>
                <c:pt idx="9792">
                  <c:v>-0.33932053299999998</c:v>
                </c:pt>
                <c:pt idx="9793">
                  <c:v>-0.33922639900000001</c:v>
                </c:pt>
                <c:pt idx="9794">
                  <c:v>-0.33913230900000002</c:v>
                </c:pt>
                <c:pt idx="9795">
                  <c:v>-0.33903826199999998</c:v>
                </c:pt>
                <c:pt idx="9796">
                  <c:v>-0.33894425900000003</c:v>
                </c:pt>
                <c:pt idx="9797">
                  <c:v>-0.33885029799999999</c:v>
                </c:pt>
                <c:pt idx="9798">
                  <c:v>-0.338756381</c:v>
                </c:pt>
                <c:pt idx="9799">
                  <c:v>-0.338662507</c:v>
                </c:pt>
                <c:pt idx="9800">
                  <c:v>-0.33856867600000001</c:v>
                </c:pt>
                <c:pt idx="9801">
                  <c:v>-0.33847488799999997</c:v>
                </c:pt>
                <c:pt idx="9802">
                  <c:v>-0.338381143</c:v>
                </c:pt>
                <c:pt idx="9803">
                  <c:v>-0.33828744199999999</c:v>
                </c:pt>
                <c:pt idx="9804">
                  <c:v>-0.338193784</c:v>
                </c:pt>
                <c:pt idx="9805">
                  <c:v>-0.33810016900000001</c:v>
                </c:pt>
                <c:pt idx="9806">
                  <c:v>-0.33800659700000002</c:v>
                </c:pt>
                <c:pt idx="9807">
                  <c:v>-0.33791306900000001</c:v>
                </c:pt>
                <c:pt idx="9808">
                  <c:v>-0.33781958400000001</c:v>
                </c:pt>
                <c:pt idx="9809">
                  <c:v>-0.33772614099999998</c:v>
                </c:pt>
                <c:pt idx="9810">
                  <c:v>-0.33763274300000001</c:v>
                </c:pt>
                <c:pt idx="9811">
                  <c:v>-0.33753938700000002</c:v>
                </c:pt>
                <c:pt idx="9812">
                  <c:v>-0.33744607399999998</c:v>
                </c:pt>
                <c:pt idx="9813">
                  <c:v>-0.33735280499999998</c:v>
                </c:pt>
                <c:pt idx="9814">
                  <c:v>-0.33725957899999998</c:v>
                </c:pt>
                <c:pt idx="9815">
                  <c:v>-0.33716639599999998</c:v>
                </c:pt>
                <c:pt idx="9816">
                  <c:v>-0.33707325599999999</c:v>
                </c:pt>
                <c:pt idx="9817">
                  <c:v>-0.33698015999999997</c:v>
                </c:pt>
                <c:pt idx="9818">
                  <c:v>-0.33688710599999999</c:v>
                </c:pt>
                <c:pt idx="9819">
                  <c:v>-0.33679409599999999</c:v>
                </c:pt>
                <c:pt idx="9820">
                  <c:v>-0.33670112899999999</c:v>
                </c:pt>
                <c:pt idx="9821">
                  <c:v>-0.33660820600000002</c:v>
                </c:pt>
                <c:pt idx="9822">
                  <c:v>-0.33651532499999998</c:v>
                </c:pt>
                <c:pt idx="9823">
                  <c:v>-0.33642248800000002</c:v>
                </c:pt>
                <c:pt idx="9824">
                  <c:v>-0.33632969400000001</c:v>
                </c:pt>
                <c:pt idx="9825">
                  <c:v>-0.33623694300000001</c:v>
                </c:pt>
                <c:pt idx="9826">
                  <c:v>-0.33614423500000001</c:v>
                </c:pt>
                <c:pt idx="9827">
                  <c:v>-0.33605157000000002</c:v>
                </c:pt>
                <c:pt idx="9828">
                  <c:v>-0.33595894900000001</c:v>
                </c:pt>
                <c:pt idx="9829">
                  <c:v>-0.335866371</c:v>
                </c:pt>
                <c:pt idx="9830">
                  <c:v>-0.33577383599999999</c:v>
                </c:pt>
                <c:pt idx="9831">
                  <c:v>-0.33568134399999999</c:v>
                </c:pt>
                <c:pt idx="9832">
                  <c:v>-0.33558889600000003</c:v>
                </c:pt>
                <c:pt idx="9833">
                  <c:v>-0.33549648999999998</c:v>
                </c:pt>
                <c:pt idx="9834">
                  <c:v>-0.33540412800000002</c:v>
                </c:pt>
                <c:pt idx="9835">
                  <c:v>-0.33531180900000002</c:v>
                </c:pt>
                <c:pt idx="9836">
                  <c:v>-0.33521953300000001</c:v>
                </c:pt>
                <c:pt idx="9837">
                  <c:v>-0.33512730099999999</c:v>
                </c:pt>
                <c:pt idx="9838">
                  <c:v>-0.335035111</c:v>
                </c:pt>
                <c:pt idx="9839">
                  <c:v>-0.33494296499999998</c:v>
                </c:pt>
                <c:pt idx="9840">
                  <c:v>-0.33485086200000003</c:v>
                </c:pt>
                <c:pt idx="9841">
                  <c:v>-0.33475880299999999</c:v>
                </c:pt>
                <c:pt idx="9842">
                  <c:v>-0.33466678599999999</c:v>
                </c:pt>
                <c:pt idx="9843">
                  <c:v>-0.33457481300000003</c:v>
                </c:pt>
                <c:pt idx="9844">
                  <c:v>-0.33448288199999998</c:v>
                </c:pt>
                <c:pt idx="9845">
                  <c:v>-0.334390996</c:v>
                </c:pt>
                <c:pt idx="9846">
                  <c:v>-0.33429915199999999</c:v>
                </c:pt>
                <c:pt idx="9847">
                  <c:v>-0.33420735099999999</c:v>
                </c:pt>
                <c:pt idx="9848">
                  <c:v>-0.33411559400000002</c:v>
                </c:pt>
                <c:pt idx="9849">
                  <c:v>-0.33402388</c:v>
                </c:pt>
                <c:pt idx="9850">
                  <c:v>-0.33393220899999998</c:v>
                </c:pt>
                <c:pt idx="9851">
                  <c:v>-0.33384058100000003</c:v>
                </c:pt>
                <c:pt idx="9852">
                  <c:v>-0.33374899600000002</c:v>
                </c:pt>
                <c:pt idx="9853">
                  <c:v>-0.33365745499999999</c:v>
                </c:pt>
                <c:pt idx="9854">
                  <c:v>-0.33356595700000002</c:v>
                </c:pt>
                <c:pt idx="9855">
                  <c:v>-0.33347450200000001</c:v>
                </c:pt>
                <c:pt idx="9856">
                  <c:v>-0.33338308999999999</c:v>
                </c:pt>
                <c:pt idx="9857">
                  <c:v>-0.33329172099999999</c:v>
                </c:pt>
                <c:pt idx="9858">
                  <c:v>-0.33320039600000001</c:v>
                </c:pt>
                <c:pt idx="9859">
                  <c:v>-0.33310911399999998</c:v>
                </c:pt>
                <c:pt idx="9860">
                  <c:v>-0.33301787500000002</c:v>
                </c:pt>
                <c:pt idx="9861">
                  <c:v>-0.332926679</c:v>
                </c:pt>
                <c:pt idx="9862">
                  <c:v>-0.33283552599999999</c:v>
                </c:pt>
                <c:pt idx="9863">
                  <c:v>-0.33274441700000001</c:v>
                </c:pt>
                <c:pt idx="9864">
                  <c:v>-0.33265335099999999</c:v>
                </c:pt>
                <c:pt idx="9865">
                  <c:v>-0.33256232800000002</c:v>
                </c:pt>
                <c:pt idx="9866">
                  <c:v>-0.332471348</c:v>
                </c:pt>
                <c:pt idx="9867">
                  <c:v>-0.33238041200000001</c:v>
                </c:pt>
                <c:pt idx="9868">
                  <c:v>-0.33228951800000001</c:v>
                </c:pt>
                <c:pt idx="9869">
                  <c:v>-0.33219866799999997</c:v>
                </c:pt>
                <c:pt idx="9870">
                  <c:v>-0.332107861</c:v>
                </c:pt>
                <c:pt idx="9871">
                  <c:v>-0.33201709699999998</c:v>
                </c:pt>
                <c:pt idx="9872">
                  <c:v>-0.33192637699999999</c:v>
                </c:pt>
                <c:pt idx="9873">
                  <c:v>-0.33183569899999998</c:v>
                </c:pt>
                <c:pt idx="9874">
                  <c:v>-0.33174506500000001</c:v>
                </c:pt>
                <c:pt idx="9875">
                  <c:v>-0.33165447399999998</c:v>
                </c:pt>
                <c:pt idx="9876">
                  <c:v>-0.33156392600000001</c:v>
                </c:pt>
                <c:pt idx="9877">
                  <c:v>-0.33147342099999999</c:v>
                </c:pt>
                <c:pt idx="9878">
                  <c:v>-0.33138296</c:v>
                </c:pt>
                <c:pt idx="9879">
                  <c:v>-0.33129254200000002</c:v>
                </c:pt>
                <c:pt idx="9880">
                  <c:v>-0.33120216699999999</c:v>
                </c:pt>
                <c:pt idx="9881">
                  <c:v>-0.33111183500000002</c:v>
                </c:pt>
                <c:pt idx="9882">
                  <c:v>-0.331021546</c:v>
                </c:pt>
                <c:pt idx="9883">
                  <c:v>-0.33093130100000001</c:v>
                </c:pt>
                <c:pt idx="9884">
                  <c:v>-0.33084109900000003</c:v>
                </c:pt>
                <c:pt idx="9885">
                  <c:v>-0.33075093999999999</c:v>
                </c:pt>
                <c:pt idx="9886">
                  <c:v>-0.33066082400000002</c:v>
                </c:pt>
                <c:pt idx="9887">
                  <c:v>-0.330570751</c:v>
                </c:pt>
                <c:pt idx="9888">
                  <c:v>-0.330480722</c:v>
                </c:pt>
                <c:pt idx="9889">
                  <c:v>-0.33039073600000002</c:v>
                </c:pt>
                <c:pt idx="9890">
                  <c:v>-0.33030079299999998</c:v>
                </c:pt>
                <c:pt idx="9891">
                  <c:v>-0.33021089300000001</c:v>
                </c:pt>
                <c:pt idx="9892">
                  <c:v>-0.33012103599999998</c:v>
                </c:pt>
                <c:pt idx="9893">
                  <c:v>-0.33003122299999998</c:v>
                </c:pt>
                <c:pt idx="9894">
                  <c:v>-0.329941453</c:v>
                </c:pt>
                <c:pt idx="9895">
                  <c:v>-0.32985172600000001</c:v>
                </c:pt>
                <c:pt idx="9896">
                  <c:v>-0.32976204199999998</c:v>
                </c:pt>
                <c:pt idx="9897">
                  <c:v>-0.329672401</c:v>
                </c:pt>
                <c:pt idx="9898">
                  <c:v>-0.32958280400000001</c:v>
                </c:pt>
                <c:pt idx="9899">
                  <c:v>-0.32949324899999999</c:v>
                </c:pt>
                <c:pt idx="9900">
                  <c:v>-0.329403738</c:v>
                </c:pt>
                <c:pt idx="9901">
                  <c:v>-0.32931427099999999</c:v>
                </c:pt>
                <c:pt idx="9902">
                  <c:v>-0.32922484600000002</c:v>
                </c:pt>
                <c:pt idx="9903">
                  <c:v>-0.32913546399999999</c:v>
                </c:pt>
                <c:pt idx="9904">
                  <c:v>-0.32904612599999999</c:v>
                </c:pt>
                <c:pt idx="9905">
                  <c:v>-0.32895683100000001</c:v>
                </c:pt>
                <c:pt idx="9906">
                  <c:v>-0.32886757900000002</c:v>
                </c:pt>
                <c:pt idx="9907">
                  <c:v>-0.32877837100000001</c:v>
                </c:pt>
                <c:pt idx="9908">
                  <c:v>-0.32868920499999998</c:v>
                </c:pt>
                <c:pt idx="9909">
                  <c:v>-0.32860008299999999</c:v>
                </c:pt>
                <c:pt idx="9910">
                  <c:v>-0.328511004</c:v>
                </c:pt>
                <c:pt idx="9911">
                  <c:v>-0.32842196800000001</c:v>
                </c:pt>
                <c:pt idx="9912">
                  <c:v>-0.328332976</c:v>
                </c:pt>
                <c:pt idx="9913">
                  <c:v>-0.32824402600000002</c:v>
                </c:pt>
                <c:pt idx="9914">
                  <c:v>-0.32815512000000002</c:v>
                </c:pt>
                <c:pt idx="9915">
                  <c:v>-0.32806625699999997</c:v>
                </c:pt>
                <c:pt idx="9916">
                  <c:v>-0.32797743699999998</c:v>
                </c:pt>
                <c:pt idx="9917">
                  <c:v>-0.32788866</c:v>
                </c:pt>
                <c:pt idx="9918">
                  <c:v>-0.32779992699999999</c:v>
                </c:pt>
                <c:pt idx="9919">
                  <c:v>-0.32771123699999999</c:v>
                </c:pt>
                <c:pt idx="9920">
                  <c:v>-0.32762258900000002</c:v>
                </c:pt>
                <c:pt idx="9921">
                  <c:v>-0.327533986</c:v>
                </c:pt>
                <c:pt idx="9922">
                  <c:v>-0.32744542500000001</c:v>
                </c:pt>
                <c:pt idx="9923">
                  <c:v>-0.32735690699999997</c:v>
                </c:pt>
                <c:pt idx="9924">
                  <c:v>-0.32726843300000003</c:v>
                </c:pt>
                <c:pt idx="9925">
                  <c:v>-0.32718000200000003</c:v>
                </c:pt>
                <c:pt idx="9926">
                  <c:v>-0.32709161399999997</c:v>
                </c:pt>
                <c:pt idx="9927">
                  <c:v>-0.32700327000000001</c:v>
                </c:pt>
                <c:pt idx="9928">
                  <c:v>-0.32691495100000001</c:v>
                </c:pt>
                <c:pt idx="9929">
                  <c:v>-0.326826591</c:v>
                </c:pt>
                <c:pt idx="9930">
                  <c:v>-0.32673822400000002</c:v>
                </c:pt>
                <c:pt idx="9931">
                  <c:v>-0.32664986099999999</c:v>
                </c:pt>
                <c:pt idx="9932">
                  <c:v>-0.326561506</c:v>
                </c:pt>
                <c:pt idx="9933">
                  <c:v>-0.32647316100000001</c:v>
                </c:pt>
                <c:pt idx="9934">
                  <c:v>-0.32638483000000001</c:v>
                </c:pt>
                <c:pt idx="9935">
                  <c:v>-0.32629651300000001</c:v>
                </c:pt>
                <c:pt idx="9936">
                  <c:v>-0.32620821300000002</c:v>
                </c:pt>
                <c:pt idx="9937">
                  <c:v>-0.32611994300000002</c:v>
                </c:pt>
                <c:pt idx="9938">
                  <c:v>-0.326031721</c:v>
                </c:pt>
                <c:pt idx="9939">
                  <c:v>-0.325943547</c:v>
                </c:pt>
                <c:pt idx="9940">
                  <c:v>-0.32585542000000001</c:v>
                </c:pt>
                <c:pt idx="9941">
                  <c:v>-0.32576733800000002</c:v>
                </c:pt>
                <c:pt idx="9942">
                  <c:v>-0.32567929899999998</c:v>
                </c:pt>
                <c:pt idx="9943">
                  <c:v>-0.32559130600000002</c:v>
                </c:pt>
                <c:pt idx="9944">
                  <c:v>-0.32550335600000002</c:v>
                </c:pt>
                <c:pt idx="9945">
                  <c:v>-0.325415444</c:v>
                </c:pt>
                <c:pt idx="9946">
                  <c:v>-0.32532757499999998</c:v>
                </c:pt>
                <c:pt idx="9947">
                  <c:v>-0.32523975399999999</c:v>
                </c:pt>
                <c:pt idx="9948">
                  <c:v>-0.32515196899999999</c:v>
                </c:pt>
                <c:pt idx="9949">
                  <c:v>-0.32506422499999998</c:v>
                </c:pt>
                <c:pt idx="9950">
                  <c:v>-0.32497652300000002</c:v>
                </c:pt>
                <c:pt idx="9951">
                  <c:v>-0.32488886</c:v>
                </c:pt>
                <c:pt idx="9952">
                  <c:v>-0.32480123900000002</c:v>
                </c:pt>
                <c:pt idx="9953">
                  <c:v>-0.32471365800000002</c:v>
                </c:pt>
                <c:pt idx="9954">
                  <c:v>-0.32462611099999999</c:v>
                </c:pt>
                <c:pt idx="9955">
                  <c:v>-0.32453861099999998</c:v>
                </c:pt>
                <c:pt idx="9956">
                  <c:v>-0.32445114800000002</c:v>
                </c:pt>
                <c:pt idx="9957">
                  <c:v>-0.32436372200000002</c:v>
                </c:pt>
                <c:pt idx="9958">
                  <c:v>-0.324276336</c:v>
                </c:pt>
                <c:pt idx="9959">
                  <c:v>-0.32418899000000001</c:v>
                </c:pt>
                <c:pt idx="9960">
                  <c:v>-0.32410168299999997</c:v>
                </c:pt>
                <c:pt idx="9961">
                  <c:v>-0.32401441600000003</c:v>
                </c:pt>
                <c:pt idx="9962">
                  <c:v>-0.32392718500000001</c:v>
                </c:pt>
                <c:pt idx="9963">
                  <c:v>-0.32383999200000002</c:v>
                </c:pt>
                <c:pt idx="9964">
                  <c:v>-0.32375284100000001</c:v>
                </c:pt>
                <c:pt idx="9965">
                  <c:v>-0.32366573100000001</c:v>
                </c:pt>
                <c:pt idx="9966">
                  <c:v>-0.32357865800000002</c:v>
                </c:pt>
                <c:pt idx="9967">
                  <c:v>-0.323491625</c:v>
                </c:pt>
                <c:pt idx="9968">
                  <c:v>-0.323404633</c:v>
                </c:pt>
                <c:pt idx="9969">
                  <c:v>-0.32331768700000002</c:v>
                </c:pt>
                <c:pt idx="9970">
                  <c:v>-0.32323081199999998</c:v>
                </c:pt>
                <c:pt idx="9971">
                  <c:v>-0.32314402399999997</c:v>
                </c:pt>
                <c:pt idx="9972">
                  <c:v>-0.323057335</c:v>
                </c:pt>
                <c:pt idx="9973">
                  <c:v>-0.322970761</c:v>
                </c:pt>
                <c:pt idx="9974">
                  <c:v>-0.32288435799999998</c:v>
                </c:pt>
                <c:pt idx="9975">
                  <c:v>-0.32279809500000001</c:v>
                </c:pt>
                <c:pt idx="9976">
                  <c:v>-0.32271186400000001</c:v>
                </c:pt>
                <c:pt idx="9977">
                  <c:v>-0.32262566300000001</c:v>
                </c:pt>
                <c:pt idx="9978">
                  <c:v>-0.32253949199999998</c:v>
                </c:pt>
                <c:pt idx="9979">
                  <c:v>-0.322453353</c:v>
                </c:pt>
                <c:pt idx="9980">
                  <c:v>-0.322367244</c:v>
                </c:pt>
                <c:pt idx="9981">
                  <c:v>-0.32228116499999998</c:v>
                </c:pt>
                <c:pt idx="9982">
                  <c:v>-0.322195118</c:v>
                </c:pt>
                <c:pt idx="9983">
                  <c:v>-0.32210910100000001</c:v>
                </c:pt>
                <c:pt idx="9984">
                  <c:v>-0.322023114</c:v>
                </c:pt>
                <c:pt idx="9985">
                  <c:v>-0.32193715899999997</c:v>
                </c:pt>
                <c:pt idx="9986">
                  <c:v>-0.32185123399999999</c:v>
                </c:pt>
                <c:pt idx="9987">
                  <c:v>-0.32176534000000001</c:v>
                </c:pt>
                <c:pt idx="9988">
                  <c:v>-0.32167947600000002</c:v>
                </c:pt>
                <c:pt idx="9989">
                  <c:v>-0.32159364299999998</c:v>
                </c:pt>
                <c:pt idx="9990">
                  <c:v>-0.32150784100000002</c:v>
                </c:pt>
                <c:pt idx="9991">
                  <c:v>-0.32142207</c:v>
                </c:pt>
                <c:pt idx="9992">
                  <c:v>-0.32133632899999998</c:v>
                </c:pt>
                <c:pt idx="9993">
                  <c:v>-0.32125061900000002</c:v>
                </c:pt>
                <c:pt idx="9994">
                  <c:v>-0.32116493899999998</c:v>
                </c:pt>
                <c:pt idx="9995">
                  <c:v>-0.32107929099999999</c:v>
                </c:pt>
                <c:pt idx="9996">
                  <c:v>-0.32099367299999998</c:v>
                </c:pt>
                <c:pt idx="9997">
                  <c:v>-0.32090808500000001</c:v>
                </c:pt>
                <c:pt idx="9998">
                  <c:v>-0.32082252900000002</c:v>
                </c:pt>
                <c:pt idx="9999">
                  <c:v>-0.32073700300000002</c:v>
                </c:pt>
              </c:numCache>
            </c:numRef>
          </c:yVal>
          <c:smooth val="1"/>
          <c:extLst>
            <c:ext xmlns:c16="http://schemas.microsoft.com/office/drawing/2014/chart" uri="{C3380CC4-5D6E-409C-BE32-E72D297353CC}">
              <c16:uniqueId val="{00000000-7101-493E-9FD3-9D5669CFD6E6}"/>
            </c:ext>
          </c:extLst>
        </c:ser>
        <c:dLbls>
          <c:showLegendKey val="0"/>
          <c:showVal val="0"/>
          <c:showCatName val="0"/>
          <c:showSerName val="0"/>
          <c:showPercent val="0"/>
          <c:showBubbleSize val="0"/>
        </c:dLbls>
        <c:axId val="584080671"/>
        <c:axId val="584081087"/>
      </c:scatterChart>
      <c:valAx>
        <c:axId val="584080671"/>
        <c:scaling>
          <c:orientation val="minMax"/>
          <c:max val="3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s</a:t>
                </a:r>
                <a:r>
                  <a:rPr lang="en-US" sz="1600" baseline="0"/>
                  <a:t> (cm)</a:t>
                </a:r>
                <a:endParaRPr lang="en-US" sz="160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4081087"/>
        <c:crosses val="autoZero"/>
        <c:crossBetween val="midCat"/>
      </c:valAx>
      <c:valAx>
        <c:axId val="584081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dipole</a:t>
                </a:r>
                <a:r>
                  <a:rPr lang="en-US" sz="1600" baseline="0"/>
                  <a:t> field (G)</a:t>
                </a:r>
                <a:endParaRPr lang="en-US" sz="160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4080671"/>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By</a:t>
            </a:r>
            <a:r>
              <a:rPr lang="en-US" sz="2000" baseline="0" dirty="0"/>
              <a:t> vs. x </a:t>
            </a:r>
            <a:r>
              <a:rPr lang="en-US" sz="2000" baseline="0" dirty="0" smtClean="0"/>
              <a:t>(previous </a:t>
            </a:r>
            <a:r>
              <a:rPr lang="en-US" sz="2000" baseline="0" dirty="0"/>
              <a:t>baseline)</a:t>
            </a:r>
            <a:endParaRPr lang="en-US"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none"/>
          </c:marker>
          <c:xVal>
            <c:numRef>
              <c:f>Sheet1!$A$3:$A$103</c:f>
              <c:numCache>
                <c:formatCode>General</c:formatCode>
                <c:ptCount val="101"/>
                <c:pt idx="0">
                  <c:v>-0.56999999999999995</c:v>
                </c:pt>
                <c:pt idx="1">
                  <c:v>-0.5586000000000001</c:v>
                </c:pt>
                <c:pt idx="2">
                  <c:v>-0.54719999999999991</c:v>
                </c:pt>
                <c:pt idx="3">
                  <c:v>-0.53579999999999994</c:v>
                </c:pt>
                <c:pt idx="4">
                  <c:v>-0.52440000000000009</c:v>
                </c:pt>
                <c:pt idx="5">
                  <c:v>-0.5129999999999999</c:v>
                </c:pt>
                <c:pt idx="6">
                  <c:v>-0.50159999999999993</c:v>
                </c:pt>
                <c:pt idx="7">
                  <c:v>-0.49020000000000008</c:v>
                </c:pt>
                <c:pt idx="8">
                  <c:v>-0.47879999999999995</c:v>
                </c:pt>
                <c:pt idx="9">
                  <c:v>-0.46739999999999993</c:v>
                </c:pt>
                <c:pt idx="10">
                  <c:v>-0.45599999999999996</c:v>
                </c:pt>
                <c:pt idx="11">
                  <c:v>-0.44459999999999994</c:v>
                </c:pt>
                <c:pt idx="12">
                  <c:v>-0.43319999999999992</c:v>
                </c:pt>
                <c:pt idx="13">
                  <c:v>-0.42179999999999995</c:v>
                </c:pt>
                <c:pt idx="14">
                  <c:v>-0.41039999999999999</c:v>
                </c:pt>
                <c:pt idx="15">
                  <c:v>-0.39899999999999991</c:v>
                </c:pt>
                <c:pt idx="16">
                  <c:v>-0.38759999999999994</c:v>
                </c:pt>
                <c:pt idx="17">
                  <c:v>-0.37619999999999998</c:v>
                </c:pt>
                <c:pt idx="18">
                  <c:v>-0.36479999999999996</c:v>
                </c:pt>
                <c:pt idx="19">
                  <c:v>-0.35339999999999994</c:v>
                </c:pt>
                <c:pt idx="20">
                  <c:v>-0.34199999999999997</c:v>
                </c:pt>
                <c:pt idx="21">
                  <c:v>-0.33059999999999995</c:v>
                </c:pt>
                <c:pt idx="22">
                  <c:v>-0.31919999999999993</c:v>
                </c:pt>
                <c:pt idx="23">
                  <c:v>-0.30779999999999996</c:v>
                </c:pt>
                <c:pt idx="24">
                  <c:v>-0.29639999999999994</c:v>
                </c:pt>
                <c:pt idx="25">
                  <c:v>-0.28499999999999998</c:v>
                </c:pt>
                <c:pt idx="26">
                  <c:v>-0.27359999999999995</c:v>
                </c:pt>
                <c:pt idx="27">
                  <c:v>-0.26219999999999993</c:v>
                </c:pt>
                <c:pt idx="28">
                  <c:v>-0.25079999999999997</c:v>
                </c:pt>
                <c:pt idx="29">
                  <c:v>-0.23939999999999995</c:v>
                </c:pt>
                <c:pt idx="30">
                  <c:v>-0.22799999999999992</c:v>
                </c:pt>
                <c:pt idx="31">
                  <c:v>-0.21659999999999996</c:v>
                </c:pt>
                <c:pt idx="32">
                  <c:v>-0.20519999999999994</c:v>
                </c:pt>
                <c:pt idx="33">
                  <c:v>-0.19379999999999997</c:v>
                </c:pt>
                <c:pt idx="34">
                  <c:v>-0.18239999999999995</c:v>
                </c:pt>
                <c:pt idx="35">
                  <c:v>-0.17099999999999993</c:v>
                </c:pt>
                <c:pt idx="36">
                  <c:v>-0.15959999999999996</c:v>
                </c:pt>
                <c:pt idx="37">
                  <c:v>-0.14819999999999994</c:v>
                </c:pt>
                <c:pt idx="38">
                  <c:v>-0.13679999999999998</c:v>
                </c:pt>
                <c:pt idx="39">
                  <c:v>-0.12539999999999996</c:v>
                </c:pt>
                <c:pt idx="40">
                  <c:v>-0.11399999999999993</c:v>
                </c:pt>
                <c:pt idx="41">
                  <c:v>-0.10259999999999997</c:v>
                </c:pt>
                <c:pt idx="42">
                  <c:v>-9.1199999999999948E-2</c:v>
                </c:pt>
                <c:pt idx="43">
                  <c:v>-7.9799999999999927E-2</c:v>
                </c:pt>
                <c:pt idx="44">
                  <c:v>-6.8399999999999905E-2</c:v>
                </c:pt>
                <c:pt idx="45">
                  <c:v>-5.699999999999994E-2</c:v>
                </c:pt>
                <c:pt idx="46">
                  <c:v>-4.5599999999999974E-2</c:v>
                </c:pt>
                <c:pt idx="47">
                  <c:v>-3.4199999999999897E-2</c:v>
                </c:pt>
                <c:pt idx="48">
                  <c:v>-2.2799999999999931E-2</c:v>
                </c:pt>
                <c:pt idx="49">
                  <c:v>-1.1399999999999966E-2</c:v>
                </c:pt>
                <c:pt idx="50">
                  <c:v>0</c:v>
                </c:pt>
                <c:pt idx="51">
                  <c:v>1.1400000000000077E-2</c:v>
                </c:pt>
                <c:pt idx="52">
                  <c:v>2.2800000000000042E-2</c:v>
                </c:pt>
                <c:pt idx="53">
                  <c:v>3.4200000000000008E-2</c:v>
                </c:pt>
                <c:pt idx="54">
                  <c:v>4.5600000000000085E-2</c:v>
                </c:pt>
                <c:pt idx="55">
                  <c:v>5.7000000000000051E-2</c:v>
                </c:pt>
                <c:pt idx="56">
                  <c:v>6.8400000000000016E-2</c:v>
                </c:pt>
                <c:pt idx="57">
                  <c:v>7.9800000000000093E-2</c:v>
                </c:pt>
                <c:pt idx="58">
                  <c:v>9.1200000000000059E-2</c:v>
                </c:pt>
                <c:pt idx="59">
                  <c:v>0.10260000000000002</c:v>
                </c:pt>
                <c:pt idx="60">
                  <c:v>0.1140000000000001</c:v>
                </c:pt>
                <c:pt idx="61">
                  <c:v>0.12540000000000007</c:v>
                </c:pt>
                <c:pt idx="62">
                  <c:v>0.13680000000000003</c:v>
                </c:pt>
                <c:pt idx="63">
                  <c:v>0.1482</c:v>
                </c:pt>
                <c:pt idx="64">
                  <c:v>0.15960000000000008</c:v>
                </c:pt>
                <c:pt idx="65">
                  <c:v>0.17100000000000004</c:v>
                </c:pt>
                <c:pt idx="66">
                  <c:v>0.18240000000000001</c:v>
                </c:pt>
                <c:pt idx="67">
                  <c:v>0.19380000000000008</c:v>
                </c:pt>
                <c:pt idx="68">
                  <c:v>0.20520000000000005</c:v>
                </c:pt>
                <c:pt idx="69">
                  <c:v>0.21660000000000001</c:v>
                </c:pt>
                <c:pt idx="70">
                  <c:v>0.22800000000000009</c:v>
                </c:pt>
                <c:pt idx="71">
                  <c:v>0.23940000000000006</c:v>
                </c:pt>
                <c:pt idx="72">
                  <c:v>0.25080000000000002</c:v>
                </c:pt>
                <c:pt idx="73">
                  <c:v>0.2622000000000001</c:v>
                </c:pt>
                <c:pt idx="74">
                  <c:v>0.27360000000000007</c:v>
                </c:pt>
                <c:pt idx="75">
                  <c:v>0.28500000000000003</c:v>
                </c:pt>
                <c:pt idx="76">
                  <c:v>0.2964</c:v>
                </c:pt>
                <c:pt idx="77">
                  <c:v>0.30780000000000007</c:v>
                </c:pt>
                <c:pt idx="78">
                  <c:v>0.31920000000000004</c:v>
                </c:pt>
                <c:pt idx="79">
                  <c:v>0.3306</c:v>
                </c:pt>
                <c:pt idx="80">
                  <c:v>0.34200000000000008</c:v>
                </c:pt>
                <c:pt idx="81">
                  <c:v>0.35340000000000005</c:v>
                </c:pt>
                <c:pt idx="82">
                  <c:v>0.36480000000000001</c:v>
                </c:pt>
                <c:pt idx="83">
                  <c:v>0.37620000000000009</c:v>
                </c:pt>
                <c:pt idx="84">
                  <c:v>0.38760000000000006</c:v>
                </c:pt>
                <c:pt idx="85">
                  <c:v>0.39900000000000002</c:v>
                </c:pt>
                <c:pt idx="86">
                  <c:v>0.4104000000000001</c:v>
                </c:pt>
                <c:pt idx="87">
                  <c:v>0.42180000000000006</c:v>
                </c:pt>
                <c:pt idx="88">
                  <c:v>0.43320000000000014</c:v>
                </c:pt>
                <c:pt idx="89">
                  <c:v>0.4446</c:v>
                </c:pt>
                <c:pt idx="90">
                  <c:v>0.45600000000000007</c:v>
                </c:pt>
                <c:pt idx="91">
                  <c:v>0.46740000000000015</c:v>
                </c:pt>
                <c:pt idx="92">
                  <c:v>0.4788</c:v>
                </c:pt>
                <c:pt idx="93">
                  <c:v>0.49020000000000008</c:v>
                </c:pt>
                <c:pt idx="94">
                  <c:v>0.50160000000000016</c:v>
                </c:pt>
                <c:pt idx="95">
                  <c:v>0.51300000000000001</c:v>
                </c:pt>
                <c:pt idx="96">
                  <c:v>0.52440000000000009</c:v>
                </c:pt>
                <c:pt idx="97">
                  <c:v>0.53579999999999994</c:v>
                </c:pt>
                <c:pt idx="98">
                  <c:v>0.54720000000000002</c:v>
                </c:pt>
                <c:pt idx="99">
                  <c:v>0.5586000000000001</c:v>
                </c:pt>
                <c:pt idx="100">
                  <c:v>0.56999999999999995</c:v>
                </c:pt>
              </c:numCache>
            </c:numRef>
          </c:xVal>
          <c:yVal>
            <c:numRef>
              <c:f>Sheet1!$B$3:$B$103</c:f>
              <c:numCache>
                <c:formatCode>General</c:formatCode>
                <c:ptCount val="101"/>
                <c:pt idx="0">
                  <c:v>-30683.002880901699</c:v>
                </c:pt>
                <c:pt idx="1">
                  <c:v>-30770.4117158921</c:v>
                </c:pt>
                <c:pt idx="2">
                  <c:v>-30855.3201067876</c:v>
                </c:pt>
                <c:pt idx="3">
                  <c:v>-30937.728053588198</c:v>
                </c:pt>
                <c:pt idx="4">
                  <c:v>-31017.635556293899</c:v>
                </c:pt>
                <c:pt idx="5">
                  <c:v>-31095.042614904702</c:v>
                </c:pt>
                <c:pt idx="6">
                  <c:v>-31169.949229420599</c:v>
                </c:pt>
                <c:pt idx="7">
                  <c:v>-31242.355399841599</c:v>
                </c:pt>
                <c:pt idx="8">
                  <c:v>-31312.261126167701</c:v>
                </c:pt>
                <c:pt idx="9">
                  <c:v>-31379.666408398902</c:v>
                </c:pt>
                <c:pt idx="10">
                  <c:v>-31444.571246535201</c:v>
                </c:pt>
                <c:pt idx="11">
                  <c:v>-31506.9756405767</c:v>
                </c:pt>
                <c:pt idx="12">
                  <c:v>-31564.9161929043</c:v>
                </c:pt>
                <c:pt idx="13">
                  <c:v>-31620.6698743997</c:v>
                </c:pt>
                <c:pt idx="14">
                  <c:v>-31674.2661873613</c:v>
                </c:pt>
                <c:pt idx="15">
                  <c:v>-31725.7051317892</c:v>
                </c:pt>
                <c:pt idx="16">
                  <c:v>-31774.986707683402</c:v>
                </c:pt>
                <c:pt idx="17">
                  <c:v>-31822.110915043999</c:v>
                </c:pt>
                <c:pt idx="18">
                  <c:v>-31867.077753870799</c:v>
                </c:pt>
                <c:pt idx="19">
                  <c:v>-31909.8872241639</c:v>
                </c:pt>
                <c:pt idx="20">
                  <c:v>-31950.539325923299</c:v>
                </c:pt>
                <c:pt idx="21">
                  <c:v>-31989.034059148998</c:v>
                </c:pt>
                <c:pt idx="22">
                  <c:v>-32025.371423840999</c:v>
                </c:pt>
                <c:pt idx="23">
                  <c:v>-32059.551419999301</c:v>
                </c:pt>
                <c:pt idx="24">
                  <c:v>-32091.574047623901</c:v>
                </c:pt>
                <c:pt idx="25">
                  <c:v>-32122.916850357</c:v>
                </c:pt>
                <c:pt idx="26">
                  <c:v>-32152.804914402801</c:v>
                </c:pt>
                <c:pt idx="27">
                  <c:v>-32181.227823897902</c:v>
                </c:pt>
                <c:pt idx="28">
                  <c:v>-32208.1855788422</c:v>
                </c:pt>
                <c:pt idx="29">
                  <c:v>-32233.678179235802</c:v>
                </c:pt>
                <c:pt idx="30">
                  <c:v>-32257.705625078699</c:v>
                </c:pt>
                <c:pt idx="31">
                  <c:v>-32280.267916370802</c:v>
                </c:pt>
                <c:pt idx="32">
                  <c:v>-32301.3650531122</c:v>
                </c:pt>
                <c:pt idx="33">
                  <c:v>-32320.997035302898</c:v>
                </c:pt>
                <c:pt idx="34">
                  <c:v>-32339.163862942802</c:v>
                </c:pt>
                <c:pt idx="35">
                  <c:v>-32355.865536032001</c:v>
                </c:pt>
                <c:pt idx="36">
                  <c:v>-32371.1020545705</c:v>
                </c:pt>
                <c:pt idx="37">
                  <c:v>-32384.8734185582</c:v>
                </c:pt>
                <c:pt idx="38">
                  <c:v>-32395.801023115899</c:v>
                </c:pt>
                <c:pt idx="39">
                  <c:v>-32406.052909301201</c:v>
                </c:pt>
                <c:pt idx="40">
                  <c:v>-32415.637190011799</c:v>
                </c:pt>
                <c:pt idx="41">
                  <c:v>-32424.553865247901</c:v>
                </c:pt>
                <c:pt idx="42">
                  <c:v>-32432.802935009298</c:v>
                </c:pt>
                <c:pt idx="43">
                  <c:v>-32440.384399296199</c:v>
                </c:pt>
                <c:pt idx="44">
                  <c:v>-32447.2982581084</c:v>
                </c:pt>
                <c:pt idx="45">
                  <c:v>-32453.544511446002</c:v>
                </c:pt>
                <c:pt idx="46">
                  <c:v>-32459.1231593089</c:v>
                </c:pt>
                <c:pt idx="47">
                  <c:v>-32464.034201697301</c:v>
                </c:pt>
                <c:pt idx="48">
                  <c:v>-32468.277638611002</c:v>
                </c:pt>
                <c:pt idx="49">
                  <c:v>-32471.8534700501</c:v>
                </c:pt>
                <c:pt idx="50">
                  <c:v>-32474.761696014601</c:v>
                </c:pt>
                <c:pt idx="51">
                  <c:v>-32471.8534700501</c:v>
                </c:pt>
                <c:pt idx="52">
                  <c:v>-32468.277638611002</c:v>
                </c:pt>
                <c:pt idx="53">
                  <c:v>-32464.034201697301</c:v>
                </c:pt>
                <c:pt idx="54">
                  <c:v>-32459.1231593089</c:v>
                </c:pt>
                <c:pt idx="55">
                  <c:v>-32453.544511446002</c:v>
                </c:pt>
                <c:pt idx="56">
                  <c:v>-32447.2982581084</c:v>
                </c:pt>
                <c:pt idx="57">
                  <c:v>-32440.384399296199</c:v>
                </c:pt>
                <c:pt idx="58">
                  <c:v>-32432.8029350094</c:v>
                </c:pt>
                <c:pt idx="59">
                  <c:v>-32424.553865247901</c:v>
                </c:pt>
                <c:pt idx="60">
                  <c:v>-32415.637190011901</c:v>
                </c:pt>
                <c:pt idx="61">
                  <c:v>-32406.052909301201</c:v>
                </c:pt>
                <c:pt idx="62">
                  <c:v>-32395.801023115899</c:v>
                </c:pt>
                <c:pt idx="63">
                  <c:v>-32384.8734185582</c:v>
                </c:pt>
                <c:pt idx="64">
                  <c:v>-32371.1020545705</c:v>
                </c:pt>
                <c:pt idx="65">
                  <c:v>-32355.865536032001</c:v>
                </c:pt>
                <c:pt idx="66">
                  <c:v>-32339.163862942802</c:v>
                </c:pt>
                <c:pt idx="67">
                  <c:v>-32320.997035302898</c:v>
                </c:pt>
                <c:pt idx="68">
                  <c:v>-32301.3650531122</c:v>
                </c:pt>
                <c:pt idx="69">
                  <c:v>-32280.267916370802</c:v>
                </c:pt>
                <c:pt idx="70">
                  <c:v>-32257.705625078699</c:v>
                </c:pt>
                <c:pt idx="71">
                  <c:v>-32233.678179235802</c:v>
                </c:pt>
                <c:pt idx="72">
                  <c:v>-32208.1855788422</c:v>
                </c:pt>
                <c:pt idx="73">
                  <c:v>-32181.227823897902</c:v>
                </c:pt>
                <c:pt idx="74">
                  <c:v>-32152.804914402801</c:v>
                </c:pt>
                <c:pt idx="75">
                  <c:v>-32122.916850357</c:v>
                </c:pt>
                <c:pt idx="76">
                  <c:v>-32091.574047623901</c:v>
                </c:pt>
                <c:pt idx="77">
                  <c:v>-32059.551419999301</c:v>
                </c:pt>
                <c:pt idx="78">
                  <c:v>-32025.371423840999</c:v>
                </c:pt>
                <c:pt idx="79">
                  <c:v>-31989.034059148998</c:v>
                </c:pt>
                <c:pt idx="80">
                  <c:v>-31950.539325923299</c:v>
                </c:pt>
                <c:pt idx="81">
                  <c:v>-31909.8872241639</c:v>
                </c:pt>
                <c:pt idx="82">
                  <c:v>-31867.077753870799</c:v>
                </c:pt>
                <c:pt idx="83">
                  <c:v>-31822.110915043999</c:v>
                </c:pt>
                <c:pt idx="84">
                  <c:v>-31774.986707683402</c:v>
                </c:pt>
                <c:pt idx="85">
                  <c:v>-31725.7051317892</c:v>
                </c:pt>
                <c:pt idx="86">
                  <c:v>-31674.2661873613</c:v>
                </c:pt>
                <c:pt idx="87">
                  <c:v>-31620.6698743997</c:v>
                </c:pt>
                <c:pt idx="88">
                  <c:v>-31564.9161929043</c:v>
                </c:pt>
                <c:pt idx="89">
                  <c:v>-31506.9756405767</c:v>
                </c:pt>
                <c:pt idx="90">
                  <c:v>-31444.571246535201</c:v>
                </c:pt>
                <c:pt idx="91">
                  <c:v>-31379.666408398902</c:v>
                </c:pt>
                <c:pt idx="92">
                  <c:v>-31312.261126167701</c:v>
                </c:pt>
                <c:pt idx="93">
                  <c:v>-31242.355399841599</c:v>
                </c:pt>
                <c:pt idx="94">
                  <c:v>-31169.949229420599</c:v>
                </c:pt>
                <c:pt idx="95">
                  <c:v>-31095.042614904702</c:v>
                </c:pt>
                <c:pt idx="96">
                  <c:v>-31017.635556293899</c:v>
                </c:pt>
                <c:pt idx="97">
                  <c:v>-30937.728053588198</c:v>
                </c:pt>
                <c:pt idx="98">
                  <c:v>-30855.3201067876</c:v>
                </c:pt>
                <c:pt idx="99">
                  <c:v>-30770.4117158921</c:v>
                </c:pt>
                <c:pt idx="100">
                  <c:v>-30683.002880901699</c:v>
                </c:pt>
              </c:numCache>
            </c:numRef>
          </c:yVal>
          <c:smooth val="1"/>
          <c:extLst>
            <c:ext xmlns:c16="http://schemas.microsoft.com/office/drawing/2014/chart" uri="{C3380CC4-5D6E-409C-BE32-E72D297353CC}">
              <c16:uniqueId val="{00000000-0DEC-48F4-8E27-2F10E7F5F422}"/>
            </c:ext>
          </c:extLst>
        </c:ser>
        <c:dLbls>
          <c:showLegendKey val="0"/>
          <c:showVal val="0"/>
          <c:showCatName val="0"/>
          <c:showSerName val="0"/>
          <c:showPercent val="0"/>
          <c:showBubbleSize val="0"/>
        </c:dLbls>
        <c:axId val="718205199"/>
        <c:axId val="718206447"/>
      </c:scatterChart>
      <c:valAx>
        <c:axId val="718205199"/>
        <c:scaling>
          <c:orientation val="minMax"/>
          <c:max val="0.60000000000000009"/>
          <c:min val="-0.60000000000000009"/>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x</a:t>
                </a:r>
                <a:r>
                  <a:rPr lang="en-US" sz="1800" baseline="0"/>
                  <a:t> (cm)</a:t>
                </a:r>
                <a:endParaRPr lang="en-US" sz="1800"/>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8206447"/>
        <c:crosses val="autoZero"/>
        <c:crossBetween val="midCat"/>
      </c:valAx>
      <c:valAx>
        <c:axId val="718206447"/>
        <c:scaling>
          <c:orientation val="minMax"/>
          <c:max val="-3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By</a:t>
                </a:r>
                <a:r>
                  <a:rPr lang="en-US" sz="1800" baseline="0"/>
                  <a:t> (G)</a:t>
                </a:r>
                <a:endParaRPr lang="en-US" sz="180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820519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By vs. x (10.06mm gap, 1 mm radius groove)</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none"/>
          </c:marker>
          <c:xVal>
            <c:numRef>
              <c:f>Sheet1!$A$3:$A$103</c:f>
              <c:numCache>
                <c:formatCode>General</c:formatCode>
                <c:ptCount val="101"/>
                <c:pt idx="0">
                  <c:v>-0.56999999999999995</c:v>
                </c:pt>
                <c:pt idx="1">
                  <c:v>-0.5586000000000001</c:v>
                </c:pt>
                <c:pt idx="2">
                  <c:v>-0.54719999999999991</c:v>
                </c:pt>
                <c:pt idx="3">
                  <c:v>-0.53579999999999994</c:v>
                </c:pt>
                <c:pt idx="4">
                  <c:v>-0.52440000000000009</c:v>
                </c:pt>
                <c:pt idx="5">
                  <c:v>-0.5129999999999999</c:v>
                </c:pt>
                <c:pt idx="6">
                  <c:v>-0.50159999999999993</c:v>
                </c:pt>
                <c:pt idx="7">
                  <c:v>-0.49020000000000008</c:v>
                </c:pt>
                <c:pt idx="8">
                  <c:v>-0.47879999999999995</c:v>
                </c:pt>
                <c:pt idx="9">
                  <c:v>-0.46739999999999993</c:v>
                </c:pt>
                <c:pt idx="10">
                  <c:v>-0.45599999999999996</c:v>
                </c:pt>
                <c:pt idx="11">
                  <c:v>-0.44459999999999994</c:v>
                </c:pt>
                <c:pt idx="12">
                  <c:v>-0.43319999999999992</c:v>
                </c:pt>
                <c:pt idx="13">
                  <c:v>-0.42179999999999995</c:v>
                </c:pt>
                <c:pt idx="14">
                  <c:v>-0.41039999999999999</c:v>
                </c:pt>
                <c:pt idx="15">
                  <c:v>-0.39899999999999991</c:v>
                </c:pt>
                <c:pt idx="16">
                  <c:v>-0.38759999999999994</c:v>
                </c:pt>
                <c:pt idx="17">
                  <c:v>-0.37619999999999998</c:v>
                </c:pt>
                <c:pt idx="18">
                  <c:v>-0.36479999999999996</c:v>
                </c:pt>
                <c:pt idx="19">
                  <c:v>-0.35339999999999994</c:v>
                </c:pt>
                <c:pt idx="20">
                  <c:v>-0.34199999999999997</c:v>
                </c:pt>
                <c:pt idx="21">
                  <c:v>-0.33059999999999995</c:v>
                </c:pt>
                <c:pt idx="22">
                  <c:v>-0.31919999999999993</c:v>
                </c:pt>
                <c:pt idx="23">
                  <c:v>-0.30779999999999996</c:v>
                </c:pt>
                <c:pt idx="24">
                  <c:v>-0.29639999999999994</c:v>
                </c:pt>
                <c:pt idx="25">
                  <c:v>-0.28499999999999998</c:v>
                </c:pt>
                <c:pt idx="26">
                  <c:v>-0.27359999999999995</c:v>
                </c:pt>
                <c:pt idx="27">
                  <c:v>-0.26219999999999993</c:v>
                </c:pt>
                <c:pt idx="28">
                  <c:v>-0.25079999999999997</c:v>
                </c:pt>
                <c:pt idx="29">
                  <c:v>-0.23939999999999995</c:v>
                </c:pt>
                <c:pt idx="30">
                  <c:v>-0.22799999999999992</c:v>
                </c:pt>
                <c:pt idx="31">
                  <c:v>-0.21659999999999996</c:v>
                </c:pt>
                <c:pt idx="32">
                  <c:v>-0.20519999999999994</c:v>
                </c:pt>
                <c:pt idx="33">
                  <c:v>-0.19379999999999997</c:v>
                </c:pt>
                <c:pt idx="34">
                  <c:v>-0.18239999999999995</c:v>
                </c:pt>
                <c:pt idx="35">
                  <c:v>-0.17099999999999993</c:v>
                </c:pt>
                <c:pt idx="36">
                  <c:v>-0.15959999999999996</c:v>
                </c:pt>
                <c:pt idx="37">
                  <c:v>-0.14819999999999994</c:v>
                </c:pt>
                <c:pt idx="38">
                  <c:v>-0.13679999999999998</c:v>
                </c:pt>
                <c:pt idx="39">
                  <c:v>-0.12539999999999996</c:v>
                </c:pt>
                <c:pt idx="40">
                  <c:v>-0.11399999999999993</c:v>
                </c:pt>
                <c:pt idx="41">
                  <c:v>-0.10259999999999997</c:v>
                </c:pt>
                <c:pt idx="42">
                  <c:v>-9.1199999999999948E-2</c:v>
                </c:pt>
                <c:pt idx="43">
                  <c:v>-7.9799999999999927E-2</c:v>
                </c:pt>
                <c:pt idx="44">
                  <c:v>-6.8399999999999905E-2</c:v>
                </c:pt>
                <c:pt idx="45">
                  <c:v>-5.699999999999994E-2</c:v>
                </c:pt>
                <c:pt idx="46">
                  <c:v>-4.5599999999999974E-2</c:v>
                </c:pt>
                <c:pt idx="47">
                  <c:v>-3.4199999999999897E-2</c:v>
                </c:pt>
                <c:pt idx="48">
                  <c:v>-2.2799999999999931E-2</c:v>
                </c:pt>
                <c:pt idx="49">
                  <c:v>-1.1399999999999966E-2</c:v>
                </c:pt>
                <c:pt idx="50">
                  <c:v>0</c:v>
                </c:pt>
                <c:pt idx="51">
                  <c:v>1.1400000000000077E-2</c:v>
                </c:pt>
                <c:pt idx="52">
                  <c:v>2.2800000000000042E-2</c:v>
                </c:pt>
                <c:pt idx="53">
                  <c:v>3.4200000000000008E-2</c:v>
                </c:pt>
                <c:pt idx="54">
                  <c:v>4.5600000000000085E-2</c:v>
                </c:pt>
                <c:pt idx="55">
                  <c:v>5.7000000000000051E-2</c:v>
                </c:pt>
                <c:pt idx="56">
                  <c:v>6.8400000000000016E-2</c:v>
                </c:pt>
                <c:pt idx="57">
                  <c:v>7.9800000000000093E-2</c:v>
                </c:pt>
                <c:pt idx="58">
                  <c:v>9.1200000000000059E-2</c:v>
                </c:pt>
                <c:pt idx="59">
                  <c:v>0.10260000000000002</c:v>
                </c:pt>
                <c:pt idx="60">
                  <c:v>0.1140000000000001</c:v>
                </c:pt>
                <c:pt idx="61">
                  <c:v>0.12540000000000007</c:v>
                </c:pt>
                <c:pt idx="62">
                  <c:v>0.13680000000000003</c:v>
                </c:pt>
                <c:pt idx="63">
                  <c:v>0.1482</c:v>
                </c:pt>
                <c:pt idx="64">
                  <c:v>0.15960000000000008</c:v>
                </c:pt>
                <c:pt idx="65">
                  <c:v>0.17100000000000004</c:v>
                </c:pt>
                <c:pt idx="66">
                  <c:v>0.18240000000000001</c:v>
                </c:pt>
                <c:pt idx="67">
                  <c:v>0.19380000000000008</c:v>
                </c:pt>
                <c:pt idx="68">
                  <c:v>0.20520000000000005</c:v>
                </c:pt>
                <c:pt idx="69">
                  <c:v>0.21660000000000001</c:v>
                </c:pt>
                <c:pt idx="70">
                  <c:v>0.22800000000000009</c:v>
                </c:pt>
                <c:pt idx="71">
                  <c:v>0.23940000000000006</c:v>
                </c:pt>
                <c:pt idx="72">
                  <c:v>0.25080000000000002</c:v>
                </c:pt>
                <c:pt idx="73">
                  <c:v>0.2622000000000001</c:v>
                </c:pt>
                <c:pt idx="74">
                  <c:v>0.27360000000000007</c:v>
                </c:pt>
                <c:pt idx="75">
                  <c:v>0.28500000000000003</c:v>
                </c:pt>
                <c:pt idx="76">
                  <c:v>0.2964</c:v>
                </c:pt>
                <c:pt idx="77">
                  <c:v>0.30780000000000007</c:v>
                </c:pt>
                <c:pt idx="78">
                  <c:v>0.31920000000000004</c:v>
                </c:pt>
                <c:pt idx="79">
                  <c:v>0.3306</c:v>
                </c:pt>
                <c:pt idx="80">
                  <c:v>0.34200000000000008</c:v>
                </c:pt>
                <c:pt idx="81">
                  <c:v>0.35340000000000005</c:v>
                </c:pt>
                <c:pt idx="82">
                  <c:v>0.36480000000000001</c:v>
                </c:pt>
                <c:pt idx="83">
                  <c:v>0.37620000000000009</c:v>
                </c:pt>
                <c:pt idx="84">
                  <c:v>0.38760000000000006</c:v>
                </c:pt>
                <c:pt idx="85">
                  <c:v>0.39900000000000002</c:v>
                </c:pt>
                <c:pt idx="86">
                  <c:v>0.4104000000000001</c:v>
                </c:pt>
                <c:pt idx="87">
                  <c:v>0.42180000000000006</c:v>
                </c:pt>
                <c:pt idx="88">
                  <c:v>0.43320000000000014</c:v>
                </c:pt>
                <c:pt idx="89">
                  <c:v>0.4446</c:v>
                </c:pt>
                <c:pt idx="90">
                  <c:v>0.45600000000000007</c:v>
                </c:pt>
                <c:pt idx="91">
                  <c:v>0.46740000000000015</c:v>
                </c:pt>
                <c:pt idx="92">
                  <c:v>0.4788</c:v>
                </c:pt>
                <c:pt idx="93">
                  <c:v>0.49020000000000008</c:v>
                </c:pt>
                <c:pt idx="94">
                  <c:v>0.50160000000000016</c:v>
                </c:pt>
                <c:pt idx="95">
                  <c:v>0.51300000000000001</c:v>
                </c:pt>
                <c:pt idx="96">
                  <c:v>0.52440000000000009</c:v>
                </c:pt>
                <c:pt idx="97">
                  <c:v>0.53579999999999994</c:v>
                </c:pt>
                <c:pt idx="98">
                  <c:v>0.54720000000000002</c:v>
                </c:pt>
                <c:pt idx="99">
                  <c:v>0.5586000000000001</c:v>
                </c:pt>
                <c:pt idx="100">
                  <c:v>0.56999999999999995</c:v>
                </c:pt>
              </c:numCache>
            </c:numRef>
          </c:xVal>
          <c:yVal>
            <c:numRef>
              <c:f>Sheet1!$B$3:$B$103</c:f>
              <c:numCache>
                <c:formatCode>General</c:formatCode>
                <c:ptCount val="101"/>
                <c:pt idx="0">
                  <c:v>-31106.2608545353</c:v>
                </c:pt>
                <c:pt idx="1">
                  <c:v>-31191.621520625798</c:v>
                </c:pt>
                <c:pt idx="2">
                  <c:v>-31273.8996675569</c:v>
                </c:pt>
                <c:pt idx="3">
                  <c:v>-31353.095295328501</c:v>
                </c:pt>
                <c:pt idx="4">
                  <c:v>-31429.2084039408</c:v>
                </c:pt>
                <c:pt idx="5">
                  <c:v>-31502.238993393701</c:v>
                </c:pt>
                <c:pt idx="6">
                  <c:v>-31572.187063687201</c:v>
                </c:pt>
                <c:pt idx="7">
                  <c:v>-31639.052614821299</c:v>
                </c:pt>
                <c:pt idx="8">
                  <c:v>-31702.835646795898</c:v>
                </c:pt>
                <c:pt idx="9">
                  <c:v>-31763.536159611202</c:v>
                </c:pt>
                <c:pt idx="10">
                  <c:v>-31821.1541532671</c:v>
                </c:pt>
                <c:pt idx="11">
                  <c:v>-31875.689627763601</c:v>
                </c:pt>
                <c:pt idx="12">
                  <c:v>-31926.318554721802</c:v>
                </c:pt>
                <c:pt idx="13">
                  <c:v>-31974.3186610064</c:v>
                </c:pt>
                <c:pt idx="14">
                  <c:v>-32019.704541201401</c:v>
                </c:pt>
                <c:pt idx="15">
                  <c:v>-32062.476195306899</c:v>
                </c:pt>
                <c:pt idx="16">
                  <c:v>-32102.633623322799</c:v>
                </c:pt>
                <c:pt idx="17">
                  <c:v>-32140.176825249098</c:v>
                </c:pt>
                <c:pt idx="18">
                  <c:v>-32175.105801085901</c:v>
                </c:pt>
                <c:pt idx="19">
                  <c:v>-32207.4205508331</c:v>
                </c:pt>
                <c:pt idx="20">
                  <c:v>-32237.121074490798</c:v>
                </c:pt>
                <c:pt idx="21">
                  <c:v>-32264.2073720589</c:v>
                </c:pt>
                <c:pt idx="22">
                  <c:v>-32288.679443537501</c:v>
                </c:pt>
                <c:pt idx="23">
                  <c:v>-32310.537288926502</c:v>
                </c:pt>
                <c:pt idx="24">
                  <c:v>-32329.780908225901</c:v>
                </c:pt>
                <c:pt idx="25">
                  <c:v>-32346.7474575175</c:v>
                </c:pt>
                <c:pt idx="26">
                  <c:v>-32362.417095217301</c:v>
                </c:pt>
                <c:pt idx="27">
                  <c:v>-32376.792731040401</c:v>
                </c:pt>
                <c:pt idx="28">
                  <c:v>-32389.874364986699</c:v>
                </c:pt>
                <c:pt idx="29">
                  <c:v>-32401.661997056301</c:v>
                </c:pt>
                <c:pt idx="30">
                  <c:v>-32412.155627249202</c:v>
                </c:pt>
                <c:pt idx="31">
                  <c:v>-32421.3552555653</c:v>
                </c:pt>
                <c:pt idx="32">
                  <c:v>-32429.260882004699</c:v>
                </c:pt>
                <c:pt idx="33">
                  <c:v>-32435.872506567401</c:v>
                </c:pt>
                <c:pt idx="34">
                  <c:v>-32441.190129253398</c:v>
                </c:pt>
                <c:pt idx="35">
                  <c:v>-32445.213750062601</c:v>
                </c:pt>
                <c:pt idx="36">
                  <c:v>-32447.9433689951</c:v>
                </c:pt>
                <c:pt idx="37">
                  <c:v>-32449.3789860508</c:v>
                </c:pt>
                <c:pt idx="38">
                  <c:v>-32449.371710466399</c:v>
                </c:pt>
                <c:pt idx="39">
                  <c:v>-32449.338964511098</c:v>
                </c:pt>
                <c:pt idx="40">
                  <c:v>-32449.284321521201</c:v>
                </c:pt>
                <c:pt idx="41">
                  <c:v>-32449.207781496702</c:v>
                </c:pt>
                <c:pt idx="42">
                  <c:v>-32449.1093444375</c:v>
                </c:pt>
                <c:pt idx="43">
                  <c:v>-32448.989010343699</c:v>
                </c:pt>
                <c:pt idx="44">
                  <c:v>-32448.846779215299</c:v>
                </c:pt>
                <c:pt idx="45">
                  <c:v>-32448.682651052299</c:v>
                </c:pt>
                <c:pt idx="46">
                  <c:v>-32448.496625854699</c:v>
                </c:pt>
                <c:pt idx="47">
                  <c:v>-32448.288703622398</c:v>
                </c:pt>
                <c:pt idx="48">
                  <c:v>-32448.058884355502</c:v>
                </c:pt>
                <c:pt idx="49">
                  <c:v>-32447.807168054002</c:v>
                </c:pt>
                <c:pt idx="50">
                  <c:v>-32447.533554717898</c:v>
                </c:pt>
                <c:pt idx="51">
                  <c:v>-32447.807168054002</c:v>
                </c:pt>
                <c:pt idx="52">
                  <c:v>-32448.058884355502</c:v>
                </c:pt>
                <c:pt idx="53">
                  <c:v>-32448.288703622398</c:v>
                </c:pt>
                <c:pt idx="54">
                  <c:v>-32448.496625854699</c:v>
                </c:pt>
                <c:pt idx="55">
                  <c:v>-32448.682651052299</c:v>
                </c:pt>
                <c:pt idx="56">
                  <c:v>-32448.846779215299</c:v>
                </c:pt>
                <c:pt idx="57">
                  <c:v>-32448.989010343699</c:v>
                </c:pt>
                <c:pt idx="58">
                  <c:v>-32449.1093444375</c:v>
                </c:pt>
                <c:pt idx="59">
                  <c:v>-32449.207781496702</c:v>
                </c:pt>
                <c:pt idx="60">
                  <c:v>-32449.284321521201</c:v>
                </c:pt>
                <c:pt idx="61">
                  <c:v>-32449.338964511098</c:v>
                </c:pt>
                <c:pt idx="62">
                  <c:v>-32449.371710466399</c:v>
                </c:pt>
                <c:pt idx="63">
                  <c:v>-32449.3789860508</c:v>
                </c:pt>
                <c:pt idx="64">
                  <c:v>-32447.9433689951</c:v>
                </c:pt>
                <c:pt idx="65">
                  <c:v>-32445.213750062601</c:v>
                </c:pt>
                <c:pt idx="66">
                  <c:v>-32441.190129253398</c:v>
                </c:pt>
                <c:pt idx="67">
                  <c:v>-32435.872506567401</c:v>
                </c:pt>
                <c:pt idx="68">
                  <c:v>-32429.260882004699</c:v>
                </c:pt>
                <c:pt idx="69">
                  <c:v>-32421.3552555653</c:v>
                </c:pt>
                <c:pt idx="70">
                  <c:v>-32412.155627249202</c:v>
                </c:pt>
                <c:pt idx="71">
                  <c:v>-32401.661997056301</c:v>
                </c:pt>
                <c:pt idx="72">
                  <c:v>-32389.874364986699</c:v>
                </c:pt>
                <c:pt idx="73">
                  <c:v>-32376.792731040401</c:v>
                </c:pt>
                <c:pt idx="74">
                  <c:v>-32362.417095217301</c:v>
                </c:pt>
                <c:pt idx="75">
                  <c:v>-32346.7474575175</c:v>
                </c:pt>
                <c:pt idx="76">
                  <c:v>-32329.780908225901</c:v>
                </c:pt>
                <c:pt idx="77">
                  <c:v>-32310.537288926502</c:v>
                </c:pt>
                <c:pt idx="78">
                  <c:v>-32288.679443537501</c:v>
                </c:pt>
                <c:pt idx="79">
                  <c:v>-32264.2073720589</c:v>
                </c:pt>
                <c:pt idx="80">
                  <c:v>-32237.121074490798</c:v>
                </c:pt>
                <c:pt idx="81">
                  <c:v>-32207.4205508331</c:v>
                </c:pt>
                <c:pt idx="82">
                  <c:v>-32175.105801085901</c:v>
                </c:pt>
                <c:pt idx="83">
                  <c:v>-32140.176825249098</c:v>
                </c:pt>
                <c:pt idx="84">
                  <c:v>-32102.633623322799</c:v>
                </c:pt>
                <c:pt idx="85">
                  <c:v>-32062.476195306899</c:v>
                </c:pt>
                <c:pt idx="86">
                  <c:v>-32019.704541201401</c:v>
                </c:pt>
                <c:pt idx="87">
                  <c:v>-31974.3186610064</c:v>
                </c:pt>
                <c:pt idx="88">
                  <c:v>-31926.318554721802</c:v>
                </c:pt>
                <c:pt idx="89">
                  <c:v>-31875.689627763601</c:v>
                </c:pt>
                <c:pt idx="90">
                  <c:v>-31821.1541532671</c:v>
                </c:pt>
                <c:pt idx="91">
                  <c:v>-31763.536159611202</c:v>
                </c:pt>
                <c:pt idx="92">
                  <c:v>-31702.835646795898</c:v>
                </c:pt>
                <c:pt idx="93">
                  <c:v>-31639.052614821299</c:v>
                </c:pt>
                <c:pt idx="94">
                  <c:v>-31572.187063687201</c:v>
                </c:pt>
                <c:pt idx="95">
                  <c:v>-31502.238993393701</c:v>
                </c:pt>
                <c:pt idx="96">
                  <c:v>-31429.2084039408</c:v>
                </c:pt>
                <c:pt idx="97">
                  <c:v>-31353.095295328501</c:v>
                </c:pt>
                <c:pt idx="98">
                  <c:v>-31273.8996675569</c:v>
                </c:pt>
                <c:pt idx="99">
                  <c:v>-31191.621520625798</c:v>
                </c:pt>
                <c:pt idx="100">
                  <c:v>-31106.2608545353</c:v>
                </c:pt>
              </c:numCache>
            </c:numRef>
          </c:yVal>
          <c:smooth val="1"/>
          <c:extLst>
            <c:ext xmlns:c16="http://schemas.microsoft.com/office/drawing/2014/chart" uri="{C3380CC4-5D6E-409C-BE32-E72D297353CC}">
              <c16:uniqueId val="{00000000-4B67-4AF2-9E95-3B9209B7557A}"/>
            </c:ext>
          </c:extLst>
        </c:ser>
        <c:dLbls>
          <c:showLegendKey val="0"/>
          <c:showVal val="0"/>
          <c:showCatName val="0"/>
          <c:showSerName val="0"/>
          <c:showPercent val="0"/>
          <c:showBubbleSize val="0"/>
        </c:dLbls>
        <c:axId val="718205199"/>
        <c:axId val="718206447"/>
      </c:scatterChart>
      <c:valAx>
        <c:axId val="718205199"/>
        <c:scaling>
          <c:orientation val="minMax"/>
          <c:max val="0.60000000000000009"/>
          <c:min val="-0.60000000000000009"/>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x (cm)</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8206447"/>
        <c:crosses val="autoZero"/>
        <c:crossBetween val="midCat"/>
      </c:valAx>
      <c:valAx>
        <c:axId val="718206447"/>
        <c:scaling>
          <c:orientation val="minMax"/>
          <c:max val="-3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By (G)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820519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axial</a:t>
            </a:r>
            <a:r>
              <a:rPr lang="en-US" sz="1800" baseline="0"/>
              <a:t> PM offset performance</a:t>
            </a:r>
            <a:endParaRPr lang="en-US"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Sheet1!$A$8:$A$18</c:f>
              <c:numCache>
                <c:formatCode>General</c:formatCode>
                <c:ptCount val="11"/>
                <c:pt idx="0">
                  <c:v>1</c:v>
                </c:pt>
                <c:pt idx="1">
                  <c:v>5</c:v>
                </c:pt>
                <c:pt idx="2">
                  <c:v>10</c:v>
                </c:pt>
                <c:pt idx="3">
                  <c:v>20</c:v>
                </c:pt>
                <c:pt idx="4">
                  <c:v>30</c:v>
                </c:pt>
                <c:pt idx="5">
                  <c:v>40</c:v>
                </c:pt>
                <c:pt idx="6">
                  <c:v>50</c:v>
                </c:pt>
                <c:pt idx="7">
                  <c:v>60</c:v>
                </c:pt>
                <c:pt idx="8">
                  <c:v>66</c:v>
                </c:pt>
                <c:pt idx="9">
                  <c:v>70</c:v>
                </c:pt>
                <c:pt idx="10">
                  <c:v>80</c:v>
                </c:pt>
              </c:numCache>
            </c:numRef>
          </c:xVal>
          <c:yVal>
            <c:numRef>
              <c:f>Sheet1!$B$8:$B$18</c:f>
              <c:numCache>
                <c:formatCode>0.000000</c:formatCode>
                <c:ptCount val="11"/>
                <c:pt idx="0">
                  <c:v>-0.44214877699999999</c:v>
                </c:pt>
                <c:pt idx="1">
                  <c:v>-0.44075815499999998</c:v>
                </c:pt>
                <c:pt idx="2">
                  <c:v>-0.43833453700000002</c:v>
                </c:pt>
                <c:pt idx="3">
                  <c:v>-0.43411851899999998</c:v>
                </c:pt>
                <c:pt idx="4">
                  <c:v>-0.43068745000000003</c:v>
                </c:pt>
                <c:pt idx="5">
                  <c:v>-0.42786434899999998</c:v>
                </c:pt>
                <c:pt idx="6">
                  <c:v>-0.424256937</c:v>
                </c:pt>
                <c:pt idx="7">
                  <c:v>-0.41951476500000001</c:v>
                </c:pt>
                <c:pt idx="8">
                  <c:v>-0.41634755600000001</c:v>
                </c:pt>
                <c:pt idx="9">
                  <c:v>-0.41454793899999998</c:v>
                </c:pt>
                <c:pt idx="10">
                  <c:v>-0.410893599</c:v>
                </c:pt>
              </c:numCache>
            </c:numRef>
          </c:yVal>
          <c:smooth val="1"/>
          <c:extLst>
            <c:ext xmlns:c16="http://schemas.microsoft.com/office/drawing/2014/chart" uri="{C3380CC4-5D6E-409C-BE32-E72D297353CC}">
              <c16:uniqueId val="{00000000-19AB-4B49-A0E2-5F7C243BE604}"/>
            </c:ext>
          </c:extLst>
        </c:ser>
        <c:dLbls>
          <c:showLegendKey val="0"/>
          <c:showVal val="0"/>
          <c:showCatName val="0"/>
          <c:showSerName val="0"/>
          <c:showPercent val="0"/>
          <c:showBubbleSize val="0"/>
        </c:dLbls>
        <c:axId val="668409872"/>
        <c:axId val="668412368"/>
      </c:scatterChart>
      <c:valAx>
        <c:axId val="66840987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axial</a:t>
                </a:r>
                <a:r>
                  <a:rPr lang="en-US" sz="1600" baseline="0"/>
                  <a:t> PM vertical offset (mm)</a:t>
                </a:r>
                <a:endParaRPr lang="en-US" sz="160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8412368"/>
        <c:crosses val="autoZero"/>
        <c:crossBetween val="midCat"/>
      </c:valAx>
      <c:valAx>
        <c:axId val="668412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integral</a:t>
                </a:r>
                <a:r>
                  <a:rPr lang="en-US" sz="1600" baseline="0"/>
                  <a:t> field (T-m)</a:t>
                </a:r>
                <a:endParaRPr lang="en-US" sz="160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84098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change</a:t>
            </a:r>
            <a:r>
              <a:rPr lang="en-US" sz="1800" baseline="0" dirty="0"/>
              <a:t> in integrated field vs. top PM </a:t>
            </a:r>
            <a:r>
              <a:rPr lang="en-US" sz="1800" baseline="0" dirty="0" smtClean="0"/>
              <a:t>cutout</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'full bottom cut'!$A$10:$A$15</c:f>
              <c:numCache>
                <c:formatCode>General</c:formatCode>
                <c:ptCount val="6"/>
                <c:pt idx="0">
                  <c:v>0</c:v>
                </c:pt>
                <c:pt idx="1">
                  <c:v>5</c:v>
                </c:pt>
                <c:pt idx="2">
                  <c:v>10</c:v>
                </c:pt>
                <c:pt idx="3">
                  <c:v>15</c:v>
                </c:pt>
                <c:pt idx="4">
                  <c:v>20</c:v>
                </c:pt>
                <c:pt idx="5">
                  <c:v>25</c:v>
                </c:pt>
              </c:numCache>
            </c:numRef>
          </c:xVal>
          <c:yVal>
            <c:numRef>
              <c:f>'full bottom cut'!$F$10:$F$15</c:f>
              <c:numCache>
                <c:formatCode>0.00</c:formatCode>
                <c:ptCount val="6"/>
                <c:pt idx="0" formatCode="General">
                  <c:v>0</c:v>
                </c:pt>
                <c:pt idx="1">
                  <c:v>-1.862878534711498</c:v>
                </c:pt>
                <c:pt idx="2">
                  <c:v>-3.4824214638601574</c:v>
                </c:pt>
                <c:pt idx="3">
                  <c:v>-5.0108492819948678</c:v>
                </c:pt>
                <c:pt idx="4">
                  <c:v>-6.4175169021646186</c:v>
                </c:pt>
                <c:pt idx="5">
                  <c:v>-7.716078051134728</c:v>
                </c:pt>
              </c:numCache>
            </c:numRef>
          </c:yVal>
          <c:smooth val="1"/>
          <c:extLst>
            <c:ext xmlns:c16="http://schemas.microsoft.com/office/drawing/2014/chart" uri="{C3380CC4-5D6E-409C-BE32-E72D297353CC}">
              <c16:uniqueId val="{00000000-651B-453A-9782-87EBB954FE75}"/>
            </c:ext>
          </c:extLst>
        </c:ser>
        <c:dLbls>
          <c:showLegendKey val="0"/>
          <c:showVal val="0"/>
          <c:showCatName val="0"/>
          <c:showSerName val="0"/>
          <c:showPercent val="0"/>
          <c:showBubbleSize val="0"/>
        </c:dLbls>
        <c:axId val="1145930432"/>
        <c:axId val="1145930848"/>
      </c:scatterChart>
      <c:valAx>
        <c:axId val="1145930432"/>
        <c:scaling>
          <c:orientation val="minMax"/>
          <c:max val="25"/>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top</a:t>
                </a:r>
                <a:r>
                  <a:rPr lang="en-US" sz="1600" baseline="0"/>
                  <a:t> PM cutout (mm)</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5930848"/>
        <c:crosses val="autoZero"/>
        <c:crossBetween val="midCat"/>
      </c:valAx>
      <c:valAx>
        <c:axId val="1145930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integrated field change</a:t>
                </a:r>
                <a:r>
                  <a:rPr lang="en-US" sz="1600" baseline="0"/>
                  <a:t> (%)</a:t>
                </a: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59304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C29ED06-47ED-4406-85DE-21DD2089820A}" type="datetimeFigureOut">
              <a:rPr lang="en-US" smtClean="0"/>
              <a:t>11/10/2023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D666AFA-A846-44D9-8CFF-00D53BC170A8}" type="slidenum">
              <a:rPr lang="en-US" smtClean="0"/>
              <a:t>‹#›</a:t>
            </a:fld>
            <a:endParaRPr lang="en-US"/>
          </a:p>
        </p:txBody>
      </p:sp>
    </p:spTree>
    <p:extLst>
      <p:ext uri="{BB962C8B-B14F-4D97-AF65-F5344CB8AC3E}">
        <p14:creationId xmlns:p14="http://schemas.microsoft.com/office/powerpoint/2010/main" val="8900664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5A0534-6773-4D68-BA8A-72BB06AF036F}" type="datetimeFigureOut">
              <a:rPr lang="en-US" smtClean="0"/>
              <a:t>11/10/2023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B8D503A-5755-4576-9242-BA5F6B9F3B30}" type="slidenum">
              <a:rPr lang="en-US" smtClean="0"/>
              <a:t>‹#›</a:t>
            </a:fld>
            <a:endParaRPr lang="en-US"/>
          </a:p>
        </p:txBody>
      </p:sp>
    </p:spTree>
    <p:extLst>
      <p:ext uri="{BB962C8B-B14F-4D97-AF65-F5344CB8AC3E}">
        <p14:creationId xmlns:p14="http://schemas.microsoft.com/office/powerpoint/2010/main" val="15408304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939f1077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2939f1077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47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51c083402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51c083402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453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50b127ce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50b127ce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035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0000"/>
            <a:lum/>
          </a:blip>
          <a:srcRect/>
          <a:stretch>
            <a:fillRect l="12000"/>
          </a:stretch>
        </a:blipFill>
        <a:effectLst/>
      </p:bgPr>
    </p:bg>
    <p:spTree>
      <p:nvGrpSpPr>
        <p:cNvPr id="1" name=""/>
        <p:cNvGrpSpPr/>
        <p:nvPr/>
      </p:nvGrpSpPr>
      <p:grpSpPr>
        <a:xfrm>
          <a:off x="0" y="0"/>
          <a:ext cx="0" cy="0"/>
          <a:chOff x="0" y="0"/>
          <a:chExt cx="0" cy="0"/>
        </a:xfrm>
      </p:grpSpPr>
      <p:sp>
        <p:nvSpPr>
          <p:cNvPr id="9" name="Rectangle 8"/>
          <p:cNvSpPr/>
          <p:nvPr userDrawn="1"/>
        </p:nvSpPr>
        <p:spPr>
          <a:xfrm>
            <a:off x="-4522" y="0"/>
            <a:ext cx="1472184" cy="6858000"/>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393539" y="2007247"/>
            <a:ext cx="6931152" cy="1600200"/>
          </a:xfrm>
        </p:spPr>
        <p:txBody>
          <a:bodyPr anchor="b">
            <a:noAutofit/>
          </a:bodyPr>
          <a:lstStyle>
            <a:lvl1pPr algn="l">
              <a:defRPr sz="4000" b="1">
                <a:solidFill>
                  <a:schemeClr val="bg2">
                    <a:lumMod val="50000"/>
                  </a:schemeClr>
                </a:solidFill>
              </a:defRPr>
            </a:lvl1pPr>
          </a:lstStyle>
          <a:p>
            <a:r>
              <a:rPr lang="en-US" dirty="0"/>
              <a:t>Presentation Title</a:t>
            </a:r>
          </a:p>
        </p:txBody>
      </p:sp>
      <p:sp>
        <p:nvSpPr>
          <p:cNvPr id="5" name="Footer Placeholder 4"/>
          <p:cNvSpPr>
            <a:spLocks noGrp="1"/>
          </p:cNvSpPr>
          <p:nvPr>
            <p:ph type="ftr" sz="quarter" idx="11"/>
          </p:nvPr>
        </p:nvSpPr>
        <p:spPr>
          <a:xfrm>
            <a:off x="110686" y="4015047"/>
            <a:ext cx="1234786" cy="2585259"/>
          </a:xfrm>
        </p:spPr>
        <p:txBody>
          <a:bodyPr anchor="b"/>
          <a:lstStyle>
            <a:lvl1pPr algn="l">
              <a:defRPr sz="1400">
                <a:solidFill>
                  <a:schemeClr val="bg1"/>
                </a:solidFill>
              </a:defRPr>
            </a:lvl1pPr>
          </a:lstStyle>
          <a:p>
            <a:r>
              <a:rPr lang="nl-NL" smtClean="0"/>
              <a:t>ALS-U Project | Accumulator Ring  Magnets  PDR | September 25, 2019</a:t>
            </a:r>
            <a:endParaRPr lang="en-US" dirty="0"/>
          </a:p>
        </p:txBody>
      </p:sp>
      <p:sp>
        <p:nvSpPr>
          <p:cNvPr id="15" name="Text Placeholder 14"/>
          <p:cNvSpPr>
            <a:spLocks noGrp="1"/>
          </p:cNvSpPr>
          <p:nvPr>
            <p:ph type="body" sz="quarter" idx="12" hasCustomPrompt="1"/>
          </p:nvPr>
        </p:nvSpPr>
        <p:spPr>
          <a:xfrm>
            <a:off x="3393539" y="3804237"/>
            <a:ext cx="2593467" cy="523220"/>
          </a:xfrm>
        </p:spPr>
        <p:txBody>
          <a:bodyPr wrap="none">
            <a:spAutoFit/>
          </a:bodyPr>
          <a:lstStyle>
            <a:lvl1pPr marL="0" indent="0">
              <a:buNone/>
              <a:defRPr sz="2800" b="1">
                <a:solidFill>
                  <a:schemeClr val="tx2"/>
                </a:solidFill>
              </a:defRPr>
            </a:lvl1pPr>
          </a:lstStyle>
          <a:p>
            <a:pPr lvl="0"/>
            <a:r>
              <a:rPr lang="en-US" dirty="0"/>
              <a:t>Presenter Name</a:t>
            </a:r>
          </a:p>
        </p:txBody>
      </p:sp>
      <p:sp>
        <p:nvSpPr>
          <p:cNvPr id="18" name="Text Placeholder 14"/>
          <p:cNvSpPr>
            <a:spLocks noGrp="1"/>
          </p:cNvSpPr>
          <p:nvPr>
            <p:ph type="body" sz="quarter" idx="13" hasCustomPrompt="1"/>
          </p:nvPr>
        </p:nvSpPr>
        <p:spPr>
          <a:xfrm>
            <a:off x="3393539" y="4257607"/>
            <a:ext cx="1136850" cy="430887"/>
          </a:xfrm>
        </p:spPr>
        <p:txBody>
          <a:bodyPr wrap="none">
            <a:spAutoFit/>
          </a:bodyPr>
          <a:lstStyle>
            <a:lvl1pPr marL="0" indent="0">
              <a:buNone/>
              <a:defRPr sz="2200" b="0" baseline="0">
                <a:solidFill>
                  <a:schemeClr val="bg2">
                    <a:lumMod val="50000"/>
                  </a:schemeClr>
                </a:solidFill>
              </a:defRPr>
            </a:lvl1pPr>
          </a:lstStyle>
          <a:p>
            <a:pPr lvl="0"/>
            <a:r>
              <a:rPr lang="en-US" dirty="0"/>
              <a:t>Job Title</a:t>
            </a:r>
          </a:p>
        </p:txBody>
      </p:sp>
      <p:sp>
        <p:nvSpPr>
          <p:cNvPr id="19" name="Text Placeholder 14"/>
          <p:cNvSpPr>
            <a:spLocks noGrp="1"/>
          </p:cNvSpPr>
          <p:nvPr>
            <p:ph type="body" sz="quarter" idx="14" hasCustomPrompt="1"/>
          </p:nvPr>
        </p:nvSpPr>
        <p:spPr>
          <a:xfrm>
            <a:off x="3393539" y="4616902"/>
            <a:ext cx="2999219" cy="430887"/>
          </a:xfrm>
        </p:spPr>
        <p:txBody>
          <a:bodyPr wrap="none">
            <a:spAutoFit/>
          </a:bodyPr>
          <a:lstStyle>
            <a:lvl1pPr marL="0" indent="0">
              <a:buNone/>
              <a:defRPr sz="2200" b="0" baseline="0">
                <a:solidFill>
                  <a:schemeClr val="bg2">
                    <a:lumMod val="50000"/>
                  </a:schemeClr>
                </a:solidFill>
              </a:defRPr>
            </a:lvl1pPr>
          </a:lstStyle>
          <a:p>
            <a:pPr lvl="0"/>
            <a:r>
              <a:rPr lang="en-US" dirty="0"/>
              <a:t>Affiliation / Group Name</a:t>
            </a:r>
          </a:p>
        </p:txBody>
      </p:sp>
      <p:sp>
        <p:nvSpPr>
          <p:cNvPr id="20" name="Text Placeholder 14"/>
          <p:cNvSpPr>
            <a:spLocks noGrp="1"/>
          </p:cNvSpPr>
          <p:nvPr>
            <p:ph type="body" sz="quarter" idx="15" hasCustomPrompt="1"/>
          </p:nvPr>
        </p:nvSpPr>
        <p:spPr>
          <a:xfrm>
            <a:off x="3393539" y="5915626"/>
            <a:ext cx="625684" cy="369332"/>
          </a:xfrm>
        </p:spPr>
        <p:txBody>
          <a:bodyPr wrap="none">
            <a:spAutoFit/>
          </a:bodyPr>
          <a:lstStyle>
            <a:lvl1pPr marL="0" indent="0">
              <a:buNone/>
              <a:defRPr sz="1800" b="0" baseline="0">
                <a:solidFill>
                  <a:schemeClr val="bg2">
                    <a:lumMod val="50000"/>
                  </a:schemeClr>
                </a:solidFill>
              </a:defRPr>
            </a:lvl1pPr>
          </a:lstStyle>
          <a:p>
            <a:pPr lvl="0"/>
            <a:r>
              <a:rPr lang="en-US" dirty="0"/>
              <a:t>Date</a:t>
            </a:r>
          </a:p>
        </p:txBody>
      </p:sp>
      <p:grpSp>
        <p:nvGrpSpPr>
          <p:cNvPr id="4" name="Group 3"/>
          <p:cNvGrpSpPr/>
          <p:nvPr userDrawn="1"/>
        </p:nvGrpSpPr>
        <p:grpSpPr>
          <a:xfrm>
            <a:off x="-4521" y="248781"/>
            <a:ext cx="1465201" cy="2522347"/>
            <a:chOff x="-4521" y="248781"/>
            <a:chExt cx="1465201" cy="2522347"/>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 r="7545" b="-21357"/>
            <a:stretch/>
          </p:blipFill>
          <p:spPr>
            <a:xfrm>
              <a:off x="139781" y="248781"/>
              <a:ext cx="1176597" cy="499363"/>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1" y="1645973"/>
              <a:ext cx="1465201" cy="1125155"/>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0879" y="950013"/>
              <a:ext cx="914400" cy="695960"/>
            </a:xfrm>
            <a:prstGeom prst="rect">
              <a:avLst/>
            </a:prstGeom>
          </p:spPr>
        </p:pic>
      </p:grpSp>
      <p:sp>
        <p:nvSpPr>
          <p:cNvPr id="13" name="Text Placeholder 14">
            <a:extLst>
              <a:ext uri="{FF2B5EF4-FFF2-40B4-BE49-F238E27FC236}">
                <a16:creationId xmlns:a16="http://schemas.microsoft.com/office/drawing/2014/main" id="{BE27558B-B723-F549-8445-DD1A528AC819}"/>
              </a:ext>
            </a:extLst>
          </p:cNvPr>
          <p:cNvSpPr>
            <a:spLocks noGrp="1"/>
          </p:cNvSpPr>
          <p:nvPr>
            <p:ph type="body" sz="quarter" idx="16" hasCustomPrompt="1"/>
          </p:nvPr>
        </p:nvSpPr>
        <p:spPr>
          <a:xfrm>
            <a:off x="10592199" y="6230974"/>
            <a:ext cx="1280928" cy="369332"/>
          </a:xfrm>
        </p:spPr>
        <p:txBody>
          <a:bodyPr wrap="none">
            <a:spAutoFit/>
          </a:bodyPr>
          <a:lstStyle>
            <a:lvl1pPr marL="0" indent="0" algn="r">
              <a:buNone/>
              <a:defRPr sz="1800" b="1" baseline="0">
                <a:solidFill>
                  <a:schemeClr val="bg2">
                    <a:lumMod val="50000"/>
                  </a:schemeClr>
                </a:solidFill>
              </a:defRPr>
            </a:lvl1pPr>
          </a:lstStyle>
          <a:p>
            <a:pPr lvl="0"/>
            <a:r>
              <a:rPr lang="en-US" dirty="0"/>
              <a:t>Talk #/code</a:t>
            </a:r>
          </a:p>
        </p:txBody>
      </p:sp>
    </p:spTree>
    <p:extLst>
      <p:ext uri="{BB962C8B-B14F-4D97-AF65-F5344CB8AC3E}">
        <p14:creationId xmlns:p14="http://schemas.microsoft.com/office/powerpoint/2010/main" val="17379061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2" name="Slide Number Placeholder 5"/>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a:t>
            </a:fld>
            <a:endParaRPr lang="en-US" dirty="0"/>
          </a:p>
        </p:txBody>
      </p:sp>
      <p:sp>
        <p:nvSpPr>
          <p:cNvPr id="13"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nl-NL" smtClean="0"/>
              <a:t>ALS-U Project | Accumulator Ring  Magnets  PDR | September 25, 2019</a:t>
            </a:r>
            <a:endParaRPr lang="en-US" dirty="0"/>
          </a:p>
        </p:txBody>
      </p:sp>
      <p:cxnSp>
        <p:nvCxnSpPr>
          <p:cNvPr id="14" name="Straight Connector 13"/>
          <p:cNvCxnSpPr/>
          <p:nvPr userDrawn="1"/>
        </p:nvCxnSpPr>
        <p:spPr>
          <a:xfrm>
            <a:off x="11750839" y="6427436"/>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146393" y="6427760"/>
            <a:ext cx="3097062" cy="429768"/>
            <a:chOff x="146393" y="6427760"/>
            <a:chExt cx="3097062" cy="429768"/>
          </a:xfrm>
        </p:grpSpPr>
        <p:cxnSp>
          <p:nvCxnSpPr>
            <p:cNvPr id="16" name="Straight Connector 15"/>
            <p:cNvCxnSpPr/>
            <p:nvPr userDrawn="1"/>
          </p:nvCxnSpPr>
          <p:spPr>
            <a:xfrm>
              <a:off x="2112930" y="6427760"/>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39133"/>
              <a:ext cx="985723" cy="30175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393" y="6439133"/>
              <a:ext cx="1842124" cy="301752"/>
            </a:xfrm>
            <a:prstGeom prst="rect">
              <a:avLst/>
            </a:prstGeom>
          </p:spPr>
        </p:pic>
      </p:grpSp>
    </p:spTree>
    <p:extLst>
      <p:ext uri="{BB962C8B-B14F-4D97-AF65-F5344CB8AC3E}">
        <p14:creationId xmlns:p14="http://schemas.microsoft.com/office/powerpoint/2010/main" val="4030008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a:t>
            </a:fld>
            <a:endParaRPr lang="en-US" dirty="0"/>
          </a:p>
        </p:txBody>
      </p:sp>
      <p:sp>
        <p:nvSpPr>
          <p:cNvPr id="12"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nl-NL" smtClean="0"/>
              <a:t>ALS-U Project | Accumulator Ring  Magnets  PDR | September 25, 2019</a:t>
            </a:r>
            <a:endParaRPr lang="en-US" dirty="0"/>
          </a:p>
        </p:txBody>
      </p:sp>
      <p:cxnSp>
        <p:nvCxnSpPr>
          <p:cNvPr id="13" name="Straight Connector 12"/>
          <p:cNvCxnSpPr/>
          <p:nvPr userDrawn="1"/>
        </p:nvCxnSpPr>
        <p:spPr>
          <a:xfrm>
            <a:off x="11750839" y="6427436"/>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146393" y="6427760"/>
            <a:ext cx="3097062" cy="429768"/>
            <a:chOff x="146393" y="6427760"/>
            <a:chExt cx="3097062" cy="429768"/>
          </a:xfrm>
        </p:grpSpPr>
        <p:cxnSp>
          <p:nvCxnSpPr>
            <p:cNvPr id="15" name="Straight Connector 14"/>
            <p:cNvCxnSpPr/>
            <p:nvPr userDrawn="1"/>
          </p:nvCxnSpPr>
          <p:spPr>
            <a:xfrm>
              <a:off x="2112930" y="6427760"/>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39133"/>
              <a:ext cx="985723" cy="30175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393" y="6439133"/>
              <a:ext cx="1842124" cy="301752"/>
            </a:xfrm>
            <a:prstGeom prst="rect">
              <a:avLst/>
            </a:prstGeom>
          </p:spPr>
        </p:pic>
      </p:grpSp>
    </p:spTree>
    <p:extLst>
      <p:ext uri="{BB962C8B-B14F-4D97-AF65-F5344CB8AC3E}">
        <p14:creationId xmlns:p14="http://schemas.microsoft.com/office/powerpoint/2010/main" val="38397546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With Graphic">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274" y="1545336"/>
            <a:ext cx="11197192" cy="4626864"/>
          </a:xfrm>
          <a:noFill/>
        </p:spPr>
        <p:txBody>
          <a:bodyPr/>
          <a:lstStyle>
            <a:lvl1pPr indent="-274320">
              <a:defRPr>
                <a:solidFill>
                  <a:schemeClr val="bg2"/>
                </a:solidFill>
              </a:defRPr>
            </a:lvl1pPr>
            <a:lvl2pPr marL="685800" indent="-274320">
              <a:buFont typeface="Calibri" panose="020F0502020204030204" pitchFamily="34" charset="0"/>
              <a:buChar char="–"/>
              <a:defRPr>
                <a:solidFill>
                  <a:schemeClr val="bg2"/>
                </a:solidFill>
              </a:defRPr>
            </a:lvl2pPr>
            <a:lvl3pPr marL="1143000" indent="-274320">
              <a:buFont typeface="Calibri" panose="020F0502020204030204" pitchFamily="34" charset="0"/>
              <a:buChar char="–"/>
              <a:defRPr>
                <a:solidFill>
                  <a:schemeClr val="bg2"/>
                </a:solidFill>
              </a:defRPr>
            </a:lvl3pPr>
            <a:lvl4pPr marL="1600200" indent="-274320">
              <a:buFont typeface="Calibri" panose="020F0502020204030204" pitchFamily="34" charset="0"/>
              <a:buChar char="–"/>
              <a:defRPr>
                <a:solidFill>
                  <a:schemeClr val="bg2"/>
                </a:solidFill>
              </a:defRPr>
            </a:lvl4pPr>
            <a:lvl5pPr marL="2057400" indent="-274320">
              <a:buFont typeface="Calibri" panose="020F0502020204030204" pitchFamily="34" charset="0"/>
              <a:buChar cha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1" name="Slide Number Placeholder 5"/>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a:t>
            </a:fld>
            <a:endParaRPr lang="en-US" dirty="0"/>
          </a:p>
        </p:txBody>
      </p:sp>
      <p:sp>
        <p:nvSpPr>
          <p:cNvPr id="12"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nl-NL" smtClean="0"/>
              <a:t>ALS-U Project | Accumulator Ring  Magnets  PDR | September 25, 2019</a:t>
            </a:r>
            <a:endParaRPr lang="en-US" dirty="0"/>
          </a:p>
        </p:txBody>
      </p:sp>
      <p:cxnSp>
        <p:nvCxnSpPr>
          <p:cNvPr id="13" name="Straight Connector 12"/>
          <p:cNvCxnSpPr/>
          <p:nvPr userDrawn="1"/>
        </p:nvCxnSpPr>
        <p:spPr>
          <a:xfrm>
            <a:off x="11750839" y="6427436"/>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146393" y="6427760"/>
            <a:ext cx="3097062" cy="429768"/>
            <a:chOff x="146393" y="6427760"/>
            <a:chExt cx="3097062" cy="429768"/>
          </a:xfrm>
        </p:grpSpPr>
        <p:cxnSp>
          <p:nvCxnSpPr>
            <p:cNvPr id="17" name="Straight Connector 16"/>
            <p:cNvCxnSpPr/>
            <p:nvPr userDrawn="1"/>
          </p:nvCxnSpPr>
          <p:spPr>
            <a:xfrm>
              <a:off x="2112930" y="6427760"/>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7732" y="6439133"/>
              <a:ext cx="985723" cy="301752"/>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6393" y="6439133"/>
              <a:ext cx="1842124" cy="301752"/>
            </a:xfrm>
            <a:prstGeom prst="rect">
              <a:avLst/>
            </a:prstGeom>
          </p:spPr>
        </p:pic>
      </p:grpSp>
    </p:spTree>
    <p:extLst>
      <p:ext uri="{BB962C8B-B14F-4D97-AF65-F5344CB8AC3E}">
        <p14:creationId xmlns:p14="http://schemas.microsoft.com/office/powerpoint/2010/main" val="361452010"/>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No 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274" y="1545336"/>
            <a:ext cx="11197192" cy="4626864"/>
          </a:xfrm>
        </p:spPr>
        <p:txBody>
          <a:bodyPr/>
          <a:lstStyle>
            <a:lvl1pPr indent="-274320">
              <a:defRPr>
                <a:solidFill>
                  <a:schemeClr val="bg2"/>
                </a:solidFill>
              </a:defRPr>
            </a:lvl1pPr>
            <a:lvl2pPr marL="685800" indent="-274320">
              <a:buFont typeface="Calibri" panose="020F0502020204030204" pitchFamily="34" charset="0"/>
              <a:buChar char="–"/>
              <a:defRPr>
                <a:solidFill>
                  <a:schemeClr val="bg2"/>
                </a:solidFill>
              </a:defRPr>
            </a:lvl2pPr>
            <a:lvl3pPr marL="1143000" indent="-274320">
              <a:buFont typeface="Calibri" panose="020F0502020204030204" pitchFamily="34" charset="0"/>
              <a:buChar char="–"/>
              <a:defRPr>
                <a:solidFill>
                  <a:schemeClr val="bg2"/>
                </a:solidFill>
              </a:defRPr>
            </a:lvl3pPr>
            <a:lvl4pPr marL="1600200" indent="-274320">
              <a:buFont typeface="Calibri" panose="020F0502020204030204" pitchFamily="34" charset="0"/>
              <a:buChar char="–"/>
              <a:defRPr>
                <a:solidFill>
                  <a:schemeClr val="bg2"/>
                </a:solidFill>
              </a:defRPr>
            </a:lvl4pPr>
            <a:lvl5pPr marL="2057400" indent="-274320">
              <a:buFont typeface="Calibri" panose="020F0502020204030204" pitchFamily="34" charset="0"/>
              <a:buChar cha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1" name="Slide Number Placeholder 5"/>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a:t>
            </a:fld>
            <a:endParaRPr lang="en-US" dirty="0"/>
          </a:p>
        </p:txBody>
      </p:sp>
      <p:sp>
        <p:nvSpPr>
          <p:cNvPr id="13"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nl-NL" smtClean="0"/>
              <a:t>ALS-U Project | Accumulator Ring  Magnets  PDR | September 25, 2019</a:t>
            </a:r>
            <a:endParaRPr lang="en-US" dirty="0"/>
          </a:p>
        </p:txBody>
      </p:sp>
      <p:cxnSp>
        <p:nvCxnSpPr>
          <p:cNvPr id="14" name="Straight Connector 13"/>
          <p:cNvCxnSpPr/>
          <p:nvPr userDrawn="1"/>
        </p:nvCxnSpPr>
        <p:spPr>
          <a:xfrm>
            <a:off x="11750839" y="6427436"/>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146393" y="6427760"/>
            <a:ext cx="3097062" cy="429768"/>
            <a:chOff x="146393" y="6427760"/>
            <a:chExt cx="3097062" cy="429768"/>
          </a:xfrm>
        </p:grpSpPr>
        <p:cxnSp>
          <p:nvCxnSpPr>
            <p:cNvPr id="16" name="Straight Connector 15"/>
            <p:cNvCxnSpPr/>
            <p:nvPr userDrawn="1"/>
          </p:nvCxnSpPr>
          <p:spPr>
            <a:xfrm>
              <a:off x="2112930" y="6427760"/>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39133"/>
              <a:ext cx="985723" cy="30175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393" y="6439133"/>
              <a:ext cx="1842124" cy="301752"/>
            </a:xfrm>
            <a:prstGeom prst="rect">
              <a:avLst/>
            </a:prstGeom>
          </p:spPr>
        </p:pic>
      </p:grpSp>
    </p:spTree>
    <p:extLst>
      <p:ext uri="{BB962C8B-B14F-4D97-AF65-F5344CB8AC3E}">
        <p14:creationId xmlns:p14="http://schemas.microsoft.com/office/powerpoint/2010/main" val="82996406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alphaModFix amt="7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5295" y="2213396"/>
            <a:ext cx="7294306" cy="1672559"/>
          </a:xfrm>
        </p:spPr>
        <p:txBody>
          <a:bodyPr anchor="b">
            <a:normAutofit/>
          </a:bodyPr>
          <a:lstStyle>
            <a:lvl1pPr algn="l">
              <a:defRPr sz="5400"/>
            </a:lvl1pPr>
          </a:lstStyle>
          <a:p>
            <a:r>
              <a:rPr lang="en-US" dirty="0"/>
              <a:t>Insert section heading</a:t>
            </a:r>
          </a:p>
        </p:txBody>
      </p:sp>
      <p:cxnSp>
        <p:nvCxnSpPr>
          <p:cNvPr id="13" name="Straight Connector 12"/>
          <p:cNvCxnSpPr/>
          <p:nvPr userDrawn="1"/>
        </p:nvCxnSpPr>
        <p:spPr>
          <a:xfrm flipV="1">
            <a:off x="0" y="4038600"/>
            <a:ext cx="8229601" cy="19665"/>
          </a:xfrm>
          <a:prstGeom prst="line">
            <a:avLst/>
          </a:prstGeom>
          <a:ln w="76200">
            <a:gradFill flip="none" rotWithShape="1">
              <a:gsLst>
                <a:gs pos="74000">
                  <a:schemeClr val="accent1">
                    <a:lumMod val="40000"/>
                    <a:lumOff val="60000"/>
                  </a:schemeClr>
                </a:gs>
                <a:gs pos="100000">
                  <a:srgbClr val="F3FAFC"/>
                </a:gs>
                <a:gs pos="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591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70000"/>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9274" y="1545336"/>
            <a:ext cx="5520526" cy="462686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45336"/>
            <a:ext cx="5524266" cy="462686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hasCustomPrompt="1"/>
          </p:nvPr>
        </p:nvSpPr>
        <p:spPr>
          <a:xfrm>
            <a:off x="499274" y="246888"/>
            <a:ext cx="11197192" cy="1143000"/>
          </a:xfrm>
        </p:spPr>
        <p:txBody>
          <a:bodyPr anchor="t"/>
          <a:lstStyle>
            <a:lvl1pPr>
              <a:defRPr baseline="0"/>
            </a:lvl1pPr>
          </a:lstStyle>
          <a:p>
            <a:r>
              <a:rPr lang="en-US" dirty="0"/>
              <a:t>Insert slide title in sentence case</a:t>
            </a:r>
          </a:p>
        </p:txBody>
      </p:sp>
      <p:sp>
        <p:nvSpPr>
          <p:cNvPr id="14" name="Slide Number Placeholder 5"/>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a:t>
            </a:fld>
            <a:endParaRPr lang="en-US" dirty="0"/>
          </a:p>
        </p:txBody>
      </p:sp>
      <p:sp>
        <p:nvSpPr>
          <p:cNvPr id="15"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nl-NL" smtClean="0"/>
              <a:t>ALS-U Project | Accumulator Ring  Magnets  PDR | September 25, 2019</a:t>
            </a:r>
            <a:endParaRPr lang="en-US" dirty="0"/>
          </a:p>
        </p:txBody>
      </p:sp>
      <p:cxnSp>
        <p:nvCxnSpPr>
          <p:cNvPr id="16" name="Straight Connector 15"/>
          <p:cNvCxnSpPr/>
          <p:nvPr userDrawn="1"/>
        </p:nvCxnSpPr>
        <p:spPr>
          <a:xfrm>
            <a:off x="11750839" y="6427436"/>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46393" y="6427760"/>
            <a:ext cx="3097062" cy="429768"/>
            <a:chOff x="146393" y="6427760"/>
            <a:chExt cx="3097062" cy="429768"/>
          </a:xfrm>
        </p:grpSpPr>
        <p:cxnSp>
          <p:nvCxnSpPr>
            <p:cNvPr id="18" name="Straight Connector 17"/>
            <p:cNvCxnSpPr/>
            <p:nvPr userDrawn="1"/>
          </p:nvCxnSpPr>
          <p:spPr>
            <a:xfrm>
              <a:off x="2112930" y="6427760"/>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7732" y="6439133"/>
              <a:ext cx="985723" cy="301752"/>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6393" y="6439133"/>
              <a:ext cx="1842124" cy="301752"/>
            </a:xfrm>
            <a:prstGeom prst="rect">
              <a:avLst/>
            </a:prstGeom>
          </p:spPr>
        </p:pic>
      </p:grpSp>
    </p:spTree>
    <p:extLst>
      <p:ext uri="{BB962C8B-B14F-4D97-AF65-F5344CB8AC3E}">
        <p14:creationId xmlns:p14="http://schemas.microsoft.com/office/powerpoint/2010/main" val="2421972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No Graphic">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9274" y="1545336"/>
            <a:ext cx="5520526" cy="462686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45336"/>
            <a:ext cx="5524266" cy="462686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hasCustomPrompt="1"/>
          </p:nvPr>
        </p:nvSpPr>
        <p:spPr>
          <a:xfrm>
            <a:off x="499274" y="246888"/>
            <a:ext cx="11197192" cy="1143000"/>
          </a:xfrm>
        </p:spPr>
        <p:txBody>
          <a:bodyPr anchor="t"/>
          <a:lstStyle>
            <a:lvl1pPr>
              <a:defRPr baseline="0"/>
            </a:lvl1pPr>
          </a:lstStyle>
          <a:p>
            <a:r>
              <a:rPr lang="en-US" dirty="0"/>
              <a:t>Insert slide title in sentence case</a:t>
            </a:r>
          </a:p>
        </p:txBody>
      </p:sp>
      <p:sp>
        <p:nvSpPr>
          <p:cNvPr id="14" name="Slide Number Placeholder 5"/>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a:t>
            </a:fld>
            <a:endParaRPr lang="en-US" dirty="0"/>
          </a:p>
        </p:txBody>
      </p:sp>
      <p:sp>
        <p:nvSpPr>
          <p:cNvPr id="15"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nl-NL" smtClean="0"/>
              <a:t>ALS-U Project | Accumulator Ring  Magnets  PDR | September 25, 2019</a:t>
            </a:r>
            <a:endParaRPr lang="en-US" dirty="0"/>
          </a:p>
        </p:txBody>
      </p:sp>
      <p:cxnSp>
        <p:nvCxnSpPr>
          <p:cNvPr id="16" name="Straight Connector 15"/>
          <p:cNvCxnSpPr/>
          <p:nvPr userDrawn="1"/>
        </p:nvCxnSpPr>
        <p:spPr>
          <a:xfrm>
            <a:off x="11750839" y="6427436"/>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46393" y="6427760"/>
            <a:ext cx="3097062" cy="429768"/>
            <a:chOff x="146393" y="6427760"/>
            <a:chExt cx="3097062" cy="429768"/>
          </a:xfrm>
        </p:grpSpPr>
        <p:cxnSp>
          <p:nvCxnSpPr>
            <p:cNvPr id="18" name="Straight Connector 17"/>
            <p:cNvCxnSpPr/>
            <p:nvPr userDrawn="1"/>
          </p:nvCxnSpPr>
          <p:spPr>
            <a:xfrm>
              <a:off x="2112930" y="6427760"/>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39133"/>
              <a:ext cx="985723" cy="301752"/>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393" y="6439133"/>
              <a:ext cx="1842124" cy="301752"/>
            </a:xfrm>
            <a:prstGeom prst="rect">
              <a:avLst/>
            </a:prstGeom>
          </p:spPr>
        </p:pic>
      </p:grpSp>
    </p:spTree>
    <p:extLst>
      <p:ext uri="{BB962C8B-B14F-4D97-AF65-F5344CB8AC3E}">
        <p14:creationId xmlns:p14="http://schemas.microsoft.com/office/powerpoint/2010/main" val="33024500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9274" y="1545336"/>
            <a:ext cx="5520526" cy="462686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12"/>
          <p:cNvSpPr>
            <a:spLocks noGrp="1"/>
          </p:cNvSpPr>
          <p:nvPr>
            <p:ph type="pic" sz="quarter" idx="13" hasCustomPrompt="1"/>
          </p:nvPr>
        </p:nvSpPr>
        <p:spPr>
          <a:xfrm>
            <a:off x="6174858" y="1545335"/>
            <a:ext cx="5521608" cy="4114800"/>
          </a:xfrm>
        </p:spPr>
        <p:txBody>
          <a:bodyPr/>
          <a:lstStyle>
            <a:lvl1pPr marL="0" indent="0">
              <a:buNone/>
              <a:defRPr baseline="0">
                <a:solidFill>
                  <a:schemeClr val="bg2"/>
                </a:solidFill>
              </a:defRPr>
            </a:lvl1pPr>
          </a:lstStyle>
          <a:p>
            <a:r>
              <a:rPr lang="en-US" dirty="0"/>
              <a:t>Click icon to insert image</a:t>
            </a:r>
          </a:p>
        </p:txBody>
      </p:sp>
      <p:sp>
        <p:nvSpPr>
          <p:cNvPr id="15" name="Text Placeholder 14"/>
          <p:cNvSpPr>
            <a:spLocks noGrp="1"/>
          </p:cNvSpPr>
          <p:nvPr>
            <p:ph type="body" sz="quarter" idx="14" hasCustomPrompt="1"/>
          </p:nvPr>
        </p:nvSpPr>
        <p:spPr>
          <a:xfrm>
            <a:off x="6174859" y="5722938"/>
            <a:ext cx="5521607" cy="594042"/>
          </a:xfrm>
        </p:spPr>
        <p:txBody>
          <a:bodyPr>
            <a:normAutofit/>
          </a:bodyPr>
          <a:lstStyle>
            <a:lvl1pPr marL="0" indent="0">
              <a:buNone/>
              <a:defRPr sz="1800" b="1" baseline="0">
                <a:solidFill>
                  <a:schemeClr val="tx2"/>
                </a:solidFill>
              </a:defRPr>
            </a:lvl1pPr>
          </a:lstStyle>
          <a:p>
            <a:pPr lvl="0"/>
            <a:r>
              <a:rPr lang="en-US" dirty="0"/>
              <a:t>Click to insert caption.</a:t>
            </a:r>
          </a:p>
        </p:txBody>
      </p:sp>
      <p:sp>
        <p:nvSpPr>
          <p:cNvPr id="16"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4" name="Slide Number Placeholder 5"/>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a:t>
            </a:fld>
            <a:endParaRPr lang="en-US" dirty="0"/>
          </a:p>
        </p:txBody>
      </p:sp>
      <p:sp>
        <p:nvSpPr>
          <p:cNvPr id="17"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nl-NL" smtClean="0"/>
              <a:t>ALS-U Project | Accumulator Ring  Magnets  PDR | September 25, 2019</a:t>
            </a:r>
            <a:endParaRPr lang="en-US" dirty="0"/>
          </a:p>
        </p:txBody>
      </p:sp>
      <p:cxnSp>
        <p:nvCxnSpPr>
          <p:cNvPr id="18" name="Straight Connector 17"/>
          <p:cNvCxnSpPr/>
          <p:nvPr userDrawn="1"/>
        </p:nvCxnSpPr>
        <p:spPr>
          <a:xfrm>
            <a:off x="11750839" y="6427436"/>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146393" y="6427760"/>
            <a:ext cx="3097062" cy="429768"/>
            <a:chOff x="146393" y="6427760"/>
            <a:chExt cx="3097062" cy="429768"/>
          </a:xfrm>
        </p:grpSpPr>
        <p:cxnSp>
          <p:nvCxnSpPr>
            <p:cNvPr id="20" name="Straight Connector 19"/>
            <p:cNvCxnSpPr/>
            <p:nvPr userDrawn="1"/>
          </p:nvCxnSpPr>
          <p:spPr>
            <a:xfrm>
              <a:off x="2112930" y="6427760"/>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39133"/>
              <a:ext cx="985723" cy="301752"/>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393" y="6439133"/>
              <a:ext cx="1842124" cy="301752"/>
            </a:xfrm>
            <a:prstGeom prst="rect">
              <a:avLst/>
            </a:prstGeom>
          </p:spPr>
        </p:pic>
      </p:grpSp>
    </p:spTree>
    <p:extLst>
      <p:ext uri="{BB962C8B-B14F-4D97-AF65-F5344CB8AC3E}">
        <p14:creationId xmlns:p14="http://schemas.microsoft.com/office/powerpoint/2010/main" val="14998672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alphaModFix amt="70000"/>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274" y="1545336"/>
            <a:ext cx="5498301" cy="614025"/>
          </a:xfrm>
        </p:spPr>
        <p:txBody>
          <a:bodyPr anchor="b">
            <a:norm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99274" y="2232660"/>
            <a:ext cx="5498301" cy="39570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545336"/>
            <a:ext cx="5524266" cy="614025"/>
          </a:xfrm>
        </p:spPr>
        <p:txBody>
          <a:bodyPr anchor="b">
            <a:norm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32660"/>
            <a:ext cx="5524266" cy="39570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5" name="Slide Number Placeholder 5"/>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a:t>
            </a:fld>
            <a:endParaRPr lang="en-US" dirty="0"/>
          </a:p>
        </p:txBody>
      </p:sp>
      <p:sp>
        <p:nvSpPr>
          <p:cNvPr id="17"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nl-NL" smtClean="0"/>
              <a:t>ALS-U Project | Accumulator Ring  Magnets  PDR | September 25, 2019</a:t>
            </a:r>
            <a:endParaRPr lang="en-US" dirty="0"/>
          </a:p>
        </p:txBody>
      </p:sp>
      <p:cxnSp>
        <p:nvCxnSpPr>
          <p:cNvPr id="18" name="Straight Connector 17"/>
          <p:cNvCxnSpPr/>
          <p:nvPr userDrawn="1"/>
        </p:nvCxnSpPr>
        <p:spPr>
          <a:xfrm>
            <a:off x="11750839" y="6427436"/>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146393" y="6427760"/>
            <a:ext cx="3097062" cy="429768"/>
            <a:chOff x="146393" y="6427760"/>
            <a:chExt cx="3097062" cy="429768"/>
          </a:xfrm>
        </p:grpSpPr>
        <p:cxnSp>
          <p:nvCxnSpPr>
            <p:cNvPr id="20" name="Straight Connector 19"/>
            <p:cNvCxnSpPr/>
            <p:nvPr userDrawn="1"/>
          </p:nvCxnSpPr>
          <p:spPr>
            <a:xfrm>
              <a:off x="2112930" y="6427760"/>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7732" y="6439133"/>
              <a:ext cx="985723" cy="301752"/>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6393" y="6439133"/>
              <a:ext cx="1842124" cy="301752"/>
            </a:xfrm>
            <a:prstGeom prst="rect">
              <a:avLst/>
            </a:prstGeom>
          </p:spPr>
        </p:pic>
      </p:grpSp>
    </p:spTree>
    <p:extLst>
      <p:ext uri="{BB962C8B-B14F-4D97-AF65-F5344CB8AC3E}">
        <p14:creationId xmlns:p14="http://schemas.microsoft.com/office/powerpoint/2010/main" val="2418637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No Graphic">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274" y="1545336"/>
            <a:ext cx="5498301" cy="614025"/>
          </a:xfrm>
        </p:spPr>
        <p:txBody>
          <a:bodyPr anchor="b">
            <a:norm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99274" y="2232660"/>
            <a:ext cx="5498301" cy="39570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545336"/>
            <a:ext cx="5524266" cy="614025"/>
          </a:xfrm>
        </p:spPr>
        <p:txBody>
          <a:bodyPr anchor="b">
            <a:norm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32660"/>
            <a:ext cx="5524266" cy="39570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hasCustomPrompt="1"/>
          </p:nvPr>
        </p:nvSpPr>
        <p:spPr>
          <a:xfrm>
            <a:off x="499274" y="246888"/>
            <a:ext cx="11197192" cy="1143000"/>
          </a:xfrm>
        </p:spPr>
        <p:txBody>
          <a:bodyPr anchor="t"/>
          <a:lstStyle>
            <a:lvl1pPr>
              <a:defRPr/>
            </a:lvl1pPr>
          </a:lstStyle>
          <a:p>
            <a:r>
              <a:rPr lang="en-US" dirty="0"/>
              <a:t>Insert slide title in sentence case</a:t>
            </a:r>
          </a:p>
        </p:txBody>
      </p:sp>
      <p:sp>
        <p:nvSpPr>
          <p:cNvPr id="15" name="Slide Number Placeholder 5"/>
          <p:cNvSpPr>
            <a:spLocks noGrp="1"/>
          </p:cNvSpPr>
          <p:nvPr>
            <p:ph type="sldNum" sz="quarter" idx="12"/>
          </p:nvPr>
        </p:nvSpPr>
        <p:spPr>
          <a:xfrm>
            <a:off x="11693827" y="6442071"/>
            <a:ext cx="536273" cy="369334"/>
          </a:xfrm>
          <a:noFill/>
        </p:spPr>
        <p:txBody>
          <a:bodyPr tIns="45720" bIns="91440" anchor="ctr" anchorCtr="0"/>
          <a:lstStyle>
            <a:lvl1pPr algn="ctr">
              <a:defRPr b="0">
                <a:solidFill>
                  <a:schemeClr val="accent1"/>
                </a:solidFill>
              </a:defRPr>
            </a:lvl1pPr>
          </a:lstStyle>
          <a:p>
            <a:fld id="{E452C9B3-7572-4512-AD9D-AB04FCD14D82}" type="slidenum">
              <a:rPr lang="en-US" smtClean="0"/>
              <a:pPr/>
              <a:t>‹#›</a:t>
            </a:fld>
            <a:endParaRPr lang="en-US" dirty="0"/>
          </a:p>
        </p:txBody>
      </p:sp>
      <p:sp>
        <p:nvSpPr>
          <p:cNvPr id="17" name="Footer Placeholder 4"/>
          <p:cNvSpPr>
            <a:spLocks noGrp="1"/>
          </p:cNvSpPr>
          <p:nvPr>
            <p:ph type="ftr" sz="quarter" idx="11"/>
          </p:nvPr>
        </p:nvSpPr>
        <p:spPr>
          <a:xfrm>
            <a:off x="7636301" y="6426832"/>
            <a:ext cx="4076693" cy="369332"/>
          </a:xfrm>
          <a:noFill/>
        </p:spPr>
        <p:txBody>
          <a:bodyPr wrap="none" tIns="91440" bIns="91440" anchor="ctr" anchorCtr="0">
            <a:spAutoFit/>
          </a:bodyPr>
          <a:lstStyle>
            <a:lvl1pPr>
              <a:defRPr sz="1200" b="0">
                <a:solidFill>
                  <a:schemeClr val="tx2"/>
                </a:solidFill>
              </a:defRPr>
            </a:lvl1pPr>
          </a:lstStyle>
          <a:p>
            <a:pPr algn="r"/>
            <a:r>
              <a:rPr lang="nl-NL" smtClean="0"/>
              <a:t>ALS-U Project | Accumulator Ring  Magnets  PDR | September 25, 2019</a:t>
            </a:r>
            <a:endParaRPr lang="en-US" dirty="0"/>
          </a:p>
        </p:txBody>
      </p:sp>
      <p:cxnSp>
        <p:nvCxnSpPr>
          <p:cNvPr id="18" name="Straight Connector 17"/>
          <p:cNvCxnSpPr/>
          <p:nvPr userDrawn="1"/>
        </p:nvCxnSpPr>
        <p:spPr>
          <a:xfrm>
            <a:off x="11750839" y="6427436"/>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146393" y="6427760"/>
            <a:ext cx="3097062" cy="429768"/>
            <a:chOff x="146393" y="6427760"/>
            <a:chExt cx="3097062" cy="429768"/>
          </a:xfrm>
        </p:grpSpPr>
        <p:cxnSp>
          <p:nvCxnSpPr>
            <p:cNvPr id="20" name="Straight Connector 19"/>
            <p:cNvCxnSpPr/>
            <p:nvPr userDrawn="1"/>
          </p:nvCxnSpPr>
          <p:spPr>
            <a:xfrm>
              <a:off x="2112930" y="6427760"/>
              <a:ext cx="0" cy="42976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7732" y="6439133"/>
              <a:ext cx="985723" cy="301752"/>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393" y="6439133"/>
              <a:ext cx="1842124" cy="301752"/>
            </a:xfrm>
            <a:prstGeom prst="rect">
              <a:avLst/>
            </a:prstGeom>
          </p:spPr>
        </p:pic>
      </p:grpSp>
    </p:spTree>
    <p:extLst>
      <p:ext uri="{BB962C8B-B14F-4D97-AF65-F5344CB8AC3E}">
        <p14:creationId xmlns:p14="http://schemas.microsoft.com/office/powerpoint/2010/main" val="32599247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274" y="245807"/>
            <a:ext cx="11197192" cy="1143000"/>
          </a:xfrm>
          <a:prstGeom prst="rect">
            <a:avLst/>
          </a:prstGeom>
        </p:spPr>
        <p:txBody>
          <a:bodyPr vert="horz" lIns="91440" tIns="45720" rIns="91440" bIns="45720" rtlCol="0" anchor="t">
            <a:normAutofit/>
          </a:bodyPr>
          <a:lstStyle/>
          <a:p>
            <a:endParaRPr lang="en-US" dirty="0"/>
          </a:p>
        </p:txBody>
      </p:sp>
      <p:sp>
        <p:nvSpPr>
          <p:cNvPr id="3" name="Text Placeholder 2"/>
          <p:cNvSpPr>
            <a:spLocks noGrp="1"/>
          </p:cNvSpPr>
          <p:nvPr>
            <p:ph type="body" idx="1"/>
          </p:nvPr>
        </p:nvSpPr>
        <p:spPr>
          <a:xfrm>
            <a:off x="499274" y="1546860"/>
            <a:ext cx="11197192" cy="46301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r>
              <a:rPr lang="nl-NL" smtClean="0"/>
              <a:t>ALS-U Project | Accumulator Ring  Magnets  PDR | September 25, 2019</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E452C9B3-7572-4512-AD9D-AB04FCD14D82}" type="slidenum">
              <a:rPr lang="en-US" smtClean="0"/>
              <a:pPr/>
              <a:t>‹#›</a:t>
            </a:fld>
            <a:endParaRPr lang="en-US" dirty="0"/>
          </a:p>
        </p:txBody>
      </p:sp>
    </p:spTree>
    <p:extLst>
      <p:ext uri="{BB962C8B-B14F-4D97-AF65-F5344CB8AC3E}">
        <p14:creationId xmlns:p14="http://schemas.microsoft.com/office/powerpoint/2010/main" val="3575945689"/>
      </p:ext>
    </p:extLst>
  </p:cSld>
  <p:clrMap bg1="lt1" tx1="dk1" bg2="lt2" tx2="dk2" accent1="accent1" accent2="accent2" accent3="accent3" accent4="accent4" accent5="accent5" accent6="accent6" hlink="hlink" folHlink="folHlink"/>
  <p:sldLayoutIdLst>
    <p:sldLayoutId id="2147483724" r:id="rId1"/>
    <p:sldLayoutId id="2147483710" r:id="rId2"/>
    <p:sldLayoutId id="2147483720" r:id="rId3"/>
    <p:sldLayoutId id="2147483711" r:id="rId4"/>
    <p:sldLayoutId id="2147483712" r:id="rId5"/>
    <p:sldLayoutId id="2147483726" r:id="rId6"/>
    <p:sldLayoutId id="2147483722" r:id="rId7"/>
    <p:sldLayoutId id="2147483713" r:id="rId8"/>
    <p:sldLayoutId id="2147483725" r:id="rId9"/>
    <p:sldLayoutId id="2147483714" r:id="rId10"/>
    <p:sldLayoutId id="2147483721" r:id="rId11"/>
  </p:sldLayoutIdLst>
  <p:transition>
    <p:fade/>
  </p:transition>
  <p:hf hdr="0" dt="0"/>
  <p:txStyles>
    <p:titleStyle>
      <a:lvl1pPr algn="l" defTabSz="914400" rtl="0" eaLnBrk="1" latinLnBrk="0" hangingPunct="1">
        <a:lnSpc>
          <a:spcPct val="90000"/>
        </a:lnSpc>
        <a:spcBef>
          <a:spcPct val="0"/>
        </a:spcBef>
        <a:buNone/>
        <a:defRPr sz="4400" b="1" kern="1200" baseline="0">
          <a:solidFill>
            <a:schemeClr val="tx2"/>
          </a:solidFill>
          <a:latin typeface="+mj-lt"/>
          <a:ea typeface="+mj-ea"/>
          <a:cs typeface="+mj-cs"/>
        </a:defRPr>
      </a:lvl1pPr>
    </p:titleStyle>
    <p:bodyStyle>
      <a:lvl1pPr marL="274320" indent="-274320" algn="l" defTabSz="914400" rtl="0" eaLnBrk="1" latinLnBrk="0" hangingPunct="1">
        <a:lnSpc>
          <a:spcPct val="100000"/>
        </a:lnSpc>
        <a:spcBef>
          <a:spcPts val="1000"/>
        </a:spcBef>
        <a:buFont typeface="Arial" panose="020B0604020202020204" pitchFamily="34" charset="0"/>
        <a:buChar char="•"/>
        <a:defRPr sz="3600" kern="1200">
          <a:solidFill>
            <a:schemeClr val="bg2"/>
          </a:solidFill>
          <a:latin typeface="+mn-lt"/>
          <a:ea typeface="+mn-ea"/>
          <a:cs typeface="+mn-cs"/>
        </a:defRPr>
      </a:lvl1pPr>
      <a:lvl2pPr marL="685800" indent="-274320" algn="l" defTabSz="914400" rtl="0" eaLnBrk="1" latinLnBrk="0" hangingPunct="1">
        <a:lnSpc>
          <a:spcPct val="100000"/>
        </a:lnSpc>
        <a:spcBef>
          <a:spcPts val="500"/>
        </a:spcBef>
        <a:buFont typeface="Calibri" panose="020F0502020204030204" pitchFamily="34" charset="0"/>
        <a:buChar char="–"/>
        <a:defRPr sz="3200" kern="1200">
          <a:solidFill>
            <a:schemeClr val="bg2"/>
          </a:solidFill>
          <a:latin typeface="+mn-lt"/>
          <a:ea typeface="+mn-ea"/>
          <a:cs typeface="+mn-cs"/>
        </a:defRPr>
      </a:lvl2pPr>
      <a:lvl3pPr marL="1143000" indent="-274320" algn="l" defTabSz="914400" rtl="0" eaLnBrk="1" latinLnBrk="0" hangingPunct="1">
        <a:lnSpc>
          <a:spcPct val="100000"/>
        </a:lnSpc>
        <a:spcBef>
          <a:spcPts val="500"/>
        </a:spcBef>
        <a:buFont typeface="Calibri" panose="020F0502020204030204" pitchFamily="34" charset="0"/>
        <a:buChar char="–"/>
        <a:defRPr sz="2800" kern="1200">
          <a:solidFill>
            <a:schemeClr val="bg2"/>
          </a:solidFill>
          <a:latin typeface="+mn-lt"/>
          <a:ea typeface="+mn-ea"/>
          <a:cs typeface="+mn-cs"/>
        </a:defRPr>
      </a:lvl3pPr>
      <a:lvl4pPr marL="1600200" indent="-274320" algn="l" defTabSz="914400" rtl="0" eaLnBrk="1" latinLnBrk="0" hangingPunct="1">
        <a:lnSpc>
          <a:spcPct val="100000"/>
        </a:lnSpc>
        <a:spcBef>
          <a:spcPts val="500"/>
        </a:spcBef>
        <a:buFont typeface="Calibri" panose="020F0502020204030204" pitchFamily="34" charset="0"/>
        <a:buChar char="–"/>
        <a:defRPr sz="2400" kern="1200">
          <a:solidFill>
            <a:schemeClr val="bg2"/>
          </a:solidFill>
          <a:latin typeface="+mn-lt"/>
          <a:ea typeface="+mn-ea"/>
          <a:cs typeface="+mn-cs"/>
        </a:defRPr>
      </a:lvl4pPr>
      <a:lvl5pPr marL="2057400" indent="-274320" algn="l" defTabSz="914400" rtl="0" eaLnBrk="1" latinLnBrk="0" hangingPunct="1">
        <a:lnSpc>
          <a:spcPct val="100000"/>
        </a:lnSpc>
        <a:spcBef>
          <a:spcPts val="500"/>
        </a:spcBef>
        <a:buFont typeface="Calibri" panose="020F0502020204030204" pitchFamily="34" charset="0"/>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8145-400B-F341-876D-670CAA0DF801}"/>
              </a:ext>
            </a:extLst>
          </p:cNvPr>
          <p:cNvSpPr>
            <a:spLocks noGrp="1"/>
          </p:cNvSpPr>
          <p:nvPr>
            <p:ph type="ctrTitle"/>
          </p:nvPr>
        </p:nvSpPr>
        <p:spPr/>
        <p:txBody>
          <a:bodyPr/>
          <a:lstStyle/>
          <a:p>
            <a:r>
              <a:rPr lang="en-US" dirty="0" smtClean="0"/>
              <a:t>ALS-U HBEND: Magnetic Design</a:t>
            </a:r>
            <a:endParaRPr lang="en-US" dirty="0"/>
          </a:p>
        </p:txBody>
      </p:sp>
      <p:sp>
        <p:nvSpPr>
          <p:cNvPr id="3" name="Footer Placeholder 2">
            <a:extLst>
              <a:ext uri="{FF2B5EF4-FFF2-40B4-BE49-F238E27FC236}">
                <a16:creationId xmlns:a16="http://schemas.microsoft.com/office/drawing/2014/main" id="{DFC7F557-F0CD-BD4C-9A9B-71EC9BCC5AC0}"/>
              </a:ext>
            </a:extLst>
          </p:cNvPr>
          <p:cNvSpPr>
            <a:spLocks noGrp="1"/>
          </p:cNvSpPr>
          <p:nvPr>
            <p:ph type="ftr" sz="quarter" idx="11"/>
          </p:nvPr>
        </p:nvSpPr>
        <p:spPr>
          <a:xfrm>
            <a:off x="0" y="4015047"/>
            <a:ext cx="1463040" cy="2585259"/>
          </a:xfrm>
        </p:spPr>
        <p:txBody>
          <a:bodyPr/>
          <a:lstStyle/>
          <a:p>
            <a:r>
              <a:rPr lang="nl-NL" dirty="0" smtClean="0"/>
              <a:t>Low Emittance Ring – Permanent Magnets Workshop | Nov 14 - 15, 2023</a:t>
            </a:r>
            <a:endParaRPr lang="en-US" dirty="0"/>
          </a:p>
        </p:txBody>
      </p:sp>
      <p:sp>
        <p:nvSpPr>
          <p:cNvPr id="4" name="Text Placeholder 3">
            <a:extLst>
              <a:ext uri="{FF2B5EF4-FFF2-40B4-BE49-F238E27FC236}">
                <a16:creationId xmlns:a16="http://schemas.microsoft.com/office/drawing/2014/main" id="{AA6F3DF6-EA8D-F340-AF34-AAEBB5698776}"/>
              </a:ext>
            </a:extLst>
          </p:cNvPr>
          <p:cNvSpPr>
            <a:spLocks noGrp="1"/>
          </p:cNvSpPr>
          <p:nvPr>
            <p:ph type="body" sz="quarter" idx="12"/>
          </p:nvPr>
        </p:nvSpPr>
        <p:spPr>
          <a:xfrm>
            <a:off x="3393539" y="3804237"/>
            <a:ext cx="4817986" cy="1082348"/>
          </a:xfrm>
        </p:spPr>
        <p:txBody>
          <a:bodyPr/>
          <a:lstStyle/>
          <a:p>
            <a:r>
              <a:rPr lang="en-US" dirty="0" err="1" smtClean="0"/>
              <a:t>Jin</a:t>
            </a:r>
            <a:r>
              <a:rPr lang="en-US" dirty="0" smtClean="0"/>
              <a:t> Young Jung, Chuck Swenson</a:t>
            </a:r>
          </a:p>
          <a:p>
            <a:endParaRPr lang="en-US" dirty="0"/>
          </a:p>
        </p:txBody>
      </p:sp>
      <p:sp>
        <p:nvSpPr>
          <p:cNvPr id="5" name="Text Placeholder 4">
            <a:extLst>
              <a:ext uri="{FF2B5EF4-FFF2-40B4-BE49-F238E27FC236}">
                <a16:creationId xmlns:a16="http://schemas.microsoft.com/office/drawing/2014/main" id="{479A3C4F-243B-884B-901E-47F3C480CE7C}"/>
              </a:ext>
            </a:extLst>
          </p:cNvPr>
          <p:cNvSpPr>
            <a:spLocks noGrp="1"/>
          </p:cNvSpPr>
          <p:nvPr>
            <p:ph type="body" sz="quarter" idx="13"/>
          </p:nvPr>
        </p:nvSpPr>
        <p:spPr>
          <a:xfrm>
            <a:off x="3393539" y="4257607"/>
            <a:ext cx="2567562" cy="430887"/>
          </a:xfrm>
        </p:spPr>
        <p:txBody>
          <a:bodyPr/>
          <a:lstStyle/>
          <a:p>
            <a:r>
              <a:rPr lang="en-US" dirty="0" smtClean="0"/>
              <a:t>Mechanical Engineer</a:t>
            </a:r>
            <a:endParaRPr lang="en-US" dirty="0"/>
          </a:p>
        </p:txBody>
      </p:sp>
      <p:sp>
        <p:nvSpPr>
          <p:cNvPr id="6" name="Text Placeholder 5">
            <a:extLst>
              <a:ext uri="{FF2B5EF4-FFF2-40B4-BE49-F238E27FC236}">
                <a16:creationId xmlns:a16="http://schemas.microsoft.com/office/drawing/2014/main" id="{7CA3945D-90F6-304B-B63C-70079CD7908F}"/>
              </a:ext>
            </a:extLst>
          </p:cNvPr>
          <p:cNvSpPr>
            <a:spLocks noGrp="1"/>
          </p:cNvSpPr>
          <p:nvPr>
            <p:ph type="body" sz="quarter" idx="14"/>
          </p:nvPr>
        </p:nvSpPr>
        <p:spPr>
          <a:xfrm>
            <a:off x="3393539" y="4616902"/>
            <a:ext cx="5166671" cy="430887"/>
          </a:xfrm>
        </p:spPr>
        <p:txBody>
          <a:bodyPr/>
          <a:lstStyle/>
          <a:p>
            <a:r>
              <a:rPr lang="en-US" dirty="0" smtClean="0"/>
              <a:t>LBNL Engineering Division/ALS-U Magnetics</a:t>
            </a:r>
            <a:endParaRPr lang="en-US" dirty="0"/>
          </a:p>
        </p:txBody>
      </p:sp>
      <p:sp>
        <p:nvSpPr>
          <p:cNvPr id="7" name="Text Placeholder 6">
            <a:extLst>
              <a:ext uri="{FF2B5EF4-FFF2-40B4-BE49-F238E27FC236}">
                <a16:creationId xmlns:a16="http://schemas.microsoft.com/office/drawing/2014/main" id="{B84D7500-0362-DA4F-9D82-9B57F169DC47}"/>
              </a:ext>
            </a:extLst>
          </p:cNvPr>
          <p:cNvSpPr>
            <a:spLocks noGrp="1"/>
          </p:cNvSpPr>
          <p:nvPr>
            <p:ph type="body" sz="quarter" idx="15"/>
          </p:nvPr>
        </p:nvSpPr>
        <p:spPr>
          <a:xfrm>
            <a:off x="3393539" y="5915626"/>
            <a:ext cx="2039276" cy="369332"/>
          </a:xfrm>
        </p:spPr>
        <p:txBody>
          <a:bodyPr/>
          <a:lstStyle/>
          <a:p>
            <a:r>
              <a:rPr lang="en-US" dirty="0" smtClean="0"/>
              <a:t>November 14, 2023</a:t>
            </a:r>
            <a:endParaRPr lang="en-US" dirty="0"/>
          </a:p>
        </p:txBody>
      </p:sp>
    </p:spTree>
    <p:extLst>
      <p:ext uri="{BB962C8B-B14F-4D97-AF65-F5344CB8AC3E}">
        <p14:creationId xmlns:p14="http://schemas.microsoft.com/office/powerpoint/2010/main" val="173400650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Previous baseline HBEND magnet</a:t>
            </a:r>
            <a:endParaRPr lang="en-US" sz="2800" b="1" dirty="0">
              <a:solidFill>
                <a:schemeClr val="tx2"/>
              </a:solidFill>
              <a:latin typeface="Calibri"/>
            </a:endParaRPr>
          </a:p>
        </p:txBody>
      </p:sp>
      <p:sp>
        <p:nvSpPr>
          <p:cNvPr id="11" name="TextBox 10"/>
          <p:cNvSpPr txBox="1"/>
          <p:nvPr/>
        </p:nvSpPr>
        <p:spPr>
          <a:xfrm>
            <a:off x="82977" y="4706458"/>
            <a:ext cx="4179731"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10.5 mm gap</a:t>
            </a:r>
            <a:endParaRPr lang="en-US" sz="2000" dirty="0">
              <a:solidFill>
                <a:schemeClr val="bg2"/>
              </a:solidFill>
              <a:latin typeface="Calibri" panose="020F0502020204030204" pitchFamily="34" charset="0"/>
            </a:endParaRP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By field at center : -32477.8 G</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Center </a:t>
            </a:r>
            <a:r>
              <a:rPr lang="en-US" sz="2000" dirty="0" err="1" smtClean="0">
                <a:solidFill>
                  <a:schemeClr val="bg2"/>
                </a:solidFill>
                <a:latin typeface="Calibri" panose="020F0502020204030204" pitchFamily="34" charset="0"/>
              </a:rPr>
              <a:t>sextupole</a:t>
            </a:r>
            <a:r>
              <a:rPr lang="en-US" sz="2000" dirty="0" smtClean="0">
                <a:solidFill>
                  <a:schemeClr val="bg2"/>
                </a:solidFill>
                <a:latin typeface="Calibri" panose="020F0502020204030204" pitchFamily="34" charset="0"/>
              </a:rPr>
              <a:t> field : 335.5 G</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Effective </a:t>
            </a:r>
            <a:r>
              <a:rPr lang="en-US" sz="2000" dirty="0" err="1" smtClean="0">
                <a:solidFill>
                  <a:schemeClr val="bg2"/>
                </a:solidFill>
                <a:latin typeface="Calibri" panose="020F0502020204030204" pitchFamily="34" charset="0"/>
              </a:rPr>
              <a:t>sextupole</a:t>
            </a:r>
            <a:r>
              <a:rPr lang="en-US" sz="2000" dirty="0" smtClean="0">
                <a:solidFill>
                  <a:schemeClr val="bg2"/>
                </a:solidFill>
                <a:latin typeface="Calibri" panose="020F0502020204030204" pitchFamily="34" charset="0"/>
              </a:rPr>
              <a:t> field : 323.4 G </a:t>
            </a:r>
          </a:p>
        </p:txBody>
      </p:sp>
      <p:sp>
        <p:nvSpPr>
          <p:cNvPr id="5" name="Slide Number Placeholder 4"/>
          <p:cNvSpPr>
            <a:spLocks noGrp="1"/>
          </p:cNvSpPr>
          <p:nvPr>
            <p:ph type="sldNum" sz="quarter" idx="12"/>
          </p:nvPr>
        </p:nvSpPr>
        <p:spPr/>
        <p:txBody>
          <a:bodyPr/>
          <a:lstStyle/>
          <a:p>
            <a:fld id="{E452C9B3-7572-4512-AD9D-AB04FCD14D82}" type="slidenum">
              <a:rPr lang="en-US" smtClean="0"/>
              <a:pPr/>
              <a:t>10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47" y="904565"/>
            <a:ext cx="7237415" cy="3690331"/>
          </a:xfrm>
          <a:prstGeom prst="rect">
            <a:avLst/>
          </a:prstGeom>
        </p:spPr>
      </p:pic>
      <p:sp>
        <p:nvSpPr>
          <p:cNvPr id="3" name="TextBox 2"/>
          <p:cNvSpPr txBox="1"/>
          <p:nvPr/>
        </p:nvSpPr>
        <p:spPr>
          <a:xfrm>
            <a:off x="5264332" y="632331"/>
            <a:ext cx="2468880" cy="4585063"/>
          </a:xfrm>
          <a:prstGeom prst="rect">
            <a:avLst/>
          </a:prstGeom>
          <a:solidFill>
            <a:schemeClr val="bg1"/>
          </a:solidFill>
        </p:spPr>
        <p:txBody>
          <a:bodyPr wrap="square" rtlCol="0">
            <a:spAutoFit/>
          </a:bodyPr>
          <a:lstStyle/>
          <a:p>
            <a:endParaRPr lang="en-US" sz="2800" dirty="0" smtClean="0">
              <a:solidFill>
                <a:schemeClr val="bg2"/>
              </a:solidFill>
            </a:endParaRPr>
          </a:p>
        </p:txBody>
      </p:sp>
      <p:graphicFrame>
        <p:nvGraphicFramePr>
          <p:cNvPr id="9" name="Chart 8"/>
          <p:cNvGraphicFramePr>
            <a:graphicFrameLocks/>
          </p:cNvGraphicFramePr>
          <p:nvPr>
            <p:extLst/>
          </p:nvPr>
        </p:nvGraphicFramePr>
        <p:xfrm>
          <a:off x="5776353" y="637645"/>
          <a:ext cx="5917474" cy="395725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1948" y="4418404"/>
            <a:ext cx="3527218" cy="1889338"/>
          </a:xfrm>
          <a:prstGeom prst="rect">
            <a:avLst/>
          </a:prstGeom>
        </p:spPr>
      </p:pic>
      <p:sp>
        <p:nvSpPr>
          <p:cNvPr id="12" name="TextBox 11"/>
          <p:cNvSpPr txBox="1"/>
          <p:nvPr/>
        </p:nvSpPr>
        <p:spPr>
          <a:xfrm>
            <a:off x="6993040" y="4366948"/>
            <a:ext cx="890118" cy="2075123"/>
          </a:xfrm>
          <a:prstGeom prst="rect">
            <a:avLst/>
          </a:prstGeom>
          <a:solidFill>
            <a:schemeClr val="bg1"/>
          </a:solidFill>
        </p:spPr>
        <p:txBody>
          <a:bodyPr wrap="square" rtlCol="0">
            <a:spAutoFit/>
          </a:bodyPr>
          <a:lstStyle/>
          <a:p>
            <a:endParaRPr lang="en-US" sz="2800" dirty="0" smtClean="0">
              <a:solidFill>
                <a:schemeClr val="bg2"/>
              </a:solidFill>
            </a:endParaRPr>
          </a:p>
        </p:txBody>
      </p:sp>
      <p:sp>
        <p:nvSpPr>
          <p:cNvPr id="10" name="TextBox 9"/>
          <p:cNvSpPr txBox="1"/>
          <p:nvPr/>
        </p:nvSpPr>
        <p:spPr>
          <a:xfrm>
            <a:off x="7267579" y="4706458"/>
            <a:ext cx="4538843"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10.5 mm gap, no pole shaping</a:t>
            </a:r>
            <a:endParaRPr lang="en-US" sz="2000" dirty="0">
              <a:solidFill>
                <a:schemeClr val="bg2"/>
              </a:solidFill>
              <a:latin typeface="Calibri" panose="020F0502020204030204" pitchFamily="34" charset="0"/>
            </a:endParaRP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By field at center : -32477.8 G</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The field distribution makes higher </a:t>
            </a:r>
            <a:r>
              <a:rPr lang="en-US" sz="2000" dirty="0" err="1" smtClean="0">
                <a:solidFill>
                  <a:schemeClr val="bg2"/>
                </a:solidFill>
                <a:latin typeface="Calibri" panose="020F0502020204030204" pitchFamily="34" charset="0"/>
              </a:rPr>
              <a:t>sextupole</a:t>
            </a:r>
            <a:r>
              <a:rPr lang="en-US" sz="2000" dirty="0" smtClean="0">
                <a:solidFill>
                  <a:schemeClr val="bg2"/>
                </a:solidFill>
                <a:latin typeface="Calibri" panose="020F0502020204030204" pitchFamily="34" charset="0"/>
              </a:rPr>
              <a:t> field.</a:t>
            </a:r>
          </a:p>
        </p:txBody>
      </p:sp>
      <p:sp>
        <p:nvSpPr>
          <p:cNvPr id="13" name="Oval 12"/>
          <p:cNvSpPr/>
          <p:nvPr/>
        </p:nvSpPr>
        <p:spPr>
          <a:xfrm>
            <a:off x="3446415" y="3310488"/>
            <a:ext cx="479504" cy="4757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3797050" y="3786251"/>
            <a:ext cx="374898" cy="473515"/>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35027" y="6306155"/>
            <a:ext cx="2532552" cy="400110"/>
          </a:xfrm>
          <a:prstGeom prst="rect">
            <a:avLst/>
          </a:prstGeom>
          <a:noFill/>
        </p:spPr>
        <p:txBody>
          <a:bodyPr wrap="square" rtlCol="0">
            <a:spAutoFit/>
          </a:bodyPr>
          <a:lstStyle/>
          <a:p>
            <a:r>
              <a:rPr lang="en-US" sz="2000" dirty="0" smtClean="0">
                <a:solidFill>
                  <a:schemeClr val="bg2"/>
                </a:solidFill>
              </a:rPr>
              <a:t>No pole shaping</a:t>
            </a:r>
          </a:p>
        </p:txBody>
      </p:sp>
      <p:sp>
        <p:nvSpPr>
          <p:cNvPr id="16"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6995752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Multipoles for previous baseline HBEND magnet</a:t>
            </a:r>
            <a:endParaRPr lang="en-US" sz="2800" b="1" dirty="0">
              <a:solidFill>
                <a:schemeClr val="tx2"/>
              </a:solidFill>
              <a:latin typeface="Calibri"/>
            </a:endParaRPr>
          </a:p>
        </p:txBody>
      </p:sp>
      <p:sp>
        <p:nvSpPr>
          <p:cNvPr id="11" name="TextBox 10"/>
          <p:cNvSpPr txBox="1"/>
          <p:nvPr/>
        </p:nvSpPr>
        <p:spPr>
          <a:xfrm>
            <a:off x="1042888" y="4278483"/>
            <a:ext cx="7406599"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10.5 mm gap</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Effective length : 13.4953 cm</a:t>
            </a:r>
            <a:endParaRPr lang="en-US" sz="2000" dirty="0">
              <a:solidFill>
                <a:schemeClr val="bg2"/>
              </a:solidFill>
              <a:latin typeface="Calibri" panose="020F0502020204030204" pitchFamily="34" charset="0"/>
            </a:endParaRP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By field at center : -32477.8 G</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Center </a:t>
            </a:r>
            <a:r>
              <a:rPr lang="en-US" sz="2000" dirty="0" err="1" smtClean="0">
                <a:solidFill>
                  <a:schemeClr val="bg2"/>
                </a:solidFill>
                <a:latin typeface="Calibri" panose="020F0502020204030204" pitchFamily="34" charset="0"/>
              </a:rPr>
              <a:t>sextupole</a:t>
            </a:r>
            <a:r>
              <a:rPr lang="en-US" sz="2000" dirty="0" smtClean="0">
                <a:solidFill>
                  <a:schemeClr val="bg2"/>
                </a:solidFill>
                <a:latin typeface="Calibri" panose="020F0502020204030204" pitchFamily="34" charset="0"/>
              </a:rPr>
              <a:t> field : 335.5 G</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Effective </a:t>
            </a:r>
            <a:r>
              <a:rPr lang="en-US" sz="2000" dirty="0" err="1" smtClean="0">
                <a:solidFill>
                  <a:schemeClr val="bg2"/>
                </a:solidFill>
                <a:latin typeface="Calibri" panose="020F0502020204030204" pitchFamily="34" charset="0"/>
              </a:rPr>
              <a:t>sextupole</a:t>
            </a:r>
            <a:r>
              <a:rPr lang="en-US" sz="2000" dirty="0" smtClean="0">
                <a:solidFill>
                  <a:schemeClr val="bg2"/>
                </a:solidFill>
                <a:latin typeface="Calibri" panose="020F0502020204030204" pitchFamily="34" charset="0"/>
              </a:rPr>
              <a:t> field : 323.4 G</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Effective quadrupole field : -38.7 G =&gt; -1.29 T/m (focusing) </a:t>
            </a:r>
          </a:p>
        </p:txBody>
      </p:sp>
      <p:sp>
        <p:nvSpPr>
          <p:cNvPr id="5" name="Slide Number Placeholder 4"/>
          <p:cNvSpPr>
            <a:spLocks noGrp="1"/>
          </p:cNvSpPr>
          <p:nvPr>
            <p:ph type="sldNum" sz="quarter" idx="12"/>
          </p:nvPr>
        </p:nvSpPr>
        <p:spPr/>
        <p:txBody>
          <a:bodyPr/>
          <a:lstStyle/>
          <a:p>
            <a:fld id="{E452C9B3-7572-4512-AD9D-AB04FCD14D82}" type="slidenum">
              <a:rPr lang="en-US" smtClean="0"/>
              <a:pPr/>
              <a:t>11</a:t>
            </a:fld>
            <a:endParaRPr lang="en-US" dirty="0"/>
          </a:p>
        </p:txBody>
      </p:sp>
      <p:graphicFrame>
        <p:nvGraphicFramePr>
          <p:cNvPr id="3" name="Table 2"/>
          <p:cNvGraphicFramePr>
            <a:graphicFrameLocks noGrp="1"/>
          </p:cNvGraphicFramePr>
          <p:nvPr>
            <p:extLst/>
          </p:nvPr>
        </p:nvGraphicFramePr>
        <p:xfrm>
          <a:off x="1338719" y="834920"/>
          <a:ext cx="3671025" cy="3240974"/>
        </p:xfrm>
        <a:graphic>
          <a:graphicData uri="http://schemas.openxmlformats.org/drawingml/2006/table">
            <a:tbl>
              <a:tblPr/>
              <a:tblGrid>
                <a:gridCol w="903637">
                  <a:extLst>
                    <a:ext uri="{9D8B030D-6E8A-4147-A177-3AD203B41FA5}">
                      <a16:colId xmlns:a16="http://schemas.microsoft.com/office/drawing/2014/main" val="2044613518"/>
                    </a:ext>
                  </a:extLst>
                </a:gridCol>
                <a:gridCol w="903637">
                  <a:extLst>
                    <a:ext uri="{9D8B030D-6E8A-4147-A177-3AD203B41FA5}">
                      <a16:colId xmlns:a16="http://schemas.microsoft.com/office/drawing/2014/main" val="2135752305"/>
                    </a:ext>
                  </a:extLst>
                </a:gridCol>
                <a:gridCol w="903637">
                  <a:extLst>
                    <a:ext uri="{9D8B030D-6E8A-4147-A177-3AD203B41FA5}">
                      <a16:colId xmlns:a16="http://schemas.microsoft.com/office/drawing/2014/main" val="4011775734"/>
                    </a:ext>
                  </a:extLst>
                </a:gridCol>
                <a:gridCol w="960114">
                  <a:extLst>
                    <a:ext uri="{9D8B030D-6E8A-4147-A177-3AD203B41FA5}">
                      <a16:colId xmlns:a16="http://schemas.microsoft.com/office/drawing/2014/main" val="3178200803"/>
                    </a:ext>
                  </a:extLst>
                </a:gridCol>
              </a:tblGrid>
              <a:tr h="260975">
                <a:tc gridSpan="2">
                  <a:txBody>
                    <a:bodyPr/>
                    <a:lstStyle/>
                    <a:p>
                      <a:pPr algn="l" fontAlgn="b"/>
                      <a:r>
                        <a:rPr lang="en-US" sz="1400" b="0" i="0" u="none" strike="noStrike">
                          <a:solidFill>
                            <a:srgbClr val="000000"/>
                          </a:solidFill>
                          <a:effectLst/>
                          <a:latin typeface="Calibri" panose="020F0502020204030204" pitchFamily="34" charset="0"/>
                        </a:rPr>
                        <a:t>center multipoles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969085"/>
                  </a:ext>
                </a:extLst>
              </a:tr>
              <a:tr h="270909">
                <a:tc>
                  <a:txBody>
                    <a:bodyPr/>
                    <a:lstStyle/>
                    <a:p>
                      <a:pPr algn="l" fontAlgn="b"/>
                      <a:r>
                        <a:rPr lang="en-US" sz="14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A_n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B_n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C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951439"/>
                  </a:ext>
                </a:extLst>
              </a:tr>
              <a:tr h="270909">
                <a:tc>
                  <a:txBody>
                    <a:bodyPr/>
                    <a:lstStyle/>
                    <a:p>
                      <a:pPr algn="r" fontAlgn="b"/>
                      <a:r>
                        <a:rPr lang="en-US"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-32477.8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32477.759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01317"/>
                  </a:ext>
                </a:extLst>
              </a:tr>
              <a:tr h="270909">
                <a:tc>
                  <a:txBody>
                    <a:bodyPr/>
                    <a:lstStyle/>
                    <a:p>
                      <a:pPr algn="r" fontAlgn="b"/>
                      <a:r>
                        <a:rPr lang="en-US"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2.39E-12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3.844E-12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263613"/>
                  </a:ext>
                </a:extLst>
              </a:tr>
              <a:tr h="270909">
                <a:tc>
                  <a:txBody>
                    <a:bodyPr/>
                    <a:lstStyle/>
                    <a:p>
                      <a:pPr algn="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-1.29E-13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335.5014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335.50136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134900"/>
                  </a:ext>
                </a:extLst>
              </a:tr>
              <a:tr h="270909">
                <a:tc>
                  <a:txBody>
                    <a:bodyPr/>
                    <a:lstStyle/>
                    <a:p>
                      <a:pPr algn="r"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4.74E-12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-6.4E-12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7.982E-12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6575"/>
                  </a:ext>
                </a:extLst>
              </a:tr>
              <a:tr h="270909">
                <a:tc>
                  <a:txBody>
                    <a:bodyPr/>
                    <a:lstStyle/>
                    <a:p>
                      <a:pPr algn="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2.02E-12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49.30806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49.308056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870941"/>
                  </a:ext>
                </a:extLst>
              </a:tr>
              <a:tr h="270909">
                <a:tc>
                  <a:txBody>
                    <a:bodyPr/>
                    <a:lstStyle/>
                    <a:p>
                      <a:pPr algn="r" fontAlgn="b"/>
                      <a:r>
                        <a:rPr lang="en-US" sz="14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2.38E-12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-3.5E-12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4.205E-12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780005"/>
                  </a:ext>
                </a:extLst>
              </a:tr>
              <a:tr h="270909">
                <a:tc>
                  <a:txBody>
                    <a:bodyPr/>
                    <a:lstStyle/>
                    <a:p>
                      <a:pPr algn="r"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2.43E-12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-2.16866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2.1686591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142058"/>
                  </a:ext>
                </a:extLst>
              </a:tr>
              <a:tr h="270909">
                <a:tc>
                  <a:txBody>
                    <a:bodyPr/>
                    <a:lstStyle/>
                    <a:p>
                      <a:pPr algn="r" fontAlgn="b"/>
                      <a:r>
                        <a:rPr lang="en-US"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-6.33E-12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4.49E-12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7.764E-12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365438"/>
                  </a:ext>
                </a:extLst>
              </a:tr>
              <a:tr h="270909">
                <a:tc>
                  <a:txBody>
                    <a:bodyPr/>
                    <a:lstStyle/>
                    <a:p>
                      <a:pPr algn="r" fontAlgn="b"/>
                      <a:r>
                        <a:rPr lang="en-US"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2.90E-12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0.872553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0.8725527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121071"/>
                  </a:ext>
                </a:extLst>
              </a:tr>
              <a:tr h="270909">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6.04E-12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1.12E-11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1.273E-11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539911"/>
                  </a:ext>
                </a:extLst>
              </a:tr>
            </a:tbl>
          </a:graphicData>
        </a:graphic>
      </p:graphicFrame>
      <p:graphicFrame>
        <p:nvGraphicFramePr>
          <p:cNvPr id="4" name="Table 3"/>
          <p:cNvGraphicFramePr>
            <a:graphicFrameLocks noGrp="1"/>
          </p:cNvGraphicFramePr>
          <p:nvPr>
            <p:extLst/>
          </p:nvPr>
        </p:nvGraphicFramePr>
        <p:xfrm>
          <a:off x="6049998" y="834920"/>
          <a:ext cx="3599840" cy="3240975"/>
        </p:xfrm>
        <a:graphic>
          <a:graphicData uri="http://schemas.openxmlformats.org/drawingml/2006/table">
            <a:tbl>
              <a:tblPr/>
              <a:tblGrid>
                <a:gridCol w="899960">
                  <a:extLst>
                    <a:ext uri="{9D8B030D-6E8A-4147-A177-3AD203B41FA5}">
                      <a16:colId xmlns:a16="http://schemas.microsoft.com/office/drawing/2014/main" val="1151228387"/>
                    </a:ext>
                  </a:extLst>
                </a:gridCol>
                <a:gridCol w="899960">
                  <a:extLst>
                    <a:ext uri="{9D8B030D-6E8A-4147-A177-3AD203B41FA5}">
                      <a16:colId xmlns:a16="http://schemas.microsoft.com/office/drawing/2014/main" val="2937154211"/>
                    </a:ext>
                  </a:extLst>
                </a:gridCol>
                <a:gridCol w="899960">
                  <a:extLst>
                    <a:ext uri="{9D8B030D-6E8A-4147-A177-3AD203B41FA5}">
                      <a16:colId xmlns:a16="http://schemas.microsoft.com/office/drawing/2014/main" val="3875545856"/>
                    </a:ext>
                  </a:extLst>
                </a:gridCol>
                <a:gridCol w="899960">
                  <a:extLst>
                    <a:ext uri="{9D8B030D-6E8A-4147-A177-3AD203B41FA5}">
                      <a16:colId xmlns:a16="http://schemas.microsoft.com/office/drawing/2014/main" val="2593441420"/>
                    </a:ext>
                  </a:extLst>
                </a:gridCol>
              </a:tblGrid>
              <a:tr h="260976">
                <a:tc gridSpan="3">
                  <a:txBody>
                    <a:bodyPr/>
                    <a:lstStyle/>
                    <a:p>
                      <a:pPr algn="l" fontAlgn="b"/>
                      <a:r>
                        <a:rPr lang="en-US" sz="1400" b="0" i="0" u="none" strike="noStrike">
                          <a:solidFill>
                            <a:srgbClr val="000000"/>
                          </a:solidFill>
                          <a:effectLst/>
                          <a:latin typeface="Calibri" panose="020F0502020204030204" pitchFamily="34" charset="0"/>
                        </a:rPr>
                        <a:t>effective multipoles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189471"/>
                  </a:ext>
                </a:extLst>
              </a:tr>
              <a:tr h="270909">
                <a:tc>
                  <a:txBody>
                    <a:bodyPr/>
                    <a:lstStyle/>
                    <a:p>
                      <a:pPr algn="l" fontAlgn="b"/>
                      <a:r>
                        <a:rPr lang="en-US" sz="14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A_n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B_n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C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346200"/>
                  </a:ext>
                </a:extLst>
              </a:tr>
              <a:tr h="270909">
                <a:tc>
                  <a:txBody>
                    <a:bodyPr/>
                    <a:lstStyle/>
                    <a:p>
                      <a:pPr algn="r" fontAlgn="b"/>
                      <a:r>
                        <a:rPr lang="en-US"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-32477.8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32477.76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051077"/>
                  </a:ext>
                </a:extLst>
              </a:tr>
              <a:tr h="270909">
                <a:tc>
                  <a:txBody>
                    <a:bodyPr/>
                    <a:lstStyle/>
                    <a:p>
                      <a:pPr algn="r" fontAlgn="b"/>
                      <a:r>
                        <a:rPr lang="en-US"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-38.6558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38.65579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645536"/>
                  </a:ext>
                </a:extLst>
              </a:tr>
              <a:tr h="270909">
                <a:tc>
                  <a:txBody>
                    <a:bodyPr/>
                    <a:lstStyle/>
                    <a:p>
                      <a:pPr algn="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323.3959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323.3959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378673"/>
                  </a:ext>
                </a:extLst>
              </a:tr>
              <a:tr h="270909">
                <a:tc>
                  <a:txBody>
                    <a:bodyPr/>
                    <a:lstStyle/>
                    <a:p>
                      <a:pPr algn="r"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22.55999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68085"/>
                  </a:ext>
                </a:extLst>
              </a:tr>
              <a:tr h="270909">
                <a:tc>
                  <a:txBody>
                    <a:bodyPr/>
                    <a:lstStyle/>
                    <a:p>
                      <a:pPr algn="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44.44416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44.44416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961355"/>
                  </a:ext>
                </a:extLst>
              </a:tr>
              <a:tr h="270909">
                <a:tc>
                  <a:txBody>
                    <a:bodyPr/>
                    <a:lstStyle/>
                    <a:p>
                      <a:pPr algn="r" fontAlgn="b"/>
                      <a:r>
                        <a:rPr lang="en-US" sz="14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0.784398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0.784398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682582"/>
                  </a:ext>
                </a:extLst>
              </a:tr>
              <a:tr h="270909">
                <a:tc>
                  <a:txBody>
                    <a:bodyPr/>
                    <a:lstStyle/>
                    <a:p>
                      <a:pPr algn="r"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-2.64651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2.646509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394662"/>
                  </a:ext>
                </a:extLst>
              </a:tr>
              <a:tr h="270909">
                <a:tc>
                  <a:txBody>
                    <a:bodyPr/>
                    <a:lstStyle/>
                    <a:p>
                      <a:pPr algn="r" fontAlgn="b"/>
                      <a:r>
                        <a:rPr lang="en-US"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1.497826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1.497826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093704"/>
                  </a:ext>
                </a:extLst>
              </a:tr>
              <a:tr h="270909">
                <a:tc>
                  <a:txBody>
                    <a:bodyPr/>
                    <a:lstStyle/>
                    <a:p>
                      <a:pPr algn="r" fontAlgn="b"/>
                      <a:r>
                        <a:rPr lang="en-US"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1.345017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1.345017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82175"/>
                  </a:ext>
                </a:extLst>
              </a:tr>
              <a:tr h="270909">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-0.5758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0.575798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785438"/>
                  </a:ext>
                </a:extLst>
              </a:tr>
            </a:tbl>
          </a:graphicData>
        </a:graphic>
      </p:graphicFrame>
      <p:sp>
        <p:nvSpPr>
          <p:cNvPr id="9" name="TextBox 8"/>
          <p:cNvSpPr txBox="1"/>
          <p:nvPr/>
        </p:nvSpPr>
        <p:spPr>
          <a:xfrm>
            <a:off x="10164030" y="1855242"/>
            <a:ext cx="1797933" cy="1015663"/>
          </a:xfrm>
          <a:prstGeom prst="rect">
            <a:avLst/>
          </a:prstGeom>
          <a:noFill/>
        </p:spPr>
        <p:txBody>
          <a:bodyPr wrap="square" rtlCol="0">
            <a:spAutoFit/>
          </a:bodyPr>
          <a:lstStyle/>
          <a:p>
            <a:r>
              <a:rPr lang="en-US" sz="2000" dirty="0" smtClean="0">
                <a:solidFill>
                  <a:schemeClr val="bg2"/>
                </a:solidFill>
                <a:latin typeface="Calibri" panose="020F0502020204030204" pitchFamily="34" charset="0"/>
              </a:rPr>
              <a:t>Unacceptable to beam dynamics</a:t>
            </a:r>
          </a:p>
        </p:txBody>
      </p:sp>
      <p:cxnSp>
        <p:nvCxnSpPr>
          <p:cNvPr id="10" name="Straight Arrow Connector 9"/>
          <p:cNvCxnSpPr/>
          <p:nvPr/>
        </p:nvCxnSpPr>
        <p:spPr>
          <a:xfrm flipH="1" flipV="1">
            <a:off x="9727898" y="2076994"/>
            <a:ext cx="514191" cy="914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27809826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By field in x for 10.06 mm gap with </a:t>
            </a:r>
            <a:r>
              <a:rPr lang="en-US" sz="2800" b="1" dirty="0">
                <a:solidFill>
                  <a:schemeClr val="tx2"/>
                </a:solidFill>
                <a:latin typeface="Calibri"/>
              </a:rPr>
              <a:t>1</a:t>
            </a:r>
            <a:r>
              <a:rPr lang="en-US" sz="2800" b="1" dirty="0" smtClean="0">
                <a:solidFill>
                  <a:schemeClr val="tx2"/>
                </a:solidFill>
                <a:latin typeface="Calibri"/>
              </a:rPr>
              <a:t> mm radius pole groove</a:t>
            </a:r>
            <a:endParaRPr lang="en-US" sz="2800" b="1" dirty="0">
              <a:solidFill>
                <a:schemeClr val="tx2"/>
              </a:solidFill>
              <a:latin typeface="Calibri"/>
            </a:endParaRPr>
          </a:p>
        </p:txBody>
      </p:sp>
      <p:sp>
        <p:nvSpPr>
          <p:cNvPr id="11" name="TextBox 10"/>
          <p:cNvSpPr txBox="1"/>
          <p:nvPr/>
        </p:nvSpPr>
        <p:spPr>
          <a:xfrm>
            <a:off x="1130437" y="5384361"/>
            <a:ext cx="740659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10.06 mm gap, </a:t>
            </a:r>
            <a:r>
              <a:rPr lang="en-US" sz="2000" dirty="0">
                <a:solidFill>
                  <a:schemeClr val="bg2"/>
                </a:solidFill>
                <a:latin typeface="Calibri" panose="020F0502020204030204" pitchFamily="34" charset="0"/>
              </a:rPr>
              <a:t>1</a:t>
            </a:r>
            <a:r>
              <a:rPr lang="en-US" sz="2000" dirty="0" smtClean="0">
                <a:solidFill>
                  <a:schemeClr val="bg2"/>
                </a:solidFill>
                <a:latin typeface="Calibri" panose="020F0502020204030204" pitchFamily="34" charset="0"/>
              </a:rPr>
              <a:t> mm radius pole groove</a:t>
            </a:r>
            <a:endParaRPr lang="en-US" sz="2000" dirty="0">
              <a:solidFill>
                <a:schemeClr val="bg2"/>
              </a:solidFill>
              <a:latin typeface="Calibri" panose="020F0502020204030204" pitchFamily="34" charset="0"/>
            </a:endParaRP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By field at center : -32468.3 G</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The flat field distribution makes lower </a:t>
            </a:r>
            <a:r>
              <a:rPr lang="en-US" sz="2000" dirty="0" err="1" smtClean="0">
                <a:solidFill>
                  <a:schemeClr val="bg2"/>
                </a:solidFill>
                <a:latin typeface="Calibri" panose="020F0502020204030204" pitchFamily="34" charset="0"/>
              </a:rPr>
              <a:t>sextupole</a:t>
            </a:r>
            <a:r>
              <a:rPr lang="en-US" sz="2000" dirty="0" smtClean="0">
                <a:solidFill>
                  <a:schemeClr val="bg2"/>
                </a:solidFill>
                <a:latin typeface="Calibri" panose="020F0502020204030204" pitchFamily="34" charset="0"/>
              </a:rPr>
              <a:t> field.</a:t>
            </a:r>
          </a:p>
        </p:txBody>
      </p:sp>
      <p:sp>
        <p:nvSpPr>
          <p:cNvPr id="5" name="Slide Number Placeholder 4"/>
          <p:cNvSpPr>
            <a:spLocks noGrp="1"/>
          </p:cNvSpPr>
          <p:nvPr>
            <p:ph type="sldNum" sz="quarter" idx="12"/>
          </p:nvPr>
        </p:nvSpPr>
        <p:spPr/>
        <p:txBody>
          <a:bodyPr/>
          <a:lstStyle/>
          <a:p>
            <a:fld id="{E452C9B3-7572-4512-AD9D-AB04FCD14D82}" type="slidenum">
              <a:rPr lang="en-US" smtClean="0"/>
              <a:pPr/>
              <a:t>12</a:t>
            </a:fld>
            <a:endParaRPr lang="en-US" dirty="0"/>
          </a:p>
        </p:txBody>
      </p:sp>
      <p:graphicFrame>
        <p:nvGraphicFramePr>
          <p:cNvPr id="8" name="Chart 7"/>
          <p:cNvGraphicFramePr>
            <a:graphicFrameLocks/>
          </p:cNvGraphicFramePr>
          <p:nvPr>
            <p:extLst/>
          </p:nvPr>
        </p:nvGraphicFramePr>
        <p:xfrm>
          <a:off x="1828801" y="632331"/>
          <a:ext cx="7419702" cy="472522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428216" y="5384361"/>
            <a:ext cx="4265611"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New gap is acceptable for vacuum.</a:t>
            </a:r>
          </a:p>
        </p:txBody>
      </p:sp>
      <p:sp>
        <p:nvSpPr>
          <p:cNvPr id="12"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104124024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Multipoles </a:t>
            </a:r>
            <a:r>
              <a:rPr lang="en-US" sz="2800" b="1" dirty="0">
                <a:solidFill>
                  <a:schemeClr val="tx2"/>
                </a:solidFill>
              </a:rPr>
              <a:t>for </a:t>
            </a:r>
            <a:r>
              <a:rPr lang="en-US" sz="2800" b="1" dirty="0" smtClean="0">
                <a:solidFill>
                  <a:schemeClr val="tx2"/>
                </a:solidFill>
              </a:rPr>
              <a:t>modified </a:t>
            </a:r>
            <a:r>
              <a:rPr lang="en-US" sz="2800" b="1" dirty="0">
                <a:solidFill>
                  <a:schemeClr val="tx2"/>
                </a:solidFill>
              </a:rPr>
              <a:t>pole face </a:t>
            </a:r>
            <a:r>
              <a:rPr lang="en-US" sz="2800" b="1" dirty="0" smtClean="0">
                <a:solidFill>
                  <a:schemeClr val="tx2"/>
                </a:solidFill>
                <a:latin typeface="Calibri"/>
              </a:rPr>
              <a:t>HBEND magnet</a:t>
            </a:r>
            <a:endParaRPr lang="en-US" sz="2800" b="1" dirty="0">
              <a:solidFill>
                <a:schemeClr val="tx2"/>
              </a:solidFill>
              <a:latin typeface="Calibri"/>
            </a:endParaRPr>
          </a:p>
        </p:txBody>
      </p:sp>
      <p:sp>
        <p:nvSpPr>
          <p:cNvPr id="11" name="TextBox 10"/>
          <p:cNvSpPr txBox="1"/>
          <p:nvPr/>
        </p:nvSpPr>
        <p:spPr>
          <a:xfrm>
            <a:off x="326571" y="3865278"/>
            <a:ext cx="11502264"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solidFill>
                <a:latin typeface="Calibri" panose="020F0502020204030204" pitchFamily="34" charset="0"/>
              </a:rPr>
              <a:t>10.06 </a:t>
            </a:r>
            <a:r>
              <a:rPr lang="en-US" dirty="0">
                <a:solidFill>
                  <a:schemeClr val="bg2"/>
                </a:solidFill>
                <a:latin typeface="Calibri" panose="020F0502020204030204" pitchFamily="34" charset="0"/>
              </a:rPr>
              <a:t>mm gap, 1</a:t>
            </a:r>
            <a:r>
              <a:rPr lang="en-US" dirty="0" smtClean="0">
                <a:solidFill>
                  <a:schemeClr val="bg2"/>
                </a:solidFill>
                <a:latin typeface="Calibri" panose="020F0502020204030204" pitchFamily="34" charset="0"/>
              </a:rPr>
              <a:t> </a:t>
            </a:r>
            <a:r>
              <a:rPr lang="en-US" dirty="0">
                <a:solidFill>
                  <a:schemeClr val="bg2"/>
                </a:solidFill>
                <a:latin typeface="Calibri" panose="020F0502020204030204" pitchFamily="34" charset="0"/>
              </a:rPr>
              <a:t>mm radius pole groove</a:t>
            </a: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Effective length : 135 </a:t>
            </a:r>
            <a:r>
              <a:rPr lang="en-US" dirty="0">
                <a:solidFill>
                  <a:schemeClr val="bg2"/>
                </a:solidFill>
                <a:latin typeface="Calibri" panose="020F0502020204030204" pitchFamily="34" charset="0"/>
              </a:rPr>
              <a:t>m</a:t>
            </a:r>
            <a:r>
              <a:rPr lang="en-US" dirty="0" smtClean="0">
                <a:solidFill>
                  <a:schemeClr val="bg2"/>
                </a:solidFill>
                <a:latin typeface="Calibri" panose="020F0502020204030204" pitchFamily="34" charset="0"/>
              </a:rPr>
              <a:t>m</a:t>
            </a:r>
            <a:endParaRPr lang="en-US" dirty="0">
              <a:solidFill>
                <a:schemeClr val="bg2"/>
              </a:solidFill>
              <a:latin typeface="Calibri" panose="020F0502020204030204" pitchFamily="34" charset="0"/>
            </a:endParaRP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Center </a:t>
            </a:r>
            <a:r>
              <a:rPr lang="en-US" dirty="0" err="1">
                <a:solidFill>
                  <a:schemeClr val="bg2"/>
                </a:solidFill>
                <a:latin typeface="Calibri" panose="020F0502020204030204" pitchFamily="34" charset="0"/>
              </a:rPr>
              <a:t>sextupole</a:t>
            </a:r>
            <a:r>
              <a:rPr lang="en-US" dirty="0">
                <a:solidFill>
                  <a:schemeClr val="bg2"/>
                </a:solidFill>
                <a:latin typeface="Calibri" panose="020F0502020204030204" pitchFamily="34" charset="0"/>
              </a:rPr>
              <a:t> field : </a:t>
            </a:r>
            <a:r>
              <a:rPr lang="en-US" dirty="0" smtClean="0">
                <a:solidFill>
                  <a:schemeClr val="bg2"/>
                </a:solidFill>
                <a:latin typeface="Calibri" panose="020F0502020204030204" pitchFamily="34" charset="0"/>
              </a:rPr>
              <a:t>-28.2 </a:t>
            </a:r>
            <a:r>
              <a:rPr lang="en-US" dirty="0">
                <a:solidFill>
                  <a:schemeClr val="bg2"/>
                </a:solidFill>
                <a:latin typeface="Calibri" panose="020F0502020204030204" pitchFamily="34" charset="0"/>
              </a:rPr>
              <a:t>G</a:t>
            </a:r>
          </a:p>
          <a:p>
            <a:pPr marL="285750" indent="-285750">
              <a:buFont typeface="Arial" panose="020B0604020202020204" pitchFamily="34" charset="0"/>
              <a:buChar char="•"/>
            </a:pPr>
            <a:r>
              <a:rPr lang="en-US" b="1" dirty="0">
                <a:solidFill>
                  <a:srgbClr val="00B050"/>
                </a:solidFill>
                <a:latin typeface="Calibri" panose="020F0502020204030204" pitchFamily="34" charset="0"/>
              </a:rPr>
              <a:t>Effective </a:t>
            </a:r>
            <a:r>
              <a:rPr lang="en-US" b="1" dirty="0" err="1">
                <a:solidFill>
                  <a:srgbClr val="00B050"/>
                </a:solidFill>
                <a:latin typeface="Calibri" panose="020F0502020204030204" pitchFamily="34" charset="0"/>
              </a:rPr>
              <a:t>sextupole</a:t>
            </a:r>
            <a:r>
              <a:rPr lang="en-US" b="1" dirty="0">
                <a:solidFill>
                  <a:srgbClr val="00B050"/>
                </a:solidFill>
                <a:latin typeface="Calibri" panose="020F0502020204030204" pitchFamily="34" charset="0"/>
              </a:rPr>
              <a:t> field : </a:t>
            </a:r>
            <a:r>
              <a:rPr lang="en-US" b="1" dirty="0" smtClean="0">
                <a:solidFill>
                  <a:srgbClr val="00B050"/>
                </a:solidFill>
                <a:latin typeface="Calibri" panose="020F0502020204030204" pitchFamily="34" charset="0"/>
              </a:rPr>
              <a:t>-2.5 </a:t>
            </a:r>
            <a:r>
              <a:rPr lang="en-US" b="1" dirty="0">
                <a:solidFill>
                  <a:srgbClr val="00B050"/>
                </a:solidFill>
                <a:latin typeface="Calibri" panose="020F0502020204030204" pitchFamily="34" charset="0"/>
              </a:rPr>
              <a:t>G </a:t>
            </a:r>
          </a:p>
          <a:p>
            <a:pPr marL="285750" indent="-285750">
              <a:buFont typeface="Arial" panose="020B0604020202020204" pitchFamily="34" charset="0"/>
              <a:buChar char="•"/>
            </a:pPr>
            <a:r>
              <a:rPr lang="en-US" b="1" dirty="0" smtClean="0">
                <a:solidFill>
                  <a:schemeClr val="bg2"/>
                </a:solidFill>
                <a:latin typeface="Calibri" panose="020F0502020204030204" pitchFamily="34" charset="0"/>
              </a:rPr>
              <a:t>Effective quadrupole field : 40.32 G =&gt; 1.34 T/m (defocusing)</a:t>
            </a:r>
          </a:p>
          <a:p>
            <a:pPr marL="800100" lvl="1" indent="-342900">
              <a:buFont typeface="Wingdings" panose="05000000000000000000" pitchFamily="2" charset="2"/>
              <a:buChar char="§"/>
            </a:pPr>
            <a:r>
              <a:rPr lang="en-US" dirty="0" smtClean="0">
                <a:solidFill>
                  <a:schemeClr val="bg2"/>
                </a:solidFill>
                <a:latin typeface="Calibri" panose="020F0502020204030204" pitchFamily="34" charset="0"/>
              </a:rPr>
              <a:t>Neighboring quadrupole magnet is QDB which is defocusing.</a:t>
            </a: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Since By field distribution is flatter, it is not possible to make lower quadrupole field while keeping </a:t>
            </a:r>
            <a:r>
              <a:rPr lang="en-US" dirty="0" err="1" smtClean="0">
                <a:solidFill>
                  <a:schemeClr val="bg2"/>
                </a:solidFill>
                <a:latin typeface="Calibri" panose="020F0502020204030204" pitchFamily="34" charset="0"/>
              </a:rPr>
              <a:t>sextupole</a:t>
            </a:r>
            <a:r>
              <a:rPr lang="en-US" dirty="0" smtClean="0">
                <a:solidFill>
                  <a:schemeClr val="bg2"/>
                </a:solidFill>
                <a:latin typeface="Calibri" panose="020F0502020204030204" pitchFamily="34" charset="0"/>
              </a:rPr>
              <a:t> field low.  </a:t>
            </a:r>
          </a:p>
          <a:p>
            <a:pPr marL="285750" indent="-285750">
              <a:buFont typeface="Arial" panose="020B0604020202020204" pitchFamily="34" charset="0"/>
              <a:buChar char="•"/>
            </a:pPr>
            <a:r>
              <a:rPr lang="en-US" b="1" dirty="0" smtClean="0">
                <a:solidFill>
                  <a:schemeClr val="bg2"/>
                </a:solidFill>
                <a:latin typeface="Calibri" panose="020F0502020204030204" pitchFamily="34" charset="0"/>
              </a:rPr>
              <a:t>Effective n=5 term : 168.97 G (larger than baseline model) </a:t>
            </a:r>
          </a:p>
          <a:p>
            <a:pPr marL="285750" indent="-285750">
              <a:buFont typeface="Arial" panose="020B0604020202020204" pitchFamily="34" charset="0"/>
              <a:buChar char="•"/>
            </a:pPr>
            <a:r>
              <a:rPr lang="en-US" b="1" dirty="0" smtClean="0">
                <a:solidFill>
                  <a:srgbClr val="00B050"/>
                </a:solidFill>
                <a:latin typeface="Calibri" panose="020F0502020204030204" pitchFamily="34" charset="0"/>
              </a:rPr>
              <a:t>Simulation by physics group shows that the multipoles are fine for beam physics.</a:t>
            </a:r>
          </a:p>
        </p:txBody>
      </p:sp>
      <p:sp>
        <p:nvSpPr>
          <p:cNvPr id="5" name="Slide Number Placeholder 4"/>
          <p:cNvSpPr>
            <a:spLocks noGrp="1"/>
          </p:cNvSpPr>
          <p:nvPr>
            <p:ph type="sldNum" sz="quarter" idx="12"/>
          </p:nvPr>
        </p:nvSpPr>
        <p:spPr/>
        <p:txBody>
          <a:bodyPr/>
          <a:lstStyle/>
          <a:p>
            <a:fld id="{E452C9B3-7572-4512-AD9D-AB04FCD14D82}" type="slidenum">
              <a:rPr lang="en-US" smtClean="0"/>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40813552"/>
              </p:ext>
            </p:extLst>
          </p:nvPr>
        </p:nvGraphicFramePr>
        <p:xfrm>
          <a:off x="717789" y="632327"/>
          <a:ext cx="4030480" cy="3120266"/>
        </p:xfrm>
        <a:graphic>
          <a:graphicData uri="http://schemas.openxmlformats.org/drawingml/2006/table">
            <a:tbl>
              <a:tblPr/>
              <a:tblGrid>
                <a:gridCol w="992118">
                  <a:extLst>
                    <a:ext uri="{9D8B030D-6E8A-4147-A177-3AD203B41FA5}">
                      <a16:colId xmlns:a16="http://schemas.microsoft.com/office/drawing/2014/main" val="3139293069"/>
                    </a:ext>
                  </a:extLst>
                </a:gridCol>
                <a:gridCol w="992118">
                  <a:extLst>
                    <a:ext uri="{9D8B030D-6E8A-4147-A177-3AD203B41FA5}">
                      <a16:colId xmlns:a16="http://schemas.microsoft.com/office/drawing/2014/main" val="3501681840"/>
                    </a:ext>
                  </a:extLst>
                </a:gridCol>
                <a:gridCol w="992118">
                  <a:extLst>
                    <a:ext uri="{9D8B030D-6E8A-4147-A177-3AD203B41FA5}">
                      <a16:colId xmlns:a16="http://schemas.microsoft.com/office/drawing/2014/main" val="167505968"/>
                    </a:ext>
                  </a:extLst>
                </a:gridCol>
                <a:gridCol w="1054126">
                  <a:extLst>
                    <a:ext uri="{9D8B030D-6E8A-4147-A177-3AD203B41FA5}">
                      <a16:colId xmlns:a16="http://schemas.microsoft.com/office/drawing/2014/main" val="2498001274"/>
                    </a:ext>
                  </a:extLst>
                </a:gridCol>
              </a:tblGrid>
              <a:tr h="252028">
                <a:tc gridSpan="2">
                  <a:txBody>
                    <a:bodyPr/>
                    <a:lstStyle/>
                    <a:p>
                      <a:pPr algn="l" fontAlgn="b"/>
                      <a:r>
                        <a:rPr lang="en-US" sz="1400" b="0" i="0" u="none" strike="noStrike">
                          <a:solidFill>
                            <a:srgbClr val="000000"/>
                          </a:solidFill>
                          <a:effectLst/>
                          <a:latin typeface="Calibri" panose="020F0502020204030204" pitchFamily="34" charset="0"/>
                        </a:rPr>
                        <a:t>center multipoles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237982"/>
                  </a:ext>
                </a:extLst>
              </a:tr>
              <a:tr h="252028">
                <a:tc>
                  <a:txBody>
                    <a:bodyPr/>
                    <a:lstStyle/>
                    <a:p>
                      <a:pPr algn="l" fontAlgn="b"/>
                      <a:r>
                        <a:rPr lang="en-US" sz="14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A_n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B_n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C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322607"/>
                  </a:ext>
                </a:extLst>
              </a:tr>
              <a:tr h="261621">
                <a:tc>
                  <a:txBody>
                    <a:bodyPr/>
                    <a:lstStyle/>
                    <a:p>
                      <a:pPr algn="r" fontAlgn="b"/>
                      <a:r>
                        <a:rPr lang="en-US"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-32468.3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32468.308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499891"/>
                  </a:ext>
                </a:extLst>
              </a:tr>
              <a:tr h="261621">
                <a:tc>
                  <a:txBody>
                    <a:bodyPr/>
                    <a:lstStyle/>
                    <a:p>
                      <a:pPr algn="r" fontAlgn="b"/>
                      <a:r>
                        <a:rPr lang="en-US"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-5.04E-12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-4.7E-12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6.865E-12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209181"/>
                  </a:ext>
                </a:extLst>
              </a:tr>
              <a:tr h="261621">
                <a:tc>
                  <a:txBody>
                    <a:bodyPr/>
                    <a:lstStyle/>
                    <a:p>
                      <a:pPr algn="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2.71E-12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-28.1853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28.185331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390163"/>
                  </a:ext>
                </a:extLst>
              </a:tr>
              <a:tr h="261621">
                <a:tc>
                  <a:txBody>
                    <a:bodyPr/>
                    <a:lstStyle/>
                    <a:p>
                      <a:pPr algn="r"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3.55E-12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6.321E-12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354613"/>
                  </a:ext>
                </a:extLst>
              </a:tr>
              <a:tr h="261621">
                <a:tc>
                  <a:txBody>
                    <a:bodyPr/>
                    <a:lstStyle/>
                    <a:p>
                      <a:pPr algn="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3.32E-12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197.6733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197.67334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149960"/>
                  </a:ext>
                </a:extLst>
              </a:tr>
              <a:tr h="261621">
                <a:tc>
                  <a:txBody>
                    <a:bodyPr/>
                    <a:lstStyle/>
                    <a:p>
                      <a:pPr algn="r" fontAlgn="b"/>
                      <a:r>
                        <a:rPr lang="en-US" sz="14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4.42E-12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5.447E-12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268196"/>
                  </a:ext>
                </a:extLst>
              </a:tr>
              <a:tr h="261621">
                <a:tc>
                  <a:txBody>
                    <a:bodyPr/>
                    <a:lstStyle/>
                    <a:p>
                      <a:pPr algn="r"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6.23E-13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-47.2283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47.228296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261684"/>
                  </a:ext>
                </a:extLst>
              </a:tr>
              <a:tr h="261621">
                <a:tc>
                  <a:txBody>
                    <a:bodyPr/>
                    <a:lstStyle/>
                    <a:p>
                      <a:pPr algn="r" fontAlgn="b"/>
                      <a:r>
                        <a:rPr lang="en-US"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-3.62E-12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3.87E-12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5.295E-12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78889"/>
                  </a:ext>
                </a:extLst>
              </a:tr>
              <a:tr h="261621">
                <a:tc>
                  <a:txBody>
                    <a:bodyPr/>
                    <a:lstStyle/>
                    <a:p>
                      <a:pPr algn="r" fontAlgn="b"/>
                      <a:r>
                        <a:rPr lang="en-US"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4.40E-13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3.914821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3.9148211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516909"/>
                  </a:ext>
                </a:extLst>
              </a:tr>
              <a:tr h="261621">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5.24E-12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1.17E-11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1.283E-11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38674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18265155"/>
              </p:ext>
            </p:extLst>
          </p:nvPr>
        </p:nvGraphicFramePr>
        <p:xfrm>
          <a:off x="5807582" y="632327"/>
          <a:ext cx="4195734" cy="3120264"/>
        </p:xfrm>
        <a:graphic>
          <a:graphicData uri="http://schemas.openxmlformats.org/drawingml/2006/table">
            <a:tbl>
              <a:tblPr/>
              <a:tblGrid>
                <a:gridCol w="1032796">
                  <a:extLst>
                    <a:ext uri="{9D8B030D-6E8A-4147-A177-3AD203B41FA5}">
                      <a16:colId xmlns:a16="http://schemas.microsoft.com/office/drawing/2014/main" val="2518448823"/>
                    </a:ext>
                  </a:extLst>
                </a:gridCol>
                <a:gridCol w="1032796">
                  <a:extLst>
                    <a:ext uri="{9D8B030D-6E8A-4147-A177-3AD203B41FA5}">
                      <a16:colId xmlns:a16="http://schemas.microsoft.com/office/drawing/2014/main" val="548912677"/>
                    </a:ext>
                  </a:extLst>
                </a:gridCol>
                <a:gridCol w="1032796">
                  <a:extLst>
                    <a:ext uri="{9D8B030D-6E8A-4147-A177-3AD203B41FA5}">
                      <a16:colId xmlns:a16="http://schemas.microsoft.com/office/drawing/2014/main" val="1331885604"/>
                    </a:ext>
                  </a:extLst>
                </a:gridCol>
                <a:gridCol w="1097346">
                  <a:extLst>
                    <a:ext uri="{9D8B030D-6E8A-4147-A177-3AD203B41FA5}">
                      <a16:colId xmlns:a16="http://schemas.microsoft.com/office/drawing/2014/main" val="2738991235"/>
                    </a:ext>
                  </a:extLst>
                </a:gridCol>
              </a:tblGrid>
              <a:tr h="260022">
                <a:tc gridSpan="3">
                  <a:txBody>
                    <a:bodyPr/>
                    <a:lstStyle/>
                    <a:p>
                      <a:pPr algn="l" fontAlgn="b"/>
                      <a:r>
                        <a:rPr lang="en-US" sz="1400" b="0" i="0" u="none" strike="noStrike" dirty="0">
                          <a:solidFill>
                            <a:srgbClr val="000000"/>
                          </a:solidFill>
                          <a:effectLst/>
                          <a:latin typeface="Calibri" panose="020F0502020204030204" pitchFamily="34" charset="0"/>
                        </a:rPr>
                        <a:t>effective multipoles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388422"/>
                  </a:ext>
                </a:extLst>
              </a:tr>
              <a:tr h="260022">
                <a:tc>
                  <a:txBody>
                    <a:bodyPr/>
                    <a:lstStyle/>
                    <a:p>
                      <a:pPr algn="l" fontAlgn="b"/>
                      <a:r>
                        <a:rPr lang="en-US" sz="14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A_n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B_n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C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622354"/>
                  </a:ext>
                </a:extLst>
              </a:tr>
              <a:tr h="260022">
                <a:tc>
                  <a:txBody>
                    <a:bodyPr/>
                    <a:lstStyle/>
                    <a:p>
                      <a:pPr algn="r" fontAlgn="b"/>
                      <a:r>
                        <a:rPr lang="en-US"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-32468.3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32468.308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619064"/>
                  </a:ext>
                </a:extLst>
              </a:tr>
              <a:tr h="260022">
                <a:tc>
                  <a:txBody>
                    <a:bodyPr/>
                    <a:lstStyle/>
                    <a:p>
                      <a:pPr algn="r" fontAlgn="b"/>
                      <a:r>
                        <a:rPr lang="en-US"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40.32068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40.320678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183705"/>
                  </a:ext>
                </a:extLst>
              </a:tr>
              <a:tr h="260022">
                <a:tc>
                  <a:txBody>
                    <a:bodyPr/>
                    <a:lstStyle/>
                    <a:p>
                      <a:pPr algn="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B050"/>
                          </a:solidFill>
                          <a:effectLst/>
                          <a:latin typeface="Calibri" panose="020F0502020204030204" pitchFamily="34" charset="0"/>
                        </a:rPr>
                        <a:t>-2.49846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B050"/>
                          </a:solidFill>
                          <a:effectLst/>
                          <a:latin typeface="Calibri" panose="020F0502020204030204" pitchFamily="34" charset="0"/>
                        </a:rPr>
                        <a:t>2.4984592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595153"/>
                  </a:ext>
                </a:extLst>
              </a:tr>
              <a:tr h="260022">
                <a:tc>
                  <a:txBody>
                    <a:bodyPr/>
                    <a:lstStyle/>
                    <a:p>
                      <a:pPr algn="r"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-81.4064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81.406402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521827"/>
                  </a:ext>
                </a:extLst>
              </a:tr>
              <a:tr h="260022">
                <a:tc>
                  <a:txBody>
                    <a:bodyPr/>
                    <a:lstStyle/>
                    <a:p>
                      <a:pPr algn="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168.9747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168.97472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938606"/>
                  </a:ext>
                </a:extLst>
              </a:tr>
              <a:tr h="260022">
                <a:tc>
                  <a:txBody>
                    <a:bodyPr/>
                    <a:lstStyle/>
                    <a:p>
                      <a:pPr algn="r" fontAlgn="b"/>
                      <a:r>
                        <a:rPr lang="en-US" sz="14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28.7646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28.764604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236796"/>
                  </a:ext>
                </a:extLst>
              </a:tr>
              <a:tr h="260022">
                <a:tc>
                  <a:txBody>
                    <a:bodyPr/>
                    <a:lstStyle/>
                    <a:p>
                      <a:pPr algn="r"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-45.9278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45.927782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521140"/>
                  </a:ext>
                </a:extLst>
              </a:tr>
              <a:tr h="260022">
                <a:tc>
                  <a:txBody>
                    <a:bodyPr/>
                    <a:lstStyle/>
                    <a:p>
                      <a:pPr algn="r" fontAlgn="b"/>
                      <a:r>
                        <a:rPr lang="en-US"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-11.7707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11.770706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850503"/>
                  </a:ext>
                </a:extLst>
              </a:tr>
              <a:tr h="260022">
                <a:tc>
                  <a:txBody>
                    <a:bodyPr/>
                    <a:lstStyle/>
                    <a:p>
                      <a:pPr algn="r" fontAlgn="b"/>
                      <a:r>
                        <a:rPr lang="en-US"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15.62933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15.629328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118321"/>
                  </a:ext>
                </a:extLst>
              </a:tr>
              <a:tr h="260022">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7.272643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7.2726429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553827"/>
                  </a:ext>
                </a:extLst>
              </a:tr>
            </a:tbl>
          </a:graphicData>
        </a:graphic>
      </p:graphicFrame>
      <p:sp>
        <p:nvSpPr>
          <p:cNvPr id="8"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6534806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Vertical movement of axial PM for 2 GeV and 1.9 GeV operation</a:t>
            </a:r>
            <a:endParaRPr lang="en-US" sz="2800" b="1" dirty="0">
              <a:solidFill>
                <a:schemeClr val="tx2"/>
              </a:solidFill>
              <a:latin typeface="Calibri"/>
            </a:endParaRPr>
          </a:p>
        </p:txBody>
      </p:sp>
      <p:sp>
        <p:nvSpPr>
          <p:cNvPr id="11" name="TextBox 10"/>
          <p:cNvSpPr txBox="1"/>
          <p:nvPr/>
        </p:nvSpPr>
        <p:spPr>
          <a:xfrm>
            <a:off x="96861" y="4407263"/>
            <a:ext cx="6527668"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By moving axial PM vertically, magnetic field can be adjusted.</a:t>
            </a:r>
            <a:endParaRPr lang="en-US" sz="2000" dirty="0">
              <a:solidFill>
                <a:schemeClr val="bg2"/>
              </a:solidFill>
              <a:latin typeface="Calibri" panose="020F0502020204030204" pitchFamily="34" charset="0"/>
            </a:endParaRP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Baseline 2 GeV operation is at ~10 mm axial PM offset away from pole face.</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1.9 GeV operation is at 66 mm </a:t>
            </a:r>
            <a:r>
              <a:rPr lang="en-US" sz="2000" dirty="0">
                <a:solidFill>
                  <a:schemeClr val="bg2"/>
                </a:solidFill>
                <a:latin typeface="Calibri" panose="020F0502020204030204" pitchFamily="34" charset="0"/>
              </a:rPr>
              <a:t>axial PM offset </a:t>
            </a:r>
            <a:r>
              <a:rPr lang="en-US" sz="2000" dirty="0" smtClean="0">
                <a:solidFill>
                  <a:schemeClr val="bg2"/>
                </a:solidFill>
                <a:latin typeface="Calibri" panose="020F0502020204030204" pitchFamily="34" charset="0"/>
              </a:rPr>
              <a:t>away from </a:t>
            </a:r>
            <a:r>
              <a:rPr lang="en-US" sz="2000" dirty="0">
                <a:solidFill>
                  <a:schemeClr val="bg2"/>
                </a:solidFill>
                <a:latin typeface="Calibri" panose="020F0502020204030204" pitchFamily="34" charset="0"/>
              </a:rPr>
              <a:t>pole face</a:t>
            </a:r>
            <a:r>
              <a:rPr lang="en-US" sz="2000" dirty="0" smtClean="0">
                <a:solidFill>
                  <a:schemeClr val="bg2"/>
                </a:solidFill>
                <a:latin typeface="Calibri" panose="020F0502020204030204" pitchFamily="34" charset="0"/>
              </a:rPr>
              <a:t>.</a:t>
            </a:r>
            <a:endParaRPr lang="en-US" sz="2000" dirty="0">
              <a:solidFill>
                <a:schemeClr val="bg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14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84248274"/>
              </p:ext>
            </p:extLst>
          </p:nvPr>
        </p:nvGraphicFramePr>
        <p:xfrm>
          <a:off x="290141" y="789707"/>
          <a:ext cx="5260191" cy="3448279"/>
        </p:xfrm>
        <a:graphic>
          <a:graphicData uri="http://schemas.openxmlformats.org/drawingml/2006/table">
            <a:tbl>
              <a:tblPr/>
              <a:tblGrid>
                <a:gridCol w="1013689">
                  <a:extLst>
                    <a:ext uri="{9D8B030D-6E8A-4147-A177-3AD203B41FA5}">
                      <a16:colId xmlns:a16="http://schemas.microsoft.com/office/drawing/2014/main" val="1876545105"/>
                    </a:ext>
                  </a:extLst>
                </a:gridCol>
                <a:gridCol w="1324336">
                  <a:extLst>
                    <a:ext uri="{9D8B030D-6E8A-4147-A177-3AD203B41FA5}">
                      <a16:colId xmlns:a16="http://schemas.microsoft.com/office/drawing/2014/main" val="3519597148"/>
                    </a:ext>
                  </a:extLst>
                </a:gridCol>
                <a:gridCol w="1493637">
                  <a:extLst>
                    <a:ext uri="{9D8B030D-6E8A-4147-A177-3AD203B41FA5}">
                      <a16:colId xmlns:a16="http://schemas.microsoft.com/office/drawing/2014/main" val="3968996976"/>
                    </a:ext>
                  </a:extLst>
                </a:gridCol>
                <a:gridCol w="1428529">
                  <a:extLst>
                    <a:ext uri="{9D8B030D-6E8A-4147-A177-3AD203B41FA5}">
                      <a16:colId xmlns:a16="http://schemas.microsoft.com/office/drawing/2014/main" val="2911581449"/>
                    </a:ext>
                  </a:extLst>
                </a:gridCol>
              </a:tblGrid>
              <a:tr h="462076">
                <a:tc>
                  <a:txBody>
                    <a:bodyPr/>
                    <a:lstStyle/>
                    <a:p>
                      <a:pPr algn="l" fontAlgn="b"/>
                      <a:r>
                        <a:rPr lang="en-US" sz="1400" b="0" i="0" u="none" strike="noStrike" dirty="0">
                          <a:solidFill>
                            <a:srgbClr val="000000"/>
                          </a:solidFill>
                          <a:effectLst/>
                          <a:latin typeface="Calibri" panose="020F0502020204030204" pitchFamily="34" charset="0"/>
                        </a:rPr>
                        <a:t>front PM offset (mm)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integral dipole field (T-m)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bending angle (deg) along trajectory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6468940"/>
                  </a:ext>
                </a:extLst>
              </a:tr>
              <a:tr h="271473">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-0.442149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3.80179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3902607"/>
                  </a:ext>
                </a:extLst>
              </a:tr>
              <a:tr h="271473">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-0.440758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3.78424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1185238"/>
                  </a:ext>
                </a:extLst>
              </a:tr>
              <a:tr h="271473">
                <a:tc>
                  <a:txBody>
                    <a:bodyPr/>
                    <a:lstStyle/>
                    <a:p>
                      <a:pPr algn="ctr"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-0.438335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3.76349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2 GeV operation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07173326"/>
                  </a:ext>
                </a:extLst>
              </a:tr>
              <a:tr h="271473">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-0.434119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3.72752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33911990"/>
                  </a:ext>
                </a:extLst>
              </a:tr>
              <a:tr h="271473">
                <a:tc>
                  <a:txBody>
                    <a:bodyPr/>
                    <a:lstStyle/>
                    <a:p>
                      <a:pPr algn="ctr" fontAlgn="b"/>
                      <a:r>
                        <a:rPr lang="en-US" sz="14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-0.430687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3.69863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1526440"/>
                  </a:ext>
                </a:extLst>
              </a:tr>
              <a:tr h="271473">
                <a:tc>
                  <a:txBody>
                    <a:bodyPr/>
                    <a:lstStyle/>
                    <a:p>
                      <a:pPr algn="ctr" fontAlgn="b"/>
                      <a:r>
                        <a:rPr lang="en-US" sz="14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-0.427864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3.67350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432773"/>
                  </a:ext>
                </a:extLst>
              </a:tr>
              <a:tr h="271473">
                <a:tc>
                  <a:txBody>
                    <a:bodyPr/>
                    <a:lstStyle/>
                    <a:p>
                      <a:pPr algn="ctr" fontAlgn="b"/>
                      <a:r>
                        <a:rPr lang="en-US" sz="14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-0.424257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3.64300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8692139"/>
                  </a:ext>
                </a:extLst>
              </a:tr>
              <a:tr h="271473">
                <a:tc>
                  <a:txBody>
                    <a:bodyPr/>
                    <a:lstStyle/>
                    <a:p>
                      <a:pPr algn="ctr" fontAlgn="b"/>
                      <a:r>
                        <a:rPr lang="en-US" sz="14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-0.419515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3.60229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20071054"/>
                  </a:ext>
                </a:extLst>
              </a:tr>
              <a:tr h="271473">
                <a:tc>
                  <a:txBody>
                    <a:bodyPr/>
                    <a:lstStyle/>
                    <a:p>
                      <a:pPr algn="ctr" fontAlgn="b"/>
                      <a:r>
                        <a:rPr lang="en-US" sz="14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-0.416348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3.57547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1.9 GeV operation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19434670"/>
                  </a:ext>
                </a:extLst>
              </a:tr>
              <a:tr h="271473">
                <a:tc>
                  <a:txBody>
                    <a:bodyPr/>
                    <a:lstStyle/>
                    <a:p>
                      <a:pPr algn="ctr" fontAlgn="b"/>
                      <a:r>
                        <a:rPr lang="en-US" sz="140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-0.414548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3.55898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35250727"/>
                  </a:ext>
                </a:extLst>
              </a:tr>
              <a:tr h="271473">
                <a:tc>
                  <a:txBody>
                    <a:bodyPr/>
                    <a:lstStyle/>
                    <a:p>
                      <a:pPr algn="ctr" fontAlgn="b"/>
                      <a:r>
                        <a:rPr lang="en-US" sz="14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-0.410894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3.52783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7449561"/>
                  </a:ext>
                </a:extLst>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4264542597"/>
              </p:ext>
            </p:extLst>
          </p:nvPr>
        </p:nvGraphicFramePr>
        <p:xfrm>
          <a:off x="5883598" y="679732"/>
          <a:ext cx="5572899" cy="335562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199" y="4082761"/>
            <a:ext cx="3659149" cy="2138417"/>
          </a:xfrm>
          <a:prstGeom prst="rect">
            <a:avLst/>
          </a:prstGeom>
        </p:spPr>
      </p:pic>
      <p:cxnSp>
        <p:nvCxnSpPr>
          <p:cNvPr id="14" name="Straight Arrow Connector 13"/>
          <p:cNvCxnSpPr/>
          <p:nvPr/>
        </p:nvCxnSpPr>
        <p:spPr>
          <a:xfrm flipV="1">
            <a:off x="7917366" y="5531005"/>
            <a:ext cx="869795" cy="69017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74572" y="6188904"/>
            <a:ext cx="1004214" cy="338554"/>
          </a:xfrm>
          <a:prstGeom prst="rect">
            <a:avLst/>
          </a:prstGeom>
          <a:noFill/>
        </p:spPr>
        <p:txBody>
          <a:bodyPr wrap="square" rtlCol="0">
            <a:spAutoFit/>
          </a:bodyPr>
          <a:lstStyle/>
          <a:p>
            <a:r>
              <a:rPr lang="en-US" sz="1600" dirty="0" smtClean="0"/>
              <a:t>Axial PM</a:t>
            </a:r>
            <a:endParaRPr lang="en-US" sz="1600" dirty="0"/>
          </a:p>
        </p:txBody>
      </p:sp>
      <p:sp>
        <p:nvSpPr>
          <p:cNvPr id="13"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250825803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185400" y="0"/>
            <a:ext cx="11821200" cy="597337"/>
          </a:xfrm>
          <a:prstGeom prst="rect">
            <a:avLst/>
          </a:prstGeom>
        </p:spPr>
        <p:txBody>
          <a:bodyPr spcFirstLastPara="1" vert="horz" wrap="square" lIns="91433" tIns="45700" rIns="91433" bIns="45700" rtlCol="0" anchor="t" anchorCtr="0">
            <a:normAutofit/>
          </a:bodyPr>
          <a:lstStyle/>
          <a:p>
            <a:pPr>
              <a:spcBef>
                <a:spcPts val="0"/>
              </a:spcBef>
            </a:pPr>
            <a:r>
              <a:rPr lang="en" sz="3200" dirty="0"/>
              <a:t>Identification of Referenced HBEND Core Components </a:t>
            </a:r>
            <a:endParaRPr sz="3200" dirty="0"/>
          </a:p>
        </p:txBody>
      </p:sp>
      <p:pic>
        <p:nvPicPr>
          <p:cNvPr id="225" name="Google Shape;225;p29"/>
          <p:cNvPicPr preferRelativeResize="0"/>
          <p:nvPr/>
        </p:nvPicPr>
        <p:blipFill>
          <a:blip r:embed="rId3">
            <a:alphaModFix/>
          </a:blip>
          <a:stretch>
            <a:fillRect/>
          </a:stretch>
        </p:blipFill>
        <p:spPr>
          <a:xfrm>
            <a:off x="825834" y="1607001"/>
            <a:ext cx="5028732" cy="3376665"/>
          </a:xfrm>
          <a:prstGeom prst="rect">
            <a:avLst/>
          </a:prstGeom>
          <a:noFill/>
          <a:ln>
            <a:noFill/>
          </a:ln>
        </p:spPr>
      </p:pic>
      <p:sp>
        <p:nvSpPr>
          <p:cNvPr id="226" name="Google Shape;226;p29"/>
          <p:cNvSpPr txBox="1"/>
          <p:nvPr/>
        </p:nvSpPr>
        <p:spPr>
          <a:xfrm>
            <a:off x="321083" y="1378674"/>
            <a:ext cx="1787600" cy="633466"/>
          </a:xfrm>
          <a:prstGeom prst="rect">
            <a:avLst/>
          </a:prstGeom>
          <a:noFill/>
          <a:ln>
            <a:noFill/>
          </a:ln>
        </p:spPr>
        <p:txBody>
          <a:bodyPr spcFirstLastPara="1" wrap="square" lIns="121900" tIns="121900" rIns="121900" bIns="121900" anchor="t" anchorCtr="0">
            <a:spAutoFit/>
          </a:bodyPr>
          <a:lstStyle/>
          <a:p>
            <a:pPr algn="ctr">
              <a:spcBef>
                <a:spcPts val="1067"/>
              </a:spcBef>
            </a:pPr>
            <a:r>
              <a:rPr lang="en" sz="1600" dirty="0">
                <a:solidFill>
                  <a:schemeClr val="lt2"/>
                </a:solidFill>
                <a:latin typeface="Calibri"/>
                <a:ea typeface="Calibri"/>
                <a:cs typeface="Calibri"/>
                <a:sym typeface="Calibri"/>
              </a:rPr>
              <a:t>Vertical PM </a:t>
            </a:r>
            <a:r>
              <a:rPr lang="en" sz="1600" dirty="0" smtClean="0">
                <a:solidFill>
                  <a:schemeClr val="lt2"/>
                </a:solidFill>
                <a:latin typeface="Calibri"/>
                <a:ea typeface="Calibri"/>
                <a:cs typeface="Calibri"/>
                <a:sym typeface="Calibri"/>
              </a:rPr>
              <a:t>Block</a:t>
            </a:r>
            <a:endParaRPr sz="400" dirty="0"/>
          </a:p>
        </p:txBody>
      </p:sp>
      <p:sp>
        <p:nvSpPr>
          <p:cNvPr id="227" name="Google Shape;227;p29"/>
          <p:cNvSpPr txBox="1"/>
          <p:nvPr/>
        </p:nvSpPr>
        <p:spPr>
          <a:xfrm>
            <a:off x="3545708" y="1000714"/>
            <a:ext cx="1787600" cy="879688"/>
          </a:xfrm>
          <a:prstGeom prst="rect">
            <a:avLst/>
          </a:prstGeom>
          <a:noFill/>
          <a:ln>
            <a:noFill/>
          </a:ln>
        </p:spPr>
        <p:txBody>
          <a:bodyPr spcFirstLastPara="1" wrap="square" lIns="121900" tIns="121900" rIns="121900" bIns="121900" anchor="t" anchorCtr="0">
            <a:spAutoFit/>
          </a:bodyPr>
          <a:lstStyle/>
          <a:p>
            <a:pPr algn="ctr">
              <a:spcBef>
                <a:spcPts val="1067"/>
              </a:spcBef>
            </a:pPr>
            <a:r>
              <a:rPr lang="en" sz="1600" dirty="0">
                <a:solidFill>
                  <a:schemeClr val="lt2"/>
                </a:solidFill>
                <a:latin typeface="Calibri"/>
                <a:ea typeface="Calibri"/>
                <a:cs typeface="Calibri"/>
                <a:sym typeface="Calibri"/>
              </a:rPr>
              <a:t>Interface </a:t>
            </a:r>
            <a:r>
              <a:rPr lang="en" sz="1600" dirty="0" smtClean="0">
                <a:solidFill>
                  <a:schemeClr val="lt2"/>
                </a:solidFill>
                <a:latin typeface="Calibri"/>
                <a:ea typeface="Calibri"/>
                <a:cs typeface="Calibri"/>
                <a:sym typeface="Calibri"/>
              </a:rPr>
              <a:t>Spacer (non magnetic)</a:t>
            </a:r>
            <a:endParaRPr sz="1600" dirty="0">
              <a:latin typeface="Calibri"/>
              <a:ea typeface="Calibri"/>
              <a:cs typeface="Calibri"/>
              <a:sym typeface="Calibri"/>
            </a:endParaRPr>
          </a:p>
        </p:txBody>
      </p:sp>
      <p:cxnSp>
        <p:nvCxnSpPr>
          <p:cNvPr id="228" name="Google Shape;228;p29"/>
          <p:cNvCxnSpPr/>
          <p:nvPr/>
        </p:nvCxnSpPr>
        <p:spPr>
          <a:xfrm>
            <a:off x="1653702" y="1887166"/>
            <a:ext cx="1083831" cy="1100234"/>
          </a:xfrm>
          <a:prstGeom prst="straightConnector1">
            <a:avLst/>
          </a:prstGeom>
          <a:noFill/>
          <a:ln w="38100" cap="flat" cmpd="sng">
            <a:solidFill>
              <a:schemeClr val="dk2"/>
            </a:solidFill>
            <a:prstDash val="solid"/>
            <a:round/>
            <a:headEnd type="none" w="med" len="med"/>
            <a:tailEnd type="triangle" w="med" len="med"/>
          </a:ln>
        </p:spPr>
      </p:cxnSp>
      <p:cxnSp>
        <p:nvCxnSpPr>
          <p:cNvPr id="229" name="Google Shape;229;p29"/>
          <p:cNvCxnSpPr/>
          <p:nvPr/>
        </p:nvCxnSpPr>
        <p:spPr>
          <a:xfrm flipH="1">
            <a:off x="3828616" y="1798007"/>
            <a:ext cx="253233" cy="680421"/>
          </a:xfrm>
          <a:prstGeom prst="straightConnector1">
            <a:avLst/>
          </a:prstGeom>
          <a:noFill/>
          <a:ln w="38100" cap="flat" cmpd="sng">
            <a:solidFill>
              <a:schemeClr val="dk2"/>
            </a:solidFill>
            <a:prstDash val="solid"/>
            <a:round/>
            <a:headEnd type="none" w="med" len="med"/>
            <a:tailEnd type="triangle" w="med" len="med"/>
          </a:ln>
        </p:spPr>
      </p:cxnSp>
      <p:pic>
        <p:nvPicPr>
          <p:cNvPr id="230" name="Google Shape;230;p29"/>
          <p:cNvPicPr preferRelativeResize="0"/>
          <p:nvPr/>
        </p:nvPicPr>
        <p:blipFill>
          <a:blip r:embed="rId4">
            <a:alphaModFix/>
          </a:blip>
          <a:stretch>
            <a:fillRect/>
          </a:stretch>
        </p:blipFill>
        <p:spPr>
          <a:xfrm>
            <a:off x="5994433" y="851105"/>
            <a:ext cx="5931033" cy="3979048"/>
          </a:xfrm>
          <a:prstGeom prst="rect">
            <a:avLst/>
          </a:prstGeom>
          <a:noFill/>
          <a:ln>
            <a:noFill/>
          </a:ln>
        </p:spPr>
      </p:pic>
      <p:sp>
        <p:nvSpPr>
          <p:cNvPr id="231" name="Google Shape;231;p29"/>
          <p:cNvSpPr txBox="1"/>
          <p:nvPr/>
        </p:nvSpPr>
        <p:spPr>
          <a:xfrm>
            <a:off x="0" y="4868491"/>
            <a:ext cx="5994431" cy="1477287"/>
          </a:xfrm>
          <a:prstGeom prst="rect">
            <a:avLst/>
          </a:prstGeom>
          <a:noFill/>
          <a:ln>
            <a:noFill/>
          </a:ln>
        </p:spPr>
        <p:txBody>
          <a:bodyPr spcFirstLastPara="1" wrap="square" lIns="121900" tIns="121900" rIns="121900" bIns="121900" anchor="t" anchorCtr="0">
            <a:spAutoFit/>
          </a:bodyPr>
          <a:lstStyle/>
          <a:p>
            <a:pPr marL="609585" indent="-423323">
              <a:buSzPts val="1400"/>
              <a:buFont typeface="Calibri"/>
              <a:buChar char="●"/>
            </a:pPr>
            <a:r>
              <a:rPr lang="en-US" sz="2000" dirty="0" smtClean="0">
                <a:solidFill>
                  <a:schemeClr val="bg2"/>
                </a:solidFill>
                <a:latin typeface="Calibri"/>
                <a:ea typeface="Calibri"/>
                <a:cs typeface="Calibri"/>
                <a:sym typeface="Calibri"/>
              </a:rPr>
              <a:t>V</a:t>
            </a:r>
            <a:r>
              <a:rPr lang="en" sz="2000" dirty="0" smtClean="0">
                <a:solidFill>
                  <a:schemeClr val="bg2"/>
                </a:solidFill>
                <a:latin typeface="Calibri"/>
                <a:ea typeface="Calibri"/>
                <a:cs typeface="Calibri"/>
                <a:sym typeface="Calibri"/>
              </a:rPr>
              <a:t>ertical PM block is cut to adjust magnetic field.</a:t>
            </a:r>
          </a:p>
          <a:p>
            <a:pPr marL="609585" indent="-423323">
              <a:buSzPts val="1400"/>
              <a:buFont typeface="Calibri"/>
              <a:buChar char="●"/>
            </a:pPr>
            <a:r>
              <a:rPr lang="en" sz="2000" dirty="0" smtClean="0">
                <a:solidFill>
                  <a:schemeClr val="bg2"/>
                </a:solidFill>
                <a:latin typeface="Calibri"/>
                <a:ea typeface="Calibri"/>
                <a:cs typeface="Calibri"/>
                <a:sym typeface="Calibri"/>
              </a:rPr>
              <a:t>The </a:t>
            </a:r>
            <a:r>
              <a:rPr lang="en" sz="2000" dirty="0">
                <a:solidFill>
                  <a:schemeClr val="bg2"/>
                </a:solidFill>
                <a:latin typeface="Calibri"/>
                <a:ea typeface="Calibri"/>
                <a:cs typeface="Calibri"/>
                <a:sym typeface="Calibri"/>
              </a:rPr>
              <a:t>thickness of the the interface spacer is specified to adjust for the magnetic properties of the PM batch utilized for the HBEND core.   </a:t>
            </a:r>
            <a:endParaRPr sz="2000" dirty="0">
              <a:solidFill>
                <a:schemeClr val="bg2"/>
              </a:solidFill>
              <a:latin typeface="Calibri"/>
              <a:ea typeface="Calibri"/>
              <a:cs typeface="Calibri"/>
              <a:sym typeface="Calibri"/>
            </a:endParaRPr>
          </a:p>
        </p:txBody>
      </p:sp>
      <p:sp>
        <p:nvSpPr>
          <p:cNvPr id="232" name="Google Shape;232;p29"/>
          <p:cNvSpPr txBox="1"/>
          <p:nvPr/>
        </p:nvSpPr>
        <p:spPr>
          <a:xfrm>
            <a:off x="5994432" y="4649712"/>
            <a:ext cx="6075647" cy="2092840"/>
          </a:xfrm>
          <a:prstGeom prst="rect">
            <a:avLst/>
          </a:prstGeom>
          <a:noFill/>
          <a:ln>
            <a:noFill/>
          </a:ln>
        </p:spPr>
        <p:txBody>
          <a:bodyPr spcFirstLastPara="1" wrap="square" lIns="121900" tIns="121900" rIns="121900" bIns="121900" anchor="t" anchorCtr="0">
            <a:spAutoFit/>
          </a:bodyPr>
          <a:lstStyle/>
          <a:p>
            <a:pPr marL="609585" indent="-423323">
              <a:buSzPts val="1400"/>
              <a:buFont typeface="Calibri"/>
              <a:buChar char="●"/>
            </a:pPr>
            <a:r>
              <a:rPr lang="en" sz="2000" dirty="0">
                <a:solidFill>
                  <a:schemeClr val="bg2"/>
                </a:solidFill>
                <a:latin typeface="Calibri"/>
                <a:ea typeface="Calibri"/>
                <a:cs typeface="Calibri"/>
                <a:sym typeface="Calibri"/>
              </a:rPr>
              <a:t>The HBEND design specifies material performing at the minimum allowed magnetization performance. </a:t>
            </a:r>
            <a:endParaRPr sz="2000" dirty="0">
              <a:solidFill>
                <a:schemeClr val="bg2"/>
              </a:solidFill>
              <a:latin typeface="Calibri"/>
              <a:ea typeface="Calibri"/>
              <a:cs typeface="Calibri"/>
              <a:sym typeface="Calibri"/>
            </a:endParaRPr>
          </a:p>
          <a:p>
            <a:pPr marL="609585" indent="-423323">
              <a:buSzPts val="1400"/>
              <a:buFont typeface="Calibri"/>
              <a:buChar char="●"/>
            </a:pPr>
            <a:r>
              <a:rPr lang="en" sz="2000" dirty="0">
                <a:solidFill>
                  <a:schemeClr val="bg2"/>
                </a:solidFill>
                <a:latin typeface="Calibri"/>
                <a:ea typeface="Calibri"/>
                <a:cs typeface="Calibri"/>
                <a:sym typeface="Calibri"/>
              </a:rPr>
              <a:t>The interface spacers are deployed to compensate for a PM material batch that is too strong. </a:t>
            </a:r>
            <a:endParaRPr sz="2000" dirty="0">
              <a:solidFill>
                <a:schemeClr val="bg2"/>
              </a:solidFill>
              <a:latin typeface="Calibri"/>
              <a:ea typeface="Calibri"/>
              <a:cs typeface="Calibri"/>
              <a:sym typeface="Calibri"/>
            </a:endParaRPr>
          </a:p>
          <a:p>
            <a:r>
              <a:rPr lang="en" sz="2000" dirty="0">
                <a:solidFill>
                  <a:schemeClr val="bg2"/>
                </a:solidFill>
                <a:latin typeface="Calibri"/>
                <a:ea typeface="Calibri"/>
                <a:cs typeface="Calibri"/>
                <a:sym typeface="Calibri"/>
              </a:rPr>
              <a:t>  </a:t>
            </a:r>
            <a:endParaRPr sz="2000" dirty="0">
              <a:solidFill>
                <a:schemeClr val="bg2"/>
              </a:solidFill>
              <a:latin typeface="Calibri"/>
              <a:ea typeface="Calibri"/>
              <a:cs typeface="Calibri"/>
              <a:sym typeface="Calibri"/>
            </a:endParaRPr>
          </a:p>
        </p:txBody>
      </p:sp>
      <p:sp>
        <p:nvSpPr>
          <p:cNvPr id="233" name="Google Shape;233;p29"/>
          <p:cNvSpPr txBox="1"/>
          <p:nvPr/>
        </p:nvSpPr>
        <p:spPr>
          <a:xfrm>
            <a:off x="0" y="1848255"/>
            <a:ext cx="1713802" cy="800179"/>
          </a:xfrm>
          <a:prstGeom prst="rect">
            <a:avLst/>
          </a:prstGeom>
          <a:noFill/>
          <a:ln>
            <a:noFill/>
          </a:ln>
        </p:spPr>
        <p:txBody>
          <a:bodyPr spcFirstLastPara="1" wrap="square" lIns="121900" tIns="121900" rIns="121900" bIns="121900" anchor="t" anchorCtr="0">
            <a:spAutoFit/>
          </a:bodyPr>
          <a:lstStyle/>
          <a:p>
            <a:r>
              <a:rPr lang="en" dirty="0">
                <a:latin typeface="Calibri"/>
                <a:ea typeface="Calibri"/>
                <a:cs typeface="Calibri"/>
                <a:sym typeface="Calibri"/>
              </a:rPr>
              <a:t>Lower Core Assembly </a:t>
            </a:r>
            <a:endParaRPr dirty="0">
              <a:latin typeface="Calibri"/>
              <a:ea typeface="Calibri"/>
              <a:cs typeface="Calibri"/>
              <a:sym typeface="Calibri"/>
            </a:endParaRPr>
          </a:p>
        </p:txBody>
      </p:sp>
      <p:sp>
        <p:nvSpPr>
          <p:cNvPr id="234" name="Google Shape;234;p29"/>
          <p:cNvSpPr txBox="1">
            <a:spLocks noGrp="1"/>
          </p:cNvSpPr>
          <p:nvPr>
            <p:ph type="sldNum" idx="12"/>
          </p:nvPr>
        </p:nvSpPr>
        <p:spPr>
          <a:xfrm>
            <a:off x="11693827" y="6442071"/>
            <a:ext cx="536400" cy="369200"/>
          </a:xfrm>
          <a:prstGeom prst="rect">
            <a:avLst/>
          </a:prstGeom>
          <a:noFill/>
          <a:ln>
            <a:noFill/>
          </a:ln>
        </p:spPr>
        <p:txBody>
          <a:bodyPr spcFirstLastPara="1" vert="horz" wrap="square" lIns="91433" tIns="45700" rIns="91433" bIns="91433" rtlCol="0" anchor="ctr" anchorCtr="0">
            <a:noAutofit/>
          </a:bodyPr>
          <a:lstStyle/>
          <a:p>
            <a:fld id="{00000000-1234-1234-1234-123412341234}" type="slidenum">
              <a:rPr lang="en"/>
              <a:pPr/>
              <a:t>15</a:t>
            </a:fld>
            <a:endParaRPr/>
          </a:p>
        </p:txBody>
      </p:sp>
      <p:sp>
        <p:nvSpPr>
          <p:cNvPr id="16" name="TextBox 15"/>
          <p:cNvSpPr txBox="1"/>
          <p:nvPr/>
        </p:nvSpPr>
        <p:spPr>
          <a:xfrm>
            <a:off x="185400" y="503519"/>
            <a:ext cx="6112142"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2"/>
                </a:solidFill>
                <a:latin typeface="Calibri" panose="020F0502020204030204" pitchFamily="34" charset="0"/>
              </a:rPr>
              <a:t>M</a:t>
            </a:r>
            <a:r>
              <a:rPr lang="en-US" sz="2000" dirty="0" smtClean="0">
                <a:solidFill>
                  <a:schemeClr val="bg2"/>
                </a:solidFill>
                <a:latin typeface="Calibri" panose="020F0502020204030204" pitchFamily="34" charset="0"/>
              </a:rPr>
              <a:t>agnetic field tuning is needed due to magnetization and construction errors.</a:t>
            </a:r>
          </a:p>
        </p:txBody>
      </p:sp>
      <p:sp>
        <p:nvSpPr>
          <p:cNvPr id="17"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509241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Effect of tuning PM on top of main PM assembly</a:t>
            </a:r>
            <a:endParaRPr lang="en-US" sz="2800" b="1" dirty="0">
              <a:solidFill>
                <a:schemeClr val="tx2"/>
              </a:solidFill>
              <a:latin typeface="Calibri"/>
            </a:endParaRPr>
          </a:p>
        </p:txBody>
      </p:sp>
      <p:sp>
        <p:nvSpPr>
          <p:cNvPr id="11" name="TextBox 10"/>
          <p:cNvSpPr txBox="1"/>
          <p:nvPr/>
        </p:nvSpPr>
        <p:spPr>
          <a:xfrm>
            <a:off x="795838" y="4735979"/>
            <a:ext cx="1009575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By applying tuning PM on top of main PM assembly, magnetic field can also be adjusted.</a:t>
            </a:r>
            <a:endParaRPr lang="en-US" sz="2000" dirty="0">
              <a:solidFill>
                <a:schemeClr val="bg2"/>
              </a:solidFill>
              <a:latin typeface="Calibri" panose="020F0502020204030204" pitchFamily="34" charset="0"/>
            </a:endParaRP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Red indicates magnetic polarity of tuning PM.</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Depending on the number of tuning PM and polarity, the integral dipole field can be changed by +0.48 % and -0.47 %.</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Introduction of tuning blocks allows the correction of construction errors.</a:t>
            </a:r>
            <a:endParaRPr lang="en-US" sz="2000" dirty="0">
              <a:solidFill>
                <a:schemeClr val="bg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16</a:t>
            </a:fld>
            <a:endParaRPr lang="en-US" dirty="0"/>
          </a:p>
        </p:txBody>
      </p:sp>
      <p:graphicFrame>
        <p:nvGraphicFramePr>
          <p:cNvPr id="3" name="Table 2"/>
          <p:cNvGraphicFramePr>
            <a:graphicFrameLocks noGrp="1"/>
          </p:cNvGraphicFramePr>
          <p:nvPr>
            <p:extLst/>
          </p:nvPr>
        </p:nvGraphicFramePr>
        <p:xfrm>
          <a:off x="7245512" y="1147641"/>
          <a:ext cx="4366266" cy="3371116"/>
        </p:xfrm>
        <a:graphic>
          <a:graphicData uri="http://schemas.openxmlformats.org/drawingml/2006/table">
            <a:tbl>
              <a:tblPr/>
              <a:tblGrid>
                <a:gridCol w="1156874">
                  <a:extLst>
                    <a:ext uri="{9D8B030D-6E8A-4147-A177-3AD203B41FA5}">
                      <a16:colId xmlns:a16="http://schemas.microsoft.com/office/drawing/2014/main" val="3600357161"/>
                    </a:ext>
                  </a:extLst>
                </a:gridCol>
                <a:gridCol w="1511400">
                  <a:extLst>
                    <a:ext uri="{9D8B030D-6E8A-4147-A177-3AD203B41FA5}">
                      <a16:colId xmlns:a16="http://schemas.microsoft.com/office/drawing/2014/main" val="542657866"/>
                    </a:ext>
                  </a:extLst>
                </a:gridCol>
                <a:gridCol w="1697992">
                  <a:extLst>
                    <a:ext uri="{9D8B030D-6E8A-4147-A177-3AD203B41FA5}">
                      <a16:colId xmlns:a16="http://schemas.microsoft.com/office/drawing/2014/main" val="1440779865"/>
                    </a:ext>
                  </a:extLst>
                </a:gridCol>
              </a:tblGrid>
              <a:tr h="481588">
                <a:tc>
                  <a:txBody>
                    <a:bodyPr/>
                    <a:lstStyle/>
                    <a:p>
                      <a:pPr algn="l" fontAlgn="b"/>
                      <a:r>
                        <a:rPr lang="en-US" sz="1400" b="0" i="0" u="none" strike="noStrike">
                          <a:solidFill>
                            <a:srgbClr val="000000"/>
                          </a:solidFill>
                          <a:effectLst/>
                          <a:latin typeface="Calibri" panose="020F0502020204030204" pitchFamily="34" charset="0"/>
                        </a:rPr>
                        <a:t># of tuning 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integral dipole field (T-m)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integral dipole field increase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007951"/>
                  </a:ext>
                </a:extLst>
              </a:tr>
              <a:tr h="240794">
                <a:tc>
                  <a:txBody>
                    <a:bodyPr/>
                    <a:lstStyle/>
                    <a:p>
                      <a:pPr algn="ctr" fontAlgn="b"/>
                      <a:r>
                        <a:rPr lang="en-US" sz="1400" b="0" i="0" u="none" strike="noStrike" dirty="0">
                          <a:solidFill>
                            <a:srgbClr val="000000"/>
                          </a:solidFill>
                          <a:effectLst/>
                          <a:latin typeface="Calibri" panose="020F0502020204030204" pitchFamily="34" charset="0"/>
                        </a:rPr>
                        <a:t>baseline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-0.438335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302364"/>
                  </a:ext>
                </a:extLst>
              </a:tr>
              <a:tr h="240794">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-0.438781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435716"/>
                  </a:ext>
                </a:extLst>
              </a:tr>
              <a:tr h="240794">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-0.439639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0.298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112419"/>
                  </a:ext>
                </a:extLst>
              </a:tr>
              <a:tr h="240794">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-0.440419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0.476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181064"/>
                  </a:ext>
                </a:extLst>
              </a:tr>
              <a:tr h="240794">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230152"/>
                  </a:ext>
                </a:extLst>
              </a:tr>
              <a:tr h="240794">
                <a:tc gridSpan="2">
                  <a:txBody>
                    <a:bodyPr/>
                    <a:lstStyle/>
                    <a:p>
                      <a:pPr algn="l" fontAlgn="b"/>
                      <a:r>
                        <a:rPr lang="en-US" sz="1400" b="0" i="0" u="none" strike="noStrike">
                          <a:solidFill>
                            <a:srgbClr val="000000"/>
                          </a:solidFill>
                          <a:effectLst/>
                          <a:latin typeface="Calibri" panose="020F0502020204030204" pitchFamily="34" charset="0"/>
                        </a:rPr>
                        <a:t>opposite porality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71743"/>
                  </a:ext>
                </a:extLst>
              </a:tr>
              <a:tr h="481588">
                <a:tc>
                  <a:txBody>
                    <a:bodyPr/>
                    <a:lstStyle/>
                    <a:p>
                      <a:pPr algn="l" fontAlgn="b"/>
                      <a:r>
                        <a:rPr lang="en-US" sz="1400" b="0" i="0" u="none" strike="noStrike">
                          <a:solidFill>
                            <a:srgbClr val="000000"/>
                          </a:solidFill>
                          <a:effectLst/>
                          <a:latin typeface="Calibri" panose="020F0502020204030204" pitchFamily="34" charset="0"/>
                        </a:rPr>
                        <a:t># of tuning 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integral dipole field (T-m)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integral dipole field increase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389874"/>
                  </a:ext>
                </a:extLst>
              </a:tr>
              <a:tr h="240794">
                <a:tc>
                  <a:txBody>
                    <a:bodyPr/>
                    <a:lstStyle/>
                    <a:p>
                      <a:pPr algn="ctr" fontAlgn="b"/>
                      <a:r>
                        <a:rPr lang="en-US" sz="1400" b="0" i="0" u="none" strike="noStrike" dirty="0">
                          <a:solidFill>
                            <a:srgbClr val="000000"/>
                          </a:solidFill>
                          <a:effectLst/>
                          <a:latin typeface="Calibri" panose="020F0502020204030204" pitchFamily="34" charset="0"/>
                        </a:rPr>
                        <a:t>baseline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-0.438335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982693"/>
                  </a:ext>
                </a:extLst>
              </a:tr>
              <a:tr h="240794">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-0.437891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82575"/>
                  </a:ext>
                </a:extLst>
              </a:tr>
              <a:tr h="240794">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-0.437009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335145"/>
                  </a:ext>
                </a:extLst>
              </a:tr>
              <a:tr h="240794">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-0.436295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-0.465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685293"/>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08" y="993224"/>
            <a:ext cx="6269206" cy="3663741"/>
          </a:xfrm>
          <a:prstGeom prst="rect">
            <a:avLst/>
          </a:prstGeom>
        </p:spPr>
      </p:pic>
      <p:sp>
        <p:nvSpPr>
          <p:cNvPr id="14" name="TextBox 13"/>
          <p:cNvSpPr txBox="1"/>
          <p:nvPr/>
        </p:nvSpPr>
        <p:spPr>
          <a:xfrm>
            <a:off x="2673220" y="1558490"/>
            <a:ext cx="1292852" cy="369332"/>
          </a:xfrm>
          <a:prstGeom prst="rect">
            <a:avLst/>
          </a:prstGeom>
          <a:noFill/>
        </p:spPr>
        <p:txBody>
          <a:bodyPr wrap="square" rtlCol="0">
            <a:spAutoFit/>
          </a:bodyPr>
          <a:lstStyle/>
          <a:p>
            <a:r>
              <a:rPr lang="en-US" dirty="0" smtClean="0"/>
              <a:t>Tuning PM</a:t>
            </a:r>
            <a:endParaRPr lang="en-US" dirty="0"/>
          </a:p>
        </p:txBody>
      </p:sp>
      <p:sp>
        <p:nvSpPr>
          <p:cNvPr id="9" name="Left Brace 8"/>
          <p:cNvSpPr/>
          <p:nvPr/>
        </p:nvSpPr>
        <p:spPr>
          <a:xfrm rot="5042421">
            <a:off x="2974073" y="1270563"/>
            <a:ext cx="429658" cy="1961002"/>
          </a:xfrm>
          <a:prstGeom prst="leftBrac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a:off x="2931090" y="2663013"/>
            <a:ext cx="0" cy="338138"/>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949453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2"/>
          <p:cNvSpPr txBox="1">
            <a:spLocks noGrp="1"/>
          </p:cNvSpPr>
          <p:nvPr>
            <p:ph type="title"/>
          </p:nvPr>
        </p:nvSpPr>
        <p:spPr>
          <a:xfrm>
            <a:off x="450741" y="-12"/>
            <a:ext cx="11197200" cy="1143200"/>
          </a:xfrm>
          <a:prstGeom prst="rect">
            <a:avLst/>
          </a:prstGeom>
        </p:spPr>
        <p:txBody>
          <a:bodyPr spcFirstLastPara="1" vert="horz" wrap="square" lIns="91433" tIns="45700" rIns="91433" bIns="45700" rtlCol="0" anchor="t" anchorCtr="0">
            <a:normAutofit/>
          </a:bodyPr>
          <a:lstStyle/>
          <a:p>
            <a:pPr>
              <a:spcBef>
                <a:spcPts val="0"/>
              </a:spcBef>
            </a:pPr>
            <a:r>
              <a:rPr lang="en" sz="2800" dirty="0"/>
              <a:t>Ferromagnetic Compensation </a:t>
            </a:r>
            <a:endParaRPr sz="2800" dirty="0"/>
          </a:p>
        </p:txBody>
      </p:sp>
      <p:grpSp>
        <p:nvGrpSpPr>
          <p:cNvPr id="436" name="Google Shape;436;p42"/>
          <p:cNvGrpSpPr/>
          <p:nvPr/>
        </p:nvGrpSpPr>
        <p:grpSpPr>
          <a:xfrm>
            <a:off x="718291" y="480096"/>
            <a:ext cx="9272015" cy="4859971"/>
            <a:chOff x="104175" y="604775"/>
            <a:chExt cx="8529250" cy="4415251"/>
          </a:xfrm>
        </p:grpSpPr>
        <p:sp>
          <p:nvSpPr>
            <p:cNvPr id="437" name="Google Shape;437;p42"/>
            <p:cNvSpPr txBox="1"/>
            <p:nvPr/>
          </p:nvSpPr>
          <p:spPr>
            <a:xfrm>
              <a:off x="104175" y="2384575"/>
              <a:ext cx="779700" cy="392385"/>
            </a:xfrm>
            <a:prstGeom prst="rect">
              <a:avLst/>
            </a:prstGeom>
            <a:noFill/>
            <a:ln>
              <a:noFill/>
            </a:ln>
          </p:spPr>
          <p:txBody>
            <a:bodyPr spcFirstLastPara="1" wrap="square" lIns="121900" tIns="121900" rIns="121900" bIns="121900" anchor="t" anchorCtr="0">
              <a:spAutoFit/>
            </a:bodyPr>
            <a:lstStyle/>
            <a:p>
              <a:pPr algn="r"/>
              <a:r>
                <a:rPr lang="en" dirty="0">
                  <a:latin typeface="Calibri"/>
                  <a:ea typeface="Calibri"/>
                  <a:cs typeface="Calibri"/>
                  <a:sym typeface="Calibri"/>
                </a:rPr>
                <a:t>SP-P1-L</a:t>
              </a:r>
              <a:endParaRPr dirty="0">
                <a:latin typeface="Calibri"/>
                <a:ea typeface="Calibri"/>
                <a:cs typeface="Calibri"/>
                <a:sym typeface="Calibri"/>
              </a:endParaRPr>
            </a:p>
          </p:txBody>
        </p:sp>
        <p:sp>
          <p:nvSpPr>
            <p:cNvPr id="438" name="Google Shape;438;p42"/>
            <p:cNvSpPr txBox="1"/>
            <p:nvPr/>
          </p:nvSpPr>
          <p:spPr>
            <a:xfrm>
              <a:off x="7842675" y="2384575"/>
              <a:ext cx="750600" cy="392385"/>
            </a:xfrm>
            <a:prstGeom prst="rect">
              <a:avLst/>
            </a:prstGeom>
            <a:noFill/>
            <a:ln>
              <a:noFill/>
            </a:ln>
          </p:spPr>
          <p:txBody>
            <a:bodyPr spcFirstLastPara="1" wrap="square" lIns="121900" tIns="121900" rIns="121900" bIns="121900" anchor="t" anchorCtr="0">
              <a:spAutoFit/>
            </a:bodyPr>
            <a:lstStyle/>
            <a:p>
              <a:r>
                <a:rPr lang="en" dirty="0">
                  <a:latin typeface="Calibri"/>
                  <a:ea typeface="Calibri"/>
                  <a:cs typeface="Calibri"/>
                  <a:sym typeface="Calibri"/>
                </a:rPr>
                <a:t>SP-P1-R</a:t>
              </a:r>
              <a:endParaRPr dirty="0">
                <a:latin typeface="Calibri"/>
                <a:ea typeface="Calibri"/>
                <a:cs typeface="Calibri"/>
                <a:sym typeface="Calibri"/>
              </a:endParaRPr>
            </a:p>
          </p:txBody>
        </p:sp>
        <p:sp>
          <p:nvSpPr>
            <p:cNvPr id="439" name="Google Shape;439;p42"/>
            <p:cNvSpPr txBox="1"/>
            <p:nvPr/>
          </p:nvSpPr>
          <p:spPr>
            <a:xfrm>
              <a:off x="7842675" y="3060213"/>
              <a:ext cx="750600" cy="392385"/>
            </a:xfrm>
            <a:prstGeom prst="rect">
              <a:avLst/>
            </a:prstGeom>
            <a:noFill/>
            <a:ln>
              <a:noFill/>
            </a:ln>
          </p:spPr>
          <p:txBody>
            <a:bodyPr spcFirstLastPara="1" wrap="square" lIns="121900" tIns="121900" rIns="121900" bIns="121900" anchor="t" anchorCtr="0">
              <a:spAutoFit/>
            </a:bodyPr>
            <a:lstStyle/>
            <a:p>
              <a:r>
                <a:rPr lang="en" dirty="0">
                  <a:latin typeface="Calibri"/>
                  <a:ea typeface="Calibri"/>
                  <a:cs typeface="Calibri"/>
                  <a:sym typeface="Calibri"/>
                </a:rPr>
                <a:t>SP-P2-R</a:t>
              </a:r>
              <a:endParaRPr dirty="0">
                <a:latin typeface="Calibri"/>
                <a:ea typeface="Calibri"/>
                <a:cs typeface="Calibri"/>
                <a:sym typeface="Calibri"/>
              </a:endParaRPr>
            </a:p>
          </p:txBody>
        </p:sp>
        <p:sp>
          <p:nvSpPr>
            <p:cNvPr id="440" name="Google Shape;440;p42"/>
            <p:cNvSpPr txBox="1"/>
            <p:nvPr/>
          </p:nvSpPr>
          <p:spPr>
            <a:xfrm>
              <a:off x="162375" y="3065138"/>
              <a:ext cx="750600" cy="392385"/>
            </a:xfrm>
            <a:prstGeom prst="rect">
              <a:avLst/>
            </a:prstGeom>
            <a:noFill/>
            <a:ln>
              <a:noFill/>
            </a:ln>
          </p:spPr>
          <p:txBody>
            <a:bodyPr spcFirstLastPara="1" wrap="square" lIns="121900" tIns="121900" rIns="121900" bIns="121900" anchor="t" anchorCtr="0">
              <a:spAutoFit/>
            </a:bodyPr>
            <a:lstStyle/>
            <a:p>
              <a:pPr algn="r"/>
              <a:r>
                <a:rPr lang="en" dirty="0">
                  <a:latin typeface="Calibri"/>
                  <a:ea typeface="Calibri"/>
                  <a:cs typeface="Calibri"/>
                  <a:sym typeface="Calibri"/>
                </a:rPr>
                <a:t>SP-P2-L</a:t>
              </a:r>
              <a:endParaRPr dirty="0">
                <a:latin typeface="Calibri"/>
                <a:ea typeface="Calibri"/>
                <a:cs typeface="Calibri"/>
                <a:sym typeface="Calibri"/>
              </a:endParaRPr>
            </a:p>
          </p:txBody>
        </p:sp>
        <p:sp>
          <p:nvSpPr>
            <p:cNvPr id="441" name="Google Shape;441;p42"/>
            <p:cNvSpPr txBox="1"/>
            <p:nvPr/>
          </p:nvSpPr>
          <p:spPr>
            <a:xfrm>
              <a:off x="126400" y="3745725"/>
              <a:ext cx="750600" cy="392385"/>
            </a:xfrm>
            <a:prstGeom prst="rect">
              <a:avLst/>
            </a:prstGeom>
            <a:noFill/>
            <a:ln>
              <a:noFill/>
            </a:ln>
          </p:spPr>
          <p:txBody>
            <a:bodyPr spcFirstLastPara="1" wrap="square" lIns="121900" tIns="121900" rIns="121900" bIns="121900" anchor="t" anchorCtr="0">
              <a:spAutoFit/>
            </a:bodyPr>
            <a:lstStyle/>
            <a:p>
              <a:pPr algn="r"/>
              <a:r>
                <a:rPr lang="en" dirty="0">
                  <a:latin typeface="Calibri"/>
                  <a:ea typeface="Calibri"/>
                  <a:cs typeface="Calibri"/>
                  <a:sym typeface="Calibri"/>
                </a:rPr>
                <a:t>SP-P3-L</a:t>
              </a:r>
              <a:endParaRPr dirty="0">
                <a:latin typeface="Calibri"/>
                <a:ea typeface="Calibri"/>
                <a:cs typeface="Calibri"/>
                <a:sym typeface="Calibri"/>
              </a:endParaRPr>
            </a:p>
          </p:txBody>
        </p:sp>
        <p:sp>
          <p:nvSpPr>
            <p:cNvPr id="442" name="Google Shape;442;p42"/>
            <p:cNvSpPr txBox="1"/>
            <p:nvPr/>
          </p:nvSpPr>
          <p:spPr>
            <a:xfrm>
              <a:off x="7882825" y="3790400"/>
              <a:ext cx="750600" cy="392385"/>
            </a:xfrm>
            <a:prstGeom prst="rect">
              <a:avLst/>
            </a:prstGeom>
            <a:noFill/>
            <a:ln>
              <a:noFill/>
            </a:ln>
          </p:spPr>
          <p:txBody>
            <a:bodyPr spcFirstLastPara="1" wrap="square" lIns="121900" tIns="121900" rIns="121900" bIns="121900" anchor="t" anchorCtr="0">
              <a:spAutoFit/>
            </a:bodyPr>
            <a:lstStyle/>
            <a:p>
              <a:r>
                <a:rPr lang="en" dirty="0">
                  <a:latin typeface="Calibri"/>
                  <a:ea typeface="Calibri"/>
                  <a:cs typeface="Calibri"/>
                  <a:sym typeface="Calibri"/>
                </a:rPr>
                <a:t>SP-P3-R</a:t>
              </a:r>
              <a:endParaRPr dirty="0">
                <a:latin typeface="Calibri"/>
                <a:ea typeface="Calibri"/>
                <a:cs typeface="Calibri"/>
                <a:sym typeface="Calibri"/>
              </a:endParaRPr>
            </a:p>
          </p:txBody>
        </p:sp>
        <p:grpSp>
          <p:nvGrpSpPr>
            <p:cNvPr id="443" name="Google Shape;443;p42"/>
            <p:cNvGrpSpPr/>
            <p:nvPr/>
          </p:nvGrpSpPr>
          <p:grpSpPr>
            <a:xfrm>
              <a:off x="900675" y="604775"/>
              <a:ext cx="6982150" cy="4415251"/>
              <a:chOff x="900675" y="604775"/>
              <a:chExt cx="6982150" cy="4415251"/>
            </a:xfrm>
          </p:grpSpPr>
          <p:pic>
            <p:nvPicPr>
              <p:cNvPr id="444" name="Google Shape;444;p42"/>
              <p:cNvPicPr preferRelativeResize="0"/>
              <p:nvPr/>
            </p:nvPicPr>
            <p:blipFill>
              <a:blip r:embed="rId3">
                <a:alphaModFix/>
              </a:blip>
              <a:stretch>
                <a:fillRect/>
              </a:stretch>
            </p:blipFill>
            <p:spPr>
              <a:xfrm>
                <a:off x="1490175" y="1074375"/>
                <a:ext cx="5876101" cy="3945651"/>
              </a:xfrm>
              <a:prstGeom prst="rect">
                <a:avLst/>
              </a:prstGeom>
              <a:noFill/>
              <a:ln>
                <a:noFill/>
              </a:ln>
            </p:spPr>
          </p:pic>
          <p:pic>
            <p:nvPicPr>
              <p:cNvPr id="445" name="Google Shape;445;p42"/>
              <p:cNvPicPr preferRelativeResize="0"/>
              <p:nvPr/>
            </p:nvPicPr>
            <p:blipFill>
              <a:blip r:embed="rId4">
                <a:alphaModFix/>
              </a:blip>
              <a:stretch>
                <a:fillRect/>
              </a:stretch>
            </p:blipFill>
            <p:spPr>
              <a:xfrm>
                <a:off x="900675" y="1939050"/>
                <a:ext cx="589500" cy="2412150"/>
              </a:xfrm>
              <a:prstGeom prst="rect">
                <a:avLst/>
              </a:prstGeom>
              <a:noFill/>
              <a:ln>
                <a:noFill/>
              </a:ln>
            </p:spPr>
          </p:pic>
          <p:pic>
            <p:nvPicPr>
              <p:cNvPr id="446" name="Google Shape;446;p42"/>
              <p:cNvPicPr preferRelativeResize="0"/>
              <p:nvPr/>
            </p:nvPicPr>
            <p:blipFill>
              <a:blip r:embed="rId5">
                <a:alphaModFix/>
              </a:blip>
              <a:stretch>
                <a:fillRect/>
              </a:stretch>
            </p:blipFill>
            <p:spPr>
              <a:xfrm>
                <a:off x="7366275" y="1994450"/>
                <a:ext cx="516550" cy="2356750"/>
              </a:xfrm>
              <a:prstGeom prst="rect">
                <a:avLst/>
              </a:prstGeom>
              <a:noFill/>
              <a:ln>
                <a:noFill/>
              </a:ln>
            </p:spPr>
          </p:pic>
          <p:sp>
            <p:nvSpPr>
              <p:cNvPr id="447" name="Google Shape;447;p42"/>
              <p:cNvSpPr txBox="1"/>
              <p:nvPr/>
            </p:nvSpPr>
            <p:spPr>
              <a:xfrm>
                <a:off x="3616375" y="604775"/>
                <a:ext cx="779700" cy="392385"/>
              </a:xfrm>
              <a:prstGeom prst="rect">
                <a:avLst/>
              </a:prstGeom>
              <a:noFill/>
              <a:ln>
                <a:noFill/>
              </a:ln>
            </p:spPr>
            <p:txBody>
              <a:bodyPr spcFirstLastPara="1" wrap="square" lIns="121900" tIns="121900" rIns="121900" bIns="121900" anchor="t" anchorCtr="0">
                <a:spAutoFit/>
              </a:bodyPr>
              <a:lstStyle/>
              <a:p>
                <a:pPr algn="r"/>
                <a:r>
                  <a:rPr lang="en" dirty="0">
                    <a:latin typeface="Calibri"/>
                    <a:ea typeface="Calibri"/>
                    <a:cs typeface="Calibri"/>
                    <a:sym typeface="Calibri"/>
                  </a:rPr>
                  <a:t>TR-P1-L</a:t>
                </a:r>
                <a:endParaRPr dirty="0">
                  <a:latin typeface="Calibri"/>
                  <a:ea typeface="Calibri"/>
                  <a:cs typeface="Calibri"/>
                  <a:sym typeface="Calibri"/>
                </a:endParaRPr>
              </a:p>
            </p:txBody>
          </p:sp>
          <p:sp>
            <p:nvSpPr>
              <p:cNvPr id="448" name="Google Shape;448;p42"/>
              <p:cNvSpPr txBox="1"/>
              <p:nvPr/>
            </p:nvSpPr>
            <p:spPr>
              <a:xfrm>
                <a:off x="2995300" y="719000"/>
                <a:ext cx="779700" cy="392385"/>
              </a:xfrm>
              <a:prstGeom prst="rect">
                <a:avLst/>
              </a:prstGeom>
              <a:noFill/>
              <a:ln>
                <a:noFill/>
              </a:ln>
            </p:spPr>
            <p:txBody>
              <a:bodyPr spcFirstLastPara="1" wrap="square" lIns="121900" tIns="121900" rIns="121900" bIns="121900" anchor="t" anchorCtr="0">
                <a:spAutoFit/>
              </a:bodyPr>
              <a:lstStyle/>
              <a:p>
                <a:pPr algn="r"/>
                <a:r>
                  <a:rPr lang="en" dirty="0">
                    <a:latin typeface="Calibri"/>
                    <a:ea typeface="Calibri"/>
                    <a:cs typeface="Calibri"/>
                    <a:sym typeface="Calibri"/>
                  </a:rPr>
                  <a:t>TR-P2-L</a:t>
                </a:r>
                <a:endParaRPr dirty="0">
                  <a:latin typeface="Calibri"/>
                  <a:ea typeface="Calibri"/>
                  <a:cs typeface="Calibri"/>
                  <a:sym typeface="Calibri"/>
                </a:endParaRPr>
              </a:p>
            </p:txBody>
          </p:sp>
          <p:sp>
            <p:nvSpPr>
              <p:cNvPr id="449" name="Google Shape;449;p42"/>
              <p:cNvSpPr txBox="1"/>
              <p:nvPr/>
            </p:nvSpPr>
            <p:spPr>
              <a:xfrm>
                <a:off x="2412900" y="928775"/>
                <a:ext cx="779700" cy="392385"/>
              </a:xfrm>
              <a:prstGeom prst="rect">
                <a:avLst/>
              </a:prstGeom>
              <a:noFill/>
              <a:ln>
                <a:noFill/>
              </a:ln>
            </p:spPr>
            <p:txBody>
              <a:bodyPr spcFirstLastPara="1" wrap="square" lIns="121900" tIns="121900" rIns="121900" bIns="121900" anchor="t" anchorCtr="0">
                <a:spAutoFit/>
              </a:bodyPr>
              <a:lstStyle/>
              <a:p>
                <a:pPr algn="r"/>
                <a:r>
                  <a:rPr lang="en">
                    <a:latin typeface="Calibri"/>
                    <a:ea typeface="Calibri"/>
                    <a:cs typeface="Calibri"/>
                    <a:sym typeface="Calibri"/>
                  </a:rPr>
                  <a:t>TR-P3-L</a:t>
                </a:r>
                <a:endParaRPr>
                  <a:latin typeface="Calibri"/>
                  <a:ea typeface="Calibri"/>
                  <a:cs typeface="Calibri"/>
                  <a:sym typeface="Calibri"/>
                </a:endParaRPr>
              </a:p>
            </p:txBody>
          </p:sp>
          <p:sp>
            <p:nvSpPr>
              <p:cNvPr id="450" name="Google Shape;450;p42"/>
              <p:cNvSpPr txBox="1"/>
              <p:nvPr/>
            </p:nvSpPr>
            <p:spPr>
              <a:xfrm>
                <a:off x="4378375" y="604775"/>
                <a:ext cx="779700" cy="392385"/>
              </a:xfrm>
              <a:prstGeom prst="rect">
                <a:avLst/>
              </a:prstGeom>
              <a:noFill/>
              <a:ln>
                <a:noFill/>
              </a:ln>
            </p:spPr>
            <p:txBody>
              <a:bodyPr spcFirstLastPara="1" wrap="square" lIns="121900" tIns="121900" rIns="121900" bIns="121900" anchor="t" anchorCtr="0">
                <a:spAutoFit/>
              </a:bodyPr>
              <a:lstStyle/>
              <a:p>
                <a:pPr algn="r"/>
                <a:r>
                  <a:rPr lang="en" dirty="0">
                    <a:latin typeface="Calibri"/>
                    <a:ea typeface="Calibri"/>
                    <a:cs typeface="Calibri"/>
                    <a:sym typeface="Calibri"/>
                  </a:rPr>
                  <a:t>TR-P1-R</a:t>
                </a:r>
                <a:endParaRPr dirty="0">
                  <a:latin typeface="Calibri"/>
                  <a:ea typeface="Calibri"/>
                  <a:cs typeface="Calibri"/>
                  <a:sym typeface="Calibri"/>
                </a:endParaRPr>
              </a:p>
            </p:txBody>
          </p:sp>
          <p:sp>
            <p:nvSpPr>
              <p:cNvPr id="451" name="Google Shape;451;p42"/>
              <p:cNvSpPr txBox="1"/>
              <p:nvPr/>
            </p:nvSpPr>
            <p:spPr>
              <a:xfrm>
                <a:off x="4976500" y="719000"/>
                <a:ext cx="779700" cy="392385"/>
              </a:xfrm>
              <a:prstGeom prst="rect">
                <a:avLst/>
              </a:prstGeom>
              <a:noFill/>
              <a:ln>
                <a:noFill/>
              </a:ln>
            </p:spPr>
            <p:txBody>
              <a:bodyPr spcFirstLastPara="1" wrap="square" lIns="121900" tIns="121900" rIns="121900" bIns="121900" anchor="t" anchorCtr="0">
                <a:spAutoFit/>
              </a:bodyPr>
              <a:lstStyle/>
              <a:p>
                <a:pPr algn="r"/>
                <a:r>
                  <a:rPr lang="en" dirty="0">
                    <a:latin typeface="Calibri"/>
                    <a:ea typeface="Calibri"/>
                    <a:cs typeface="Calibri"/>
                    <a:sym typeface="Calibri"/>
                  </a:rPr>
                  <a:t>TR-P2-L</a:t>
                </a:r>
                <a:endParaRPr dirty="0">
                  <a:latin typeface="Calibri"/>
                  <a:ea typeface="Calibri"/>
                  <a:cs typeface="Calibri"/>
                  <a:sym typeface="Calibri"/>
                </a:endParaRPr>
              </a:p>
            </p:txBody>
          </p:sp>
          <p:sp>
            <p:nvSpPr>
              <p:cNvPr id="452" name="Google Shape;452;p42"/>
              <p:cNvSpPr txBox="1"/>
              <p:nvPr/>
            </p:nvSpPr>
            <p:spPr>
              <a:xfrm>
                <a:off x="5613300" y="928775"/>
                <a:ext cx="779700" cy="392385"/>
              </a:xfrm>
              <a:prstGeom prst="rect">
                <a:avLst/>
              </a:prstGeom>
              <a:noFill/>
              <a:ln>
                <a:noFill/>
              </a:ln>
            </p:spPr>
            <p:txBody>
              <a:bodyPr spcFirstLastPara="1" wrap="square" lIns="121900" tIns="121900" rIns="121900" bIns="121900" anchor="t" anchorCtr="0">
                <a:spAutoFit/>
              </a:bodyPr>
              <a:lstStyle/>
              <a:p>
                <a:pPr algn="r"/>
                <a:r>
                  <a:rPr lang="en" dirty="0">
                    <a:latin typeface="Calibri"/>
                    <a:ea typeface="Calibri"/>
                    <a:cs typeface="Calibri"/>
                    <a:sym typeface="Calibri"/>
                  </a:rPr>
                  <a:t>TR-P3-L</a:t>
                </a:r>
                <a:endParaRPr dirty="0">
                  <a:latin typeface="Calibri"/>
                  <a:ea typeface="Calibri"/>
                  <a:cs typeface="Calibri"/>
                  <a:sym typeface="Calibri"/>
                </a:endParaRPr>
              </a:p>
            </p:txBody>
          </p:sp>
          <p:cxnSp>
            <p:nvCxnSpPr>
              <p:cNvPr id="453" name="Google Shape;453;p42"/>
              <p:cNvCxnSpPr/>
              <p:nvPr/>
            </p:nvCxnSpPr>
            <p:spPr>
              <a:xfrm>
                <a:off x="3122500" y="1269425"/>
                <a:ext cx="493800" cy="441900"/>
              </a:xfrm>
              <a:prstGeom prst="straightConnector1">
                <a:avLst/>
              </a:prstGeom>
              <a:noFill/>
              <a:ln w="19050" cap="flat" cmpd="sng">
                <a:solidFill>
                  <a:srgbClr val="000000"/>
                </a:solidFill>
                <a:prstDash val="solid"/>
                <a:round/>
                <a:headEnd type="none" w="med" len="med"/>
                <a:tailEnd type="triangle" w="med" len="med"/>
              </a:ln>
            </p:spPr>
          </p:cxnSp>
          <p:cxnSp>
            <p:nvCxnSpPr>
              <p:cNvPr id="454" name="Google Shape;454;p42"/>
              <p:cNvCxnSpPr/>
              <p:nvPr/>
            </p:nvCxnSpPr>
            <p:spPr>
              <a:xfrm>
                <a:off x="3507375" y="1045500"/>
                <a:ext cx="364200" cy="665700"/>
              </a:xfrm>
              <a:prstGeom prst="straightConnector1">
                <a:avLst/>
              </a:prstGeom>
              <a:noFill/>
              <a:ln w="19050" cap="flat" cmpd="sng">
                <a:solidFill>
                  <a:srgbClr val="000000"/>
                </a:solidFill>
                <a:prstDash val="solid"/>
                <a:round/>
                <a:headEnd type="none" w="med" len="med"/>
                <a:tailEnd type="triangle" w="med" len="med"/>
              </a:ln>
            </p:spPr>
          </p:cxnSp>
          <p:cxnSp>
            <p:nvCxnSpPr>
              <p:cNvPr id="455" name="Google Shape;455;p42"/>
              <p:cNvCxnSpPr>
                <a:stCxn id="447" idx="2"/>
              </p:cNvCxnSpPr>
              <p:nvPr/>
            </p:nvCxnSpPr>
            <p:spPr>
              <a:xfrm>
                <a:off x="4006225" y="1004975"/>
                <a:ext cx="131100" cy="691500"/>
              </a:xfrm>
              <a:prstGeom prst="straightConnector1">
                <a:avLst/>
              </a:prstGeom>
              <a:noFill/>
              <a:ln w="19050" cap="flat" cmpd="sng">
                <a:solidFill>
                  <a:srgbClr val="000000"/>
                </a:solidFill>
                <a:prstDash val="solid"/>
                <a:round/>
                <a:headEnd type="none" w="med" len="med"/>
                <a:tailEnd type="triangle" w="med" len="med"/>
              </a:ln>
            </p:spPr>
          </p:cxnSp>
          <p:cxnSp>
            <p:nvCxnSpPr>
              <p:cNvPr id="456" name="Google Shape;456;p42"/>
              <p:cNvCxnSpPr>
                <a:stCxn id="450" idx="2"/>
              </p:cNvCxnSpPr>
              <p:nvPr/>
            </p:nvCxnSpPr>
            <p:spPr>
              <a:xfrm flipH="1">
                <a:off x="4676125" y="1004975"/>
                <a:ext cx="92100" cy="691500"/>
              </a:xfrm>
              <a:prstGeom prst="straightConnector1">
                <a:avLst/>
              </a:prstGeom>
              <a:noFill/>
              <a:ln w="19050" cap="flat" cmpd="sng">
                <a:solidFill>
                  <a:srgbClr val="000000"/>
                </a:solidFill>
                <a:prstDash val="solid"/>
                <a:round/>
                <a:headEnd type="none" w="med" len="med"/>
                <a:tailEnd type="triangle" w="med" len="med"/>
              </a:ln>
            </p:spPr>
          </p:cxnSp>
          <p:cxnSp>
            <p:nvCxnSpPr>
              <p:cNvPr id="457" name="Google Shape;457;p42"/>
              <p:cNvCxnSpPr/>
              <p:nvPr/>
            </p:nvCxnSpPr>
            <p:spPr>
              <a:xfrm flipH="1">
                <a:off x="4934975" y="1038500"/>
                <a:ext cx="300900" cy="636900"/>
              </a:xfrm>
              <a:prstGeom prst="straightConnector1">
                <a:avLst/>
              </a:prstGeom>
              <a:noFill/>
              <a:ln w="19050" cap="flat" cmpd="sng">
                <a:solidFill>
                  <a:srgbClr val="000000"/>
                </a:solidFill>
                <a:prstDash val="solid"/>
                <a:round/>
                <a:headEnd type="none" w="med" len="med"/>
                <a:tailEnd type="triangle" w="med" len="med"/>
              </a:ln>
            </p:spPr>
          </p:cxnSp>
          <p:cxnSp>
            <p:nvCxnSpPr>
              <p:cNvPr id="458" name="Google Shape;458;p42"/>
              <p:cNvCxnSpPr/>
              <p:nvPr/>
            </p:nvCxnSpPr>
            <p:spPr>
              <a:xfrm flipH="1">
                <a:off x="5228900" y="1248425"/>
                <a:ext cx="601800" cy="426900"/>
              </a:xfrm>
              <a:prstGeom prst="straightConnector1">
                <a:avLst/>
              </a:prstGeom>
              <a:noFill/>
              <a:ln w="19050" cap="flat" cmpd="sng">
                <a:solidFill>
                  <a:srgbClr val="000000"/>
                </a:solidFill>
                <a:prstDash val="solid"/>
                <a:round/>
                <a:headEnd type="none" w="med" len="med"/>
                <a:tailEnd type="triangle" w="med" len="med"/>
              </a:ln>
            </p:spPr>
          </p:cxnSp>
        </p:grpSp>
        <p:sp>
          <p:nvSpPr>
            <p:cNvPr id="459" name="Google Shape;459;p42"/>
            <p:cNvSpPr/>
            <p:nvPr/>
          </p:nvSpPr>
          <p:spPr>
            <a:xfrm>
              <a:off x="1055475" y="3137475"/>
              <a:ext cx="263700" cy="245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0" name="Google Shape;460;p42"/>
            <p:cNvSpPr/>
            <p:nvPr/>
          </p:nvSpPr>
          <p:spPr>
            <a:xfrm>
              <a:off x="7487875" y="3142700"/>
              <a:ext cx="263700" cy="245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1" name="Google Shape;461;p42"/>
            <p:cNvSpPr/>
            <p:nvPr/>
          </p:nvSpPr>
          <p:spPr>
            <a:xfrm>
              <a:off x="7487875" y="3867950"/>
              <a:ext cx="263700" cy="245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2" name="Google Shape;462;p42"/>
            <p:cNvSpPr/>
            <p:nvPr/>
          </p:nvSpPr>
          <p:spPr>
            <a:xfrm>
              <a:off x="1055475" y="3823275"/>
              <a:ext cx="263700" cy="245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463" name="Google Shape;463;p42"/>
          <p:cNvSpPr txBox="1"/>
          <p:nvPr/>
        </p:nvSpPr>
        <p:spPr>
          <a:xfrm>
            <a:off x="9923104" y="3879863"/>
            <a:ext cx="1427600" cy="923482"/>
          </a:xfrm>
          <a:prstGeom prst="rect">
            <a:avLst/>
          </a:prstGeom>
          <a:noFill/>
          <a:ln>
            <a:noFill/>
          </a:ln>
        </p:spPr>
        <p:txBody>
          <a:bodyPr spcFirstLastPara="1" wrap="square" lIns="121900" tIns="121900" rIns="121900" bIns="121900" anchor="t" anchorCtr="0">
            <a:spAutoFit/>
          </a:bodyPr>
          <a:lstStyle/>
          <a:p>
            <a:pPr algn="ctr"/>
            <a:r>
              <a:rPr lang="en" sz="1467" dirty="0">
                <a:latin typeface="Calibri"/>
                <a:ea typeface="Calibri"/>
                <a:cs typeface="Calibri"/>
                <a:sym typeface="Calibri"/>
              </a:rPr>
              <a:t>Ferromagnetic Solid Rod </a:t>
            </a:r>
            <a:endParaRPr sz="1467" dirty="0">
              <a:latin typeface="Calibri"/>
              <a:ea typeface="Calibri"/>
              <a:cs typeface="Calibri"/>
              <a:sym typeface="Calibri"/>
            </a:endParaRPr>
          </a:p>
          <a:p>
            <a:pPr algn="ctr"/>
            <a:r>
              <a:rPr lang="en" sz="1467" dirty="0">
                <a:latin typeface="Calibri"/>
                <a:ea typeface="Calibri"/>
                <a:cs typeface="Calibri"/>
                <a:sym typeface="Calibri"/>
              </a:rPr>
              <a:t>(4X/Core)</a:t>
            </a:r>
            <a:endParaRPr sz="1467" dirty="0">
              <a:latin typeface="Calibri"/>
              <a:ea typeface="Calibri"/>
              <a:cs typeface="Calibri"/>
              <a:sym typeface="Calibri"/>
            </a:endParaRPr>
          </a:p>
        </p:txBody>
      </p:sp>
      <p:cxnSp>
        <p:nvCxnSpPr>
          <p:cNvPr id="464" name="Google Shape;464;p42"/>
          <p:cNvCxnSpPr/>
          <p:nvPr/>
        </p:nvCxnSpPr>
        <p:spPr>
          <a:xfrm flipH="1" flipV="1">
            <a:off x="8899694" y="4189386"/>
            <a:ext cx="1090612" cy="152218"/>
          </a:xfrm>
          <a:prstGeom prst="straightConnector1">
            <a:avLst/>
          </a:prstGeom>
          <a:noFill/>
          <a:ln w="31750" cap="flat" cmpd="sng">
            <a:solidFill>
              <a:schemeClr val="accent1"/>
            </a:solidFill>
            <a:prstDash val="solid"/>
            <a:miter lim="800000"/>
            <a:headEnd type="none" w="sm" len="sm"/>
            <a:tailEnd type="stealth" w="med" len="med"/>
          </a:ln>
        </p:spPr>
      </p:cxnSp>
      <p:sp>
        <p:nvSpPr>
          <p:cNvPr id="465" name="Google Shape;465;p42"/>
          <p:cNvSpPr txBox="1"/>
          <p:nvPr/>
        </p:nvSpPr>
        <p:spPr>
          <a:xfrm>
            <a:off x="67167" y="878701"/>
            <a:ext cx="1940800" cy="1354176"/>
          </a:xfrm>
          <a:prstGeom prst="rect">
            <a:avLst/>
          </a:prstGeom>
          <a:noFill/>
          <a:ln>
            <a:noFill/>
          </a:ln>
        </p:spPr>
        <p:txBody>
          <a:bodyPr spcFirstLastPara="1" wrap="square" lIns="121900" tIns="121900" rIns="121900" bIns="121900" anchor="t" anchorCtr="0">
            <a:spAutoFit/>
          </a:bodyPr>
          <a:lstStyle/>
          <a:p>
            <a:r>
              <a:rPr lang="en" dirty="0">
                <a:latin typeface="Calibri"/>
                <a:ea typeface="Calibri"/>
                <a:cs typeface="Calibri"/>
                <a:sym typeface="Calibri"/>
              </a:rPr>
              <a:t>Laminated Ferromagnetic Shim Kit </a:t>
            </a:r>
            <a:endParaRPr dirty="0">
              <a:latin typeface="Calibri"/>
              <a:ea typeface="Calibri"/>
              <a:cs typeface="Calibri"/>
              <a:sym typeface="Calibri"/>
            </a:endParaRPr>
          </a:p>
          <a:p>
            <a:r>
              <a:rPr lang="en" dirty="0">
                <a:latin typeface="Calibri"/>
                <a:ea typeface="Calibri"/>
                <a:cs typeface="Calibri"/>
                <a:sym typeface="Calibri"/>
              </a:rPr>
              <a:t>(2X/Core)</a:t>
            </a:r>
            <a:endParaRPr dirty="0">
              <a:latin typeface="Calibri"/>
              <a:ea typeface="Calibri"/>
              <a:cs typeface="Calibri"/>
              <a:sym typeface="Calibri"/>
            </a:endParaRPr>
          </a:p>
        </p:txBody>
      </p:sp>
      <p:cxnSp>
        <p:nvCxnSpPr>
          <p:cNvPr id="466" name="Google Shape;466;p42"/>
          <p:cNvCxnSpPr/>
          <p:nvPr/>
        </p:nvCxnSpPr>
        <p:spPr>
          <a:xfrm>
            <a:off x="1242833" y="2047133"/>
            <a:ext cx="641876" cy="559032"/>
          </a:xfrm>
          <a:prstGeom prst="straightConnector1">
            <a:avLst/>
          </a:prstGeom>
          <a:noFill/>
          <a:ln w="31750" cap="flat" cmpd="sng">
            <a:solidFill>
              <a:schemeClr val="accent1"/>
            </a:solidFill>
            <a:prstDash val="solid"/>
            <a:miter lim="800000"/>
            <a:headEnd type="none" w="sm" len="sm"/>
            <a:tailEnd type="stealth" w="med" len="med"/>
          </a:ln>
        </p:spPr>
      </p:cxnSp>
      <p:sp>
        <p:nvSpPr>
          <p:cNvPr id="467" name="Google Shape;467;p42"/>
          <p:cNvSpPr txBox="1"/>
          <p:nvPr/>
        </p:nvSpPr>
        <p:spPr>
          <a:xfrm>
            <a:off x="8645488" y="560566"/>
            <a:ext cx="1940800" cy="1077178"/>
          </a:xfrm>
          <a:prstGeom prst="rect">
            <a:avLst/>
          </a:prstGeom>
          <a:noFill/>
          <a:ln>
            <a:noFill/>
          </a:ln>
        </p:spPr>
        <p:txBody>
          <a:bodyPr spcFirstLastPara="1" wrap="square" lIns="121900" tIns="121900" rIns="121900" bIns="121900" anchor="t" anchorCtr="0">
            <a:spAutoFit/>
          </a:bodyPr>
          <a:lstStyle/>
          <a:p>
            <a:r>
              <a:rPr lang="en" dirty="0">
                <a:latin typeface="Calibri"/>
                <a:ea typeface="Calibri"/>
                <a:cs typeface="Calibri"/>
                <a:sym typeface="Calibri"/>
              </a:rPr>
              <a:t> Ferromagnetic Rod Shim Kit  </a:t>
            </a:r>
            <a:endParaRPr dirty="0">
              <a:latin typeface="Calibri"/>
              <a:ea typeface="Calibri"/>
              <a:cs typeface="Calibri"/>
              <a:sym typeface="Calibri"/>
            </a:endParaRPr>
          </a:p>
          <a:p>
            <a:r>
              <a:rPr lang="en" dirty="0">
                <a:latin typeface="Calibri"/>
                <a:ea typeface="Calibri"/>
                <a:cs typeface="Calibri"/>
                <a:sym typeface="Calibri"/>
              </a:rPr>
              <a:t>(6X/Core)</a:t>
            </a:r>
            <a:endParaRPr dirty="0">
              <a:latin typeface="Calibri"/>
              <a:ea typeface="Calibri"/>
              <a:cs typeface="Calibri"/>
              <a:sym typeface="Calibri"/>
            </a:endParaRPr>
          </a:p>
        </p:txBody>
      </p:sp>
      <p:cxnSp>
        <p:nvCxnSpPr>
          <p:cNvPr id="468" name="Google Shape;468;p42"/>
          <p:cNvCxnSpPr/>
          <p:nvPr/>
        </p:nvCxnSpPr>
        <p:spPr>
          <a:xfrm flipH="1">
            <a:off x="6310745" y="1226513"/>
            <a:ext cx="2415730" cy="486141"/>
          </a:xfrm>
          <a:prstGeom prst="straightConnector1">
            <a:avLst/>
          </a:prstGeom>
          <a:noFill/>
          <a:ln w="31750" cap="flat" cmpd="sng">
            <a:solidFill>
              <a:schemeClr val="accent1"/>
            </a:solidFill>
            <a:prstDash val="solid"/>
            <a:miter lim="800000"/>
            <a:headEnd type="none" w="sm" len="sm"/>
            <a:tailEnd type="stealth" w="med" len="med"/>
          </a:ln>
        </p:spPr>
      </p:cxnSp>
      <p:sp>
        <p:nvSpPr>
          <p:cNvPr id="469" name="Google Shape;469;p42"/>
          <p:cNvSpPr txBox="1">
            <a:spLocks noGrp="1"/>
          </p:cNvSpPr>
          <p:nvPr>
            <p:ph type="sldNum" idx="12"/>
          </p:nvPr>
        </p:nvSpPr>
        <p:spPr>
          <a:xfrm>
            <a:off x="11693827" y="6442071"/>
            <a:ext cx="536400" cy="369200"/>
          </a:xfrm>
          <a:prstGeom prst="rect">
            <a:avLst/>
          </a:prstGeom>
          <a:noFill/>
          <a:ln>
            <a:noFill/>
          </a:ln>
        </p:spPr>
        <p:txBody>
          <a:bodyPr spcFirstLastPara="1" vert="horz" wrap="square" lIns="91433" tIns="45700" rIns="91433" bIns="91433" rtlCol="0" anchor="ctr" anchorCtr="0">
            <a:noAutofit/>
          </a:bodyPr>
          <a:lstStyle/>
          <a:p>
            <a:fld id="{00000000-1234-1234-1234-123412341234}" type="slidenum">
              <a:rPr lang="en"/>
              <a:pPr/>
              <a:t>17</a:t>
            </a:fld>
            <a:endParaRPr dirty="0"/>
          </a:p>
        </p:txBody>
      </p:sp>
      <p:sp>
        <p:nvSpPr>
          <p:cNvPr id="40"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
        <p:nvSpPr>
          <p:cNvPr id="45" name="TextBox 44"/>
          <p:cNvSpPr txBox="1"/>
          <p:nvPr/>
        </p:nvSpPr>
        <p:spPr>
          <a:xfrm>
            <a:off x="541151" y="5507819"/>
            <a:ext cx="10694295" cy="707886"/>
          </a:xfrm>
          <a:prstGeom prst="rect">
            <a:avLst/>
          </a:prstGeom>
          <a:noFill/>
        </p:spPr>
        <p:txBody>
          <a:bodyPr wrap="square" rtlCol="0">
            <a:spAutoFit/>
          </a:bodyPr>
          <a:lstStyle/>
          <a:p>
            <a:pPr marL="285750" indent="-285750">
              <a:buFont typeface="Arial" panose="020B0604020202020204" pitchFamily="34" charset="0"/>
              <a:buChar char="•"/>
            </a:pPr>
            <a:r>
              <a:rPr lang="en" sz="2000" dirty="0" smtClean="0">
                <a:solidFill>
                  <a:schemeClr val="bg2"/>
                </a:solidFill>
                <a:ea typeface="Calibri"/>
                <a:cs typeface="Calibri"/>
                <a:sym typeface="Calibri"/>
              </a:rPr>
              <a:t>When the magnetic </a:t>
            </a:r>
            <a:r>
              <a:rPr lang="en" sz="2000" dirty="0">
                <a:solidFill>
                  <a:schemeClr val="bg2"/>
                </a:solidFill>
                <a:ea typeface="Calibri"/>
                <a:cs typeface="Calibri"/>
                <a:sym typeface="Calibri"/>
              </a:rPr>
              <a:t>properties of the PM </a:t>
            </a:r>
            <a:r>
              <a:rPr lang="en" sz="2000" dirty="0" smtClean="0">
                <a:solidFill>
                  <a:schemeClr val="bg2"/>
                </a:solidFill>
                <a:ea typeface="Calibri"/>
                <a:cs typeface="Calibri"/>
                <a:sym typeface="Calibri"/>
              </a:rPr>
              <a:t>batch are below specification,</a:t>
            </a:r>
            <a:r>
              <a:rPr lang="en-US" sz="2000" dirty="0">
                <a:solidFill>
                  <a:schemeClr val="bg2"/>
                </a:solidFill>
                <a:latin typeface="Calibri" panose="020F0502020204030204" pitchFamily="34" charset="0"/>
                <a:sym typeface="Calibri"/>
              </a:rPr>
              <a:t> u</a:t>
            </a:r>
            <a:r>
              <a:rPr lang="en-US" sz="2000" dirty="0" smtClean="0">
                <a:solidFill>
                  <a:schemeClr val="bg2"/>
                </a:solidFill>
                <a:latin typeface="Calibri" panose="020F0502020204030204" pitchFamily="34" charset="0"/>
              </a:rPr>
              <a:t>sing </a:t>
            </a:r>
            <a:r>
              <a:rPr lang="en-US" sz="2000" dirty="0" smtClean="0">
                <a:solidFill>
                  <a:schemeClr val="bg2"/>
                </a:solidFill>
                <a:latin typeface="Calibri" panose="020F0502020204030204" pitchFamily="34" charset="0"/>
              </a:rPr>
              <a:t>ferromagnetic shims (low carbon steel), magnetic field can be adjusted higher.</a:t>
            </a:r>
            <a:endParaRPr lang="en-US" sz="2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708113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0"/>
          <p:cNvSpPr txBox="1">
            <a:spLocks noGrp="1"/>
          </p:cNvSpPr>
          <p:nvPr>
            <p:ph type="title"/>
          </p:nvPr>
        </p:nvSpPr>
        <p:spPr>
          <a:xfrm>
            <a:off x="220627" y="84953"/>
            <a:ext cx="11473200" cy="585648"/>
          </a:xfrm>
          <a:prstGeom prst="rect">
            <a:avLst/>
          </a:prstGeom>
        </p:spPr>
        <p:txBody>
          <a:bodyPr spcFirstLastPara="1" vert="horz" wrap="square" lIns="91433" tIns="45700" rIns="91433" bIns="45700" rtlCol="0" anchor="t" anchorCtr="0">
            <a:noAutofit/>
          </a:bodyPr>
          <a:lstStyle/>
          <a:p>
            <a:pPr>
              <a:spcBef>
                <a:spcPts val="0"/>
              </a:spcBef>
            </a:pPr>
            <a:r>
              <a:rPr lang="en" sz="3200" dirty="0"/>
              <a:t>Ferromagnetic compensation enhances the tuning range of the HBEND .</a:t>
            </a:r>
            <a:endParaRPr sz="3200" dirty="0"/>
          </a:p>
        </p:txBody>
      </p:sp>
      <p:sp>
        <p:nvSpPr>
          <p:cNvPr id="399" name="Google Shape;399;p40"/>
          <p:cNvSpPr txBox="1"/>
          <p:nvPr/>
        </p:nvSpPr>
        <p:spPr>
          <a:xfrm>
            <a:off x="11052000" y="3523867"/>
            <a:ext cx="1219200" cy="615513"/>
          </a:xfrm>
          <a:prstGeom prst="rect">
            <a:avLst/>
          </a:prstGeom>
          <a:noFill/>
          <a:ln>
            <a:noFill/>
          </a:ln>
        </p:spPr>
        <p:txBody>
          <a:bodyPr spcFirstLastPara="1" wrap="square" lIns="121900" tIns="121900" rIns="121900" bIns="121900" anchor="t" anchorCtr="0">
            <a:spAutoFit/>
          </a:bodyPr>
          <a:lstStyle/>
          <a:p>
            <a:endParaRPr sz="2400">
              <a:latin typeface="Calibri"/>
              <a:ea typeface="Calibri"/>
              <a:cs typeface="Calibri"/>
              <a:sym typeface="Calibri"/>
            </a:endParaRPr>
          </a:p>
        </p:txBody>
      </p:sp>
      <p:sp>
        <p:nvSpPr>
          <p:cNvPr id="400" name="Google Shape;400;p40"/>
          <p:cNvSpPr txBox="1">
            <a:spLocks noGrp="1"/>
          </p:cNvSpPr>
          <p:nvPr>
            <p:ph type="body" idx="1"/>
          </p:nvPr>
        </p:nvSpPr>
        <p:spPr>
          <a:xfrm>
            <a:off x="7100100" y="936466"/>
            <a:ext cx="5113200" cy="4626800"/>
          </a:xfrm>
          <a:prstGeom prst="rect">
            <a:avLst/>
          </a:prstGeom>
        </p:spPr>
        <p:txBody>
          <a:bodyPr spcFirstLastPara="1" vert="horz" wrap="square" lIns="91433" tIns="45700" rIns="91433" bIns="45700" rtlCol="0" anchor="t" anchorCtr="0">
            <a:normAutofit/>
          </a:bodyPr>
          <a:lstStyle/>
          <a:p>
            <a:pPr marL="609585" indent="-464808">
              <a:spcBef>
                <a:spcPts val="1067"/>
              </a:spcBef>
              <a:buSzPct val="100000"/>
              <a:buAutoNum type="arabicPeriod"/>
            </a:pPr>
            <a:r>
              <a:rPr lang="en" sz="2000" dirty="0"/>
              <a:t>Machining of vertically polarized blocks to adjust for too strong a PM Core magnetization </a:t>
            </a:r>
            <a:endParaRPr sz="2000" dirty="0"/>
          </a:p>
          <a:p>
            <a:pPr marL="609585" indent="-464808">
              <a:spcBef>
                <a:spcPts val="0"/>
              </a:spcBef>
              <a:buSzPct val="100000"/>
              <a:buAutoNum type="arabicPeriod"/>
            </a:pPr>
            <a:r>
              <a:rPr lang="en" sz="2000" dirty="0"/>
              <a:t>Ferromagnetic compensation range to correct for core strength that is too weak. </a:t>
            </a:r>
            <a:endParaRPr sz="2000" dirty="0"/>
          </a:p>
          <a:p>
            <a:pPr marL="609585" indent="-464808">
              <a:spcBef>
                <a:spcPts val="0"/>
              </a:spcBef>
              <a:buSzPct val="100000"/>
              <a:buAutoNum type="arabicPeriod"/>
            </a:pPr>
            <a:r>
              <a:rPr lang="en" sz="2000" dirty="0"/>
              <a:t>Additional range of +/- field/integral available from PM tuning blocks. </a:t>
            </a:r>
            <a:br>
              <a:rPr lang="en" sz="2000" dirty="0"/>
            </a:br>
            <a:endParaRPr sz="2000" dirty="0"/>
          </a:p>
          <a:p>
            <a:pPr marL="0" indent="0">
              <a:spcBef>
                <a:spcPts val="1067"/>
              </a:spcBef>
              <a:buNone/>
            </a:pPr>
            <a:r>
              <a:rPr lang="en" sz="2000" b="1" dirty="0"/>
              <a:t>NOTE:</a:t>
            </a:r>
            <a:r>
              <a:rPr lang="en" sz="2000" dirty="0"/>
              <a:t> The Hall probe measurement uncertainty is shown in YELLOW. </a:t>
            </a:r>
            <a:endParaRPr sz="2000" dirty="0"/>
          </a:p>
        </p:txBody>
      </p:sp>
      <p:grpSp>
        <p:nvGrpSpPr>
          <p:cNvPr id="401" name="Google Shape;401;p40"/>
          <p:cNvGrpSpPr/>
          <p:nvPr/>
        </p:nvGrpSpPr>
        <p:grpSpPr>
          <a:xfrm>
            <a:off x="262300" y="1926133"/>
            <a:ext cx="6327400" cy="3852400"/>
            <a:chOff x="196725" y="1292200"/>
            <a:chExt cx="4745550" cy="2889300"/>
          </a:xfrm>
        </p:grpSpPr>
        <p:pic>
          <p:nvPicPr>
            <p:cNvPr id="402" name="Google Shape;402;p40"/>
            <p:cNvPicPr preferRelativeResize="0"/>
            <p:nvPr/>
          </p:nvPicPr>
          <p:blipFill>
            <a:blip r:embed="rId3">
              <a:alphaModFix/>
            </a:blip>
            <a:stretch>
              <a:fillRect/>
            </a:stretch>
          </p:blipFill>
          <p:spPr>
            <a:xfrm>
              <a:off x="196725" y="1292200"/>
              <a:ext cx="4745550" cy="2889300"/>
            </a:xfrm>
            <a:prstGeom prst="rect">
              <a:avLst/>
            </a:prstGeom>
            <a:noFill/>
            <a:ln>
              <a:noFill/>
            </a:ln>
          </p:spPr>
        </p:pic>
        <p:cxnSp>
          <p:nvCxnSpPr>
            <p:cNvPr id="403" name="Google Shape;403;p40"/>
            <p:cNvCxnSpPr/>
            <p:nvPr/>
          </p:nvCxnSpPr>
          <p:spPr>
            <a:xfrm rot="10800000">
              <a:off x="2300100" y="2555150"/>
              <a:ext cx="19500" cy="1178400"/>
            </a:xfrm>
            <a:prstGeom prst="straightConnector1">
              <a:avLst/>
            </a:prstGeom>
            <a:noFill/>
            <a:ln w="19050" cap="flat" cmpd="sng">
              <a:solidFill>
                <a:schemeClr val="dk2"/>
              </a:solidFill>
              <a:prstDash val="solid"/>
              <a:round/>
              <a:headEnd type="none" w="med" len="med"/>
              <a:tailEnd type="triangle" w="med" len="med"/>
            </a:ln>
          </p:spPr>
        </p:cxnSp>
        <p:grpSp>
          <p:nvGrpSpPr>
            <p:cNvPr id="404" name="Google Shape;404;p40"/>
            <p:cNvGrpSpPr/>
            <p:nvPr/>
          </p:nvGrpSpPr>
          <p:grpSpPr>
            <a:xfrm>
              <a:off x="2496975" y="2687200"/>
              <a:ext cx="272700" cy="461635"/>
              <a:chOff x="4199025" y="4668400"/>
              <a:chExt cx="272700" cy="461635"/>
            </a:xfrm>
          </p:grpSpPr>
          <p:sp>
            <p:nvSpPr>
              <p:cNvPr id="405" name="Google Shape;405;p40"/>
              <p:cNvSpPr txBox="1"/>
              <p:nvPr/>
            </p:nvSpPr>
            <p:spPr>
              <a:xfrm>
                <a:off x="4199025" y="4668400"/>
                <a:ext cx="272700" cy="461635"/>
              </a:xfrm>
              <a:prstGeom prst="rect">
                <a:avLst/>
              </a:prstGeom>
              <a:noFill/>
              <a:ln>
                <a:noFill/>
              </a:ln>
            </p:spPr>
            <p:txBody>
              <a:bodyPr spcFirstLastPara="1" wrap="square" lIns="121900" tIns="121900" rIns="121900" bIns="121900" anchor="t" anchorCtr="0">
                <a:spAutoFit/>
              </a:bodyPr>
              <a:lstStyle/>
              <a:p>
                <a:pPr algn="ctr"/>
                <a:r>
                  <a:rPr lang="en" sz="2400">
                    <a:latin typeface="Calibri"/>
                    <a:ea typeface="Calibri"/>
                    <a:cs typeface="Calibri"/>
                    <a:sym typeface="Calibri"/>
                  </a:rPr>
                  <a:t>3</a:t>
                </a:r>
                <a:endParaRPr sz="2400">
                  <a:latin typeface="Calibri"/>
                  <a:ea typeface="Calibri"/>
                  <a:cs typeface="Calibri"/>
                  <a:sym typeface="Calibri"/>
                </a:endParaRPr>
              </a:p>
            </p:txBody>
          </p:sp>
          <p:sp>
            <p:nvSpPr>
              <p:cNvPr id="406" name="Google Shape;406;p40"/>
              <p:cNvSpPr/>
              <p:nvPr/>
            </p:nvSpPr>
            <p:spPr>
              <a:xfrm>
                <a:off x="4199025" y="4751650"/>
                <a:ext cx="272700" cy="2337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407" name="Google Shape;407;p40"/>
            <p:cNvGrpSpPr/>
            <p:nvPr/>
          </p:nvGrpSpPr>
          <p:grpSpPr>
            <a:xfrm>
              <a:off x="2027400" y="3208200"/>
              <a:ext cx="272700" cy="461635"/>
              <a:chOff x="5342025" y="4211200"/>
              <a:chExt cx="272700" cy="461635"/>
            </a:xfrm>
          </p:grpSpPr>
          <p:sp>
            <p:nvSpPr>
              <p:cNvPr id="408" name="Google Shape;408;p40"/>
              <p:cNvSpPr txBox="1"/>
              <p:nvPr/>
            </p:nvSpPr>
            <p:spPr>
              <a:xfrm>
                <a:off x="5342025" y="4211200"/>
                <a:ext cx="272700" cy="461635"/>
              </a:xfrm>
              <a:prstGeom prst="rect">
                <a:avLst/>
              </a:prstGeom>
              <a:noFill/>
              <a:ln>
                <a:noFill/>
              </a:ln>
            </p:spPr>
            <p:txBody>
              <a:bodyPr spcFirstLastPara="1" wrap="square" lIns="121900" tIns="121900" rIns="121900" bIns="121900" anchor="t" anchorCtr="0">
                <a:spAutoFit/>
              </a:bodyPr>
              <a:lstStyle/>
              <a:p>
                <a:pPr algn="ctr"/>
                <a:r>
                  <a:rPr lang="en" sz="2400">
                    <a:latin typeface="Calibri"/>
                    <a:ea typeface="Calibri"/>
                    <a:cs typeface="Calibri"/>
                    <a:sym typeface="Calibri"/>
                  </a:rPr>
                  <a:t>1</a:t>
                </a:r>
                <a:endParaRPr sz="2400">
                  <a:latin typeface="Calibri"/>
                  <a:ea typeface="Calibri"/>
                  <a:cs typeface="Calibri"/>
                  <a:sym typeface="Calibri"/>
                </a:endParaRPr>
              </a:p>
            </p:txBody>
          </p:sp>
          <p:sp>
            <p:nvSpPr>
              <p:cNvPr id="409" name="Google Shape;409;p40"/>
              <p:cNvSpPr/>
              <p:nvPr/>
            </p:nvSpPr>
            <p:spPr>
              <a:xfrm>
                <a:off x="5342025" y="4294450"/>
                <a:ext cx="272700" cy="2337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410" name="Google Shape;410;p40"/>
            <p:cNvGrpSpPr/>
            <p:nvPr/>
          </p:nvGrpSpPr>
          <p:grpSpPr>
            <a:xfrm>
              <a:off x="1933725" y="2154950"/>
              <a:ext cx="283663" cy="461635"/>
              <a:chOff x="5342025" y="4516000"/>
              <a:chExt cx="283663" cy="461635"/>
            </a:xfrm>
          </p:grpSpPr>
          <p:sp>
            <p:nvSpPr>
              <p:cNvPr id="411" name="Google Shape;411;p40"/>
              <p:cNvSpPr txBox="1"/>
              <p:nvPr/>
            </p:nvSpPr>
            <p:spPr>
              <a:xfrm>
                <a:off x="5342025" y="4516000"/>
                <a:ext cx="272700" cy="461635"/>
              </a:xfrm>
              <a:prstGeom prst="rect">
                <a:avLst/>
              </a:prstGeom>
              <a:noFill/>
              <a:ln>
                <a:noFill/>
              </a:ln>
            </p:spPr>
            <p:txBody>
              <a:bodyPr spcFirstLastPara="1" wrap="square" lIns="121900" tIns="121900" rIns="121900" bIns="121900" anchor="t" anchorCtr="0">
                <a:spAutoFit/>
              </a:bodyPr>
              <a:lstStyle/>
              <a:p>
                <a:pPr algn="ctr"/>
                <a:r>
                  <a:rPr lang="en" sz="2400">
                    <a:latin typeface="Calibri"/>
                    <a:ea typeface="Calibri"/>
                    <a:cs typeface="Calibri"/>
                    <a:sym typeface="Calibri"/>
                  </a:rPr>
                  <a:t>2</a:t>
                </a:r>
                <a:endParaRPr sz="2400">
                  <a:latin typeface="Calibri"/>
                  <a:ea typeface="Calibri"/>
                  <a:cs typeface="Calibri"/>
                  <a:sym typeface="Calibri"/>
                </a:endParaRPr>
              </a:p>
            </p:txBody>
          </p:sp>
          <p:sp>
            <p:nvSpPr>
              <p:cNvPr id="412" name="Google Shape;412;p40"/>
              <p:cNvSpPr/>
              <p:nvPr/>
            </p:nvSpPr>
            <p:spPr>
              <a:xfrm>
                <a:off x="5352988" y="4599250"/>
                <a:ext cx="272700" cy="2337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cxnSp>
          <p:nvCxnSpPr>
            <p:cNvPr id="413" name="Google Shape;413;p40"/>
            <p:cNvCxnSpPr/>
            <p:nvPr/>
          </p:nvCxnSpPr>
          <p:spPr>
            <a:xfrm flipH="1">
              <a:off x="2310125" y="2116175"/>
              <a:ext cx="600" cy="438900"/>
            </a:xfrm>
            <a:prstGeom prst="straightConnector1">
              <a:avLst/>
            </a:prstGeom>
            <a:noFill/>
            <a:ln w="19050" cap="flat" cmpd="sng">
              <a:solidFill>
                <a:schemeClr val="dk2"/>
              </a:solidFill>
              <a:prstDash val="solid"/>
              <a:round/>
              <a:headEnd type="none" w="med" len="med"/>
              <a:tailEnd type="triangle" w="med" len="med"/>
            </a:ln>
          </p:spPr>
        </p:cxnSp>
        <p:grpSp>
          <p:nvGrpSpPr>
            <p:cNvPr id="414" name="Google Shape;414;p40"/>
            <p:cNvGrpSpPr/>
            <p:nvPr/>
          </p:nvGrpSpPr>
          <p:grpSpPr>
            <a:xfrm>
              <a:off x="2496975" y="1747900"/>
              <a:ext cx="272700" cy="461635"/>
              <a:chOff x="4199025" y="4668400"/>
              <a:chExt cx="272700" cy="461635"/>
            </a:xfrm>
          </p:grpSpPr>
          <p:sp>
            <p:nvSpPr>
              <p:cNvPr id="415" name="Google Shape;415;p40"/>
              <p:cNvSpPr txBox="1"/>
              <p:nvPr/>
            </p:nvSpPr>
            <p:spPr>
              <a:xfrm>
                <a:off x="4199025" y="4668400"/>
                <a:ext cx="272700" cy="461635"/>
              </a:xfrm>
              <a:prstGeom prst="rect">
                <a:avLst/>
              </a:prstGeom>
              <a:noFill/>
              <a:ln>
                <a:noFill/>
              </a:ln>
            </p:spPr>
            <p:txBody>
              <a:bodyPr spcFirstLastPara="1" wrap="square" lIns="121900" tIns="121900" rIns="121900" bIns="121900" anchor="t" anchorCtr="0">
                <a:spAutoFit/>
              </a:bodyPr>
              <a:lstStyle/>
              <a:p>
                <a:pPr algn="ctr"/>
                <a:r>
                  <a:rPr lang="en" sz="2400">
                    <a:latin typeface="Calibri"/>
                    <a:ea typeface="Calibri"/>
                    <a:cs typeface="Calibri"/>
                    <a:sym typeface="Calibri"/>
                  </a:rPr>
                  <a:t>3</a:t>
                </a:r>
                <a:endParaRPr sz="2400">
                  <a:latin typeface="Calibri"/>
                  <a:ea typeface="Calibri"/>
                  <a:cs typeface="Calibri"/>
                  <a:sym typeface="Calibri"/>
                </a:endParaRPr>
              </a:p>
            </p:txBody>
          </p:sp>
          <p:sp>
            <p:nvSpPr>
              <p:cNvPr id="416" name="Google Shape;416;p40"/>
              <p:cNvSpPr/>
              <p:nvPr/>
            </p:nvSpPr>
            <p:spPr>
              <a:xfrm>
                <a:off x="4199025" y="4751650"/>
                <a:ext cx="272700" cy="2337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sp>
        <p:nvSpPr>
          <p:cNvPr id="417" name="Google Shape;417;p40"/>
          <p:cNvSpPr txBox="1">
            <a:spLocks noGrp="1"/>
          </p:cNvSpPr>
          <p:nvPr>
            <p:ph type="sldNum" idx="12"/>
          </p:nvPr>
        </p:nvSpPr>
        <p:spPr>
          <a:xfrm>
            <a:off x="11693827" y="6442071"/>
            <a:ext cx="536400" cy="369200"/>
          </a:xfrm>
          <a:prstGeom prst="rect">
            <a:avLst/>
          </a:prstGeom>
          <a:noFill/>
          <a:ln>
            <a:noFill/>
          </a:ln>
        </p:spPr>
        <p:txBody>
          <a:bodyPr spcFirstLastPara="1" vert="horz" wrap="square" lIns="91433" tIns="45700" rIns="91433" bIns="91433" rtlCol="0" anchor="ctr" anchorCtr="0">
            <a:noAutofit/>
          </a:bodyPr>
          <a:lstStyle/>
          <a:p>
            <a:fld id="{00000000-1234-1234-1234-123412341234}" type="slidenum">
              <a:rPr lang="en"/>
              <a:pPr/>
              <a:t>18</a:t>
            </a:fld>
            <a:endParaRPr/>
          </a:p>
        </p:txBody>
      </p:sp>
      <p:sp>
        <p:nvSpPr>
          <p:cNvPr id="419" name="Google Shape;419;p40"/>
          <p:cNvSpPr txBox="1"/>
          <p:nvPr/>
        </p:nvSpPr>
        <p:spPr>
          <a:xfrm>
            <a:off x="414300" y="1267868"/>
            <a:ext cx="7411200" cy="615513"/>
          </a:xfrm>
          <a:prstGeom prst="rect">
            <a:avLst/>
          </a:prstGeom>
          <a:noFill/>
          <a:ln>
            <a:noFill/>
          </a:ln>
        </p:spPr>
        <p:txBody>
          <a:bodyPr spcFirstLastPara="1" wrap="square" lIns="121900" tIns="121900" rIns="121900" bIns="121900" anchor="t" anchorCtr="0">
            <a:spAutoFit/>
          </a:bodyPr>
          <a:lstStyle/>
          <a:p>
            <a:r>
              <a:rPr lang="en" sz="2400" b="1" dirty="0">
                <a:latin typeface="Calibri"/>
                <a:ea typeface="Calibri"/>
                <a:cs typeface="Calibri"/>
                <a:sym typeface="Calibri"/>
              </a:rPr>
              <a:t>ON AXIS B</a:t>
            </a:r>
            <a:r>
              <a:rPr lang="en" sz="2400" b="1" baseline="-25000" dirty="0">
                <a:latin typeface="Calibri"/>
                <a:ea typeface="Calibri"/>
                <a:cs typeface="Calibri"/>
                <a:sym typeface="Calibri"/>
              </a:rPr>
              <a:t>Y</a:t>
            </a:r>
            <a:r>
              <a:rPr lang="en" sz="2400" b="1" dirty="0">
                <a:latin typeface="Calibri"/>
                <a:ea typeface="Calibri"/>
                <a:cs typeface="Calibri"/>
                <a:sym typeface="Calibri"/>
              </a:rPr>
              <a:t> FIELD  OF A BARE HBEND CORE ASSEMBLY</a:t>
            </a:r>
            <a:r>
              <a:rPr lang="en" sz="2400" dirty="0">
                <a:latin typeface="Calibri"/>
                <a:ea typeface="Calibri"/>
                <a:cs typeface="Calibri"/>
                <a:sym typeface="Calibri"/>
              </a:rPr>
              <a:t> </a:t>
            </a:r>
            <a:endParaRPr sz="2400" dirty="0">
              <a:latin typeface="Calibri"/>
              <a:ea typeface="Calibri"/>
              <a:cs typeface="Calibri"/>
              <a:sym typeface="Calibri"/>
            </a:endParaRPr>
          </a:p>
        </p:txBody>
      </p:sp>
      <p:sp>
        <p:nvSpPr>
          <p:cNvPr id="25"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
        <p:nvSpPr>
          <p:cNvPr id="26" name="TextBox 25"/>
          <p:cNvSpPr txBox="1"/>
          <p:nvPr/>
        </p:nvSpPr>
        <p:spPr>
          <a:xfrm>
            <a:off x="6900649" y="4395568"/>
            <a:ext cx="49871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VAC magnetic property :</a:t>
            </a:r>
          </a:p>
          <a:p>
            <a:r>
              <a:rPr lang="en-US" sz="2000" dirty="0" smtClean="0">
                <a:solidFill>
                  <a:schemeClr val="bg2"/>
                </a:solidFill>
                <a:latin typeface="Calibri" panose="020F0502020204030204" pitchFamily="34" charset="0"/>
              </a:rPr>
              <a:t>       Core PM: Br &gt; 1.34 T, </a:t>
            </a:r>
            <a:r>
              <a:rPr lang="en-US" sz="2000" dirty="0" err="1" smtClean="0">
                <a:solidFill>
                  <a:schemeClr val="bg2"/>
                </a:solidFill>
                <a:latin typeface="Calibri" panose="020F0502020204030204" pitchFamily="34" charset="0"/>
              </a:rPr>
              <a:t>Hc</a:t>
            </a:r>
            <a:r>
              <a:rPr lang="en-US" sz="2000" dirty="0" smtClean="0">
                <a:solidFill>
                  <a:schemeClr val="bg2"/>
                </a:solidFill>
                <a:latin typeface="Calibri" panose="020F0502020204030204" pitchFamily="34" charset="0"/>
              </a:rPr>
              <a:t> &gt; 12.75 </a:t>
            </a:r>
            <a:r>
              <a:rPr lang="en-US" sz="2000" dirty="0" err="1" smtClean="0">
                <a:solidFill>
                  <a:schemeClr val="bg2"/>
                </a:solidFill>
                <a:latin typeface="Calibri" panose="020F0502020204030204" pitchFamily="34" charset="0"/>
              </a:rPr>
              <a:t>kOe</a:t>
            </a:r>
            <a:r>
              <a:rPr lang="en-US" sz="2000" dirty="0" smtClean="0">
                <a:solidFill>
                  <a:schemeClr val="bg2"/>
                </a:solidFill>
                <a:latin typeface="Calibri" panose="020F0502020204030204" pitchFamily="34" charset="0"/>
              </a:rPr>
              <a:t>, </a:t>
            </a:r>
          </a:p>
          <a:p>
            <a:r>
              <a:rPr lang="en-US" sz="2000" dirty="0">
                <a:solidFill>
                  <a:schemeClr val="bg2"/>
                </a:solidFill>
                <a:latin typeface="Calibri" panose="020F0502020204030204" pitchFamily="34" charset="0"/>
              </a:rPr>
              <a:t> </a:t>
            </a:r>
            <a:r>
              <a:rPr lang="en-US" sz="2000" dirty="0" smtClean="0">
                <a:solidFill>
                  <a:schemeClr val="bg2"/>
                </a:solidFill>
                <a:latin typeface="Calibri" panose="020F0502020204030204" pitchFamily="34" charset="0"/>
              </a:rPr>
              <a:t>                        </a:t>
            </a:r>
            <a:r>
              <a:rPr lang="en-US" sz="2000" dirty="0" err="1" smtClean="0">
                <a:solidFill>
                  <a:schemeClr val="bg2"/>
                </a:solidFill>
                <a:latin typeface="Calibri" panose="020F0502020204030204" pitchFamily="34" charset="0"/>
              </a:rPr>
              <a:t>Hcj</a:t>
            </a:r>
            <a:r>
              <a:rPr lang="en-US" sz="2000" dirty="0" smtClean="0">
                <a:solidFill>
                  <a:schemeClr val="bg2"/>
                </a:solidFill>
                <a:latin typeface="Calibri" panose="020F0502020204030204" pitchFamily="34" charset="0"/>
              </a:rPr>
              <a:t> &gt; 27.52 </a:t>
            </a:r>
            <a:r>
              <a:rPr lang="en-US" sz="2000" dirty="0" err="1" smtClean="0">
                <a:solidFill>
                  <a:schemeClr val="bg2"/>
                </a:solidFill>
                <a:latin typeface="Calibri" panose="020F0502020204030204" pitchFamily="34" charset="0"/>
              </a:rPr>
              <a:t>kOe</a:t>
            </a:r>
            <a:endParaRPr lang="en-US" sz="2000" dirty="0" smtClean="0">
              <a:solidFill>
                <a:schemeClr val="bg2"/>
              </a:solidFill>
              <a:latin typeface="Calibri" panose="020F0502020204030204" pitchFamily="34" charset="0"/>
            </a:endParaRPr>
          </a:p>
          <a:p>
            <a:r>
              <a:rPr lang="en-US" sz="2000" dirty="0">
                <a:solidFill>
                  <a:schemeClr val="bg2"/>
                </a:solidFill>
                <a:latin typeface="Calibri" panose="020F0502020204030204" pitchFamily="34" charset="0"/>
              </a:rPr>
              <a:t> </a:t>
            </a:r>
            <a:r>
              <a:rPr lang="en-US" sz="2000" dirty="0" smtClean="0">
                <a:solidFill>
                  <a:schemeClr val="bg2"/>
                </a:solidFill>
                <a:latin typeface="Calibri" panose="020F0502020204030204" pitchFamily="34" charset="0"/>
              </a:rPr>
              <a:t>      axial PM: </a:t>
            </a:r>
            <a:r>
              <a:rPr lang="en-US" sz="2000" dirty="0">
                <a:solidFill>
                  <a:schemeClr val="bg2"/>
                </a:solidFill>
                <a:latin typeface="Calibri" panose="020F0502020204030204" pitchFamily="34" charset="0"/>
              </a:rPr>
              <a:t>Br &gt; </a:t>
            </a:r>
            <a:r>
              <a:rPr lang="en-US" sz="2000" dirty="0" smtClean="0">
                <a:solidFill>
                  <a:schemeClr val="bg2"/>
                </a:solidFill>
                <a:latin typeface="Calibri" panose="020F0502020204030204" pitchFamily="34" charset="0"/>
              </a:rPr>
              <a:t>1.3 </a:t>
            </a:r>
            <a:r>
              <a:rPr lang="en-US" sz="2000" dirty="0">
                <a:solidFill>
                  <a:schemeClr val="bg2"/>
                </a:solidFill>
                <a:latin typeface="Calibri" panose="020F0502020204030204" pitchFamily="34" charset="0"/>
              </a:rPr>
              <a:t>T, </a:t>
            </a:r>
            <a:r>
              <a:rPr lang="en-US" sz="2000" dirty="0" err="1">
                <a:solidFill>
                  <a:schemeClr val="bg2"/>
                </a:solidFill>
                <a:latin typeface="Calibri" panose="020F0502020204030204" pitchFamily="34" charset="0"/>
              </a:rPr>
              <a:t>Hc</a:t>
            </a:r>
            <a:r>
              <a:rPr lang="en-US" sz="2000" dirty="0">
                <a:solidFill>
                  <a:schemeClr val="bg2"/>
                </a:solidFill>
                <a:latin typeface="Calibri" panose="020F0502020204030204" pitchFamily="34" charset="0"/>
              </a:rPr>
              <a:t> &gt; </a:t>
            </a:r>
            <a:r>
              <a:rPr lang="en-US" sz="2000" dirty="0" smtClean="0">
                <a:solidFill>
                  <a:schemeClr val="bg2"/>
                </a:solidFill>
                <a:latin typeface="Calibri" panose="020F0502020204030204" pitchFamily="34" charset="0"/>
              </a:rPr>
              <a:t>12.38 </a:t>
            </a:r>
            <a:r>
              <a:rPr lang="en-US" sz="2000" dirty="0" err="1">
                <a:solidFill>
                  <a:schemeClr val="bg2"/>
                </a:solidFill>
                <a:latin typeface="Calibri" panose="020F0502020204030204" pitchFamily="34" charset="0"/>
              </a:rPr>
              <a:t>kOe</a:t>
            </a:r>
            <a:r>
              <a:rPr lang="en-US" sz="2000" dirty="0">
                <a:solidFill>
                  <a:schemeClr val="bg2"/>
                </a:solidFill>
                <a:latin typeface="Calibri" panose="020F0502020204030204" pitchFamily="34" charset="0"/>
              </a:rPr>
              <a:t>, </a:t>
            </a:r>
          </a:p>
          <a:p>
            <a:r>
              <a:rPr lang="en-US" sz="2000" dirty="0">
                <a:solidFill>
                  <a:schemeClr val="bg2"/>
                </a:solidFill>
                <a:latin typeface="Calibri" panose="020F0502020204030204" pitchFamily="34" charset="0"/>
              </a:rPr>
              <a:t>                        </a:t>
            </a:r>
            <a:r>
              <a:rPr lang="en-US" sz="2000" dirty="0" smtClean="0">
                <a:solidFill>
                  <a:schemeClr val="bg2"/>
                </a:solidFill>
                <a:latin typeface="Calibri" panose="020F0502020204030204" pitchFamily="34" charset="0"/>
              </a:rPr>
              <a:t> </a:t>
            </a:r>
            <a:r>
              <a:rPr lang="en-US" sz="2000" dirty="0" err="1" smtClean="0">
                <a:solidFill>
                  <a:schemeClr val="bg2"/>
                </a:solidFill>
                <a:latin typeface="Calibri" panose="020F0502020204030204" pitchFamily="34" charset="0"/>
              </a:rPr>
              <a:t>Hcj</a:t>
            </a:r>
            <a:r>
              <a:rPr lang="en-US" sz="2000" dirty="0" smtClean="0">
                <a:solidFill>
                  <a:schemeClr val="bg2"/>
                </a:solidFill>
                <a:latin typeface="Calibri" panose="020F0502020204030204" pitchFamily="34" charset="0"/>
              </a:rPr>
              <a:t> </a:t>
            </a:r>
            <a:r>
              <a:rPr lang="en-US" sz="2000" dirty="0">
                <a:solidFill>
                  <a:schemeClr val="bg2"/>
                </a:solidFill>
                <a:latin typeface="Calibri" panose="020F0502020204030204" pitchFamily="34" charset="0"/>
              </a:rPr>
              <a:t>&gt; </a:t>
            </a:r>
            <a:r>
              <a:rPr lang="en-US" sz="2000" dirty="0" smtClean="0">
                <a:solidFill>
                  <a:schemeClr val="bg2"/>
                </a:solidFill>
                <a:latin typeface="Calibri" panose="020F0502020204030204" pitchFamily="34" charset="0"/>
              </a:rPr>
              <a:t>31.48 </a:t>
            </a:r>
            <a:r>
              <a:rPr lang="en-US" sz="2000" dirty="0" err="1">
                <a:solidFill>
                  <a:schemeClr val="bg2"/>
                </a:solidFill>
                <a:latin typeface="Calibri" panose="020F0502020204030204" pitchFamily="34" charset="0"/>
              </a:rPr>
              <a:t>kOe</a:t>
            </a:r>
            <a:endParaRPr lang="en-US" sz="2000" dirty="0" smtClean="0">
              <a:solidFill>
                <a:schemeClr val="bg2"/>
              </a:solidFill>
              <a:latin typeface="Calibri" panose="020F0502020204030204" pitchFamily="34" charset="0"/>
            </a:endParaRPr>
          </a:p>
        </p:txBody>
      </p:sp>
    </p:spTree>
    <p:extLst>
      <p:ext uri="{BB962C8B-B14F-4D97-AF65-F5344CB8AC3E}">
        <p14:creationId xmlns:p14="http://schemas.microsoft.com/office/powerpoint/2010/main" val="2850544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35" y="632331"/>
            <a:ext cx="8475549" cy="4260611"/>
          </a:xfrm>
          <a:prstGeom prst="rect">
            <a:avLst/>
          </a:prstGeom>
        </p:spPr>
      </p:pic>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Magnetic cross talk to neighboring magnets</a:t>
            </a:r>
            <a:endParaRPr lang="en-US" sz="2800" b="1" dirty="0">
              <a:solidFill>
                <a:schemeClr val="tx2"/>
              </a:solidFill>
              <a:latin typeface="Calibri"/>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19</a:t>
            </a:fld>
            <a:endParaRPr lang="en-US" dirty="0"/>
          </a:p>
        </p:txBody>
      </p:sp>
      <p:cxnSp>
        <p:nvCxnSpPr>
          <p:cNvPr id="9" name="Straight Arrow Connector 8"/>
          <p:cNvCxnSpPr/>
          <p:nvPr/>
        </p:nvCxnSpPr>
        <p:spPr>
          <a:xfrm flipH="1">
            <a:off x="5565885" y="2088407"/>
            <a:ext cx="261167" cy="507979"/>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84787" y="1950055"/>
            <a:ext cx="1292852" cy="646331"/>
          </a:xfrm>
          <a:prstGeom prst="rect">
            <a:avLst/>
          </a:prstGeom>
          <a:noFill/>
        </p:spPr>
        <p:txBody>
          <a:bodyPr wrap="square" rtlCol="0">
            <a:spAutoFit/>
          </a:bodyPr>
          <a:lstStyle/>
          <a:p>
            <a:r>
              <a:rPr lang="en-US" dirty="0" smtClean="0"/>
              <a:t>HBEND magnet</a:t>
            </a:r>
            <a:endParaRPr lang="en-US" dirty="0"/>
          </a:p>
        </p:txBody>
      </p:sp>
      <p:sp>
        <p:nvSpPr>
          <p:cNvPr id="14" name="TextBox 13"/>
          <p:cNvSpPr txBox="1"/>
          <p:nvPr/>
        </p:nvSpPr>
        <p:spPr>
          <a:xfrm>
            <a:off x="77821" y="4161121"/>
            <a:ext cx="12024371" cy="221599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Cobalt iron is used for field clamp to minimize magnetic cross talk between neighboring magnets.</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For earlier design, magnetic field calculation shows that the bending angle is reduced by 0.16 % due to the cross talk between magnets even with field clamp.</a:t>
            </a:r>
          </a:p>
          <a:p>
            <a:pPr marL="800100" lvl="1" indent="-342900">
              <a:buFont typeface="Wingdings" panose="05000000000000000000" pitchFamily="2" charset="2"/>
              <a:buChar char="§"/>
            </a:pPr>
            <a:r>
              <a:rPr lang="en-US" dirty="0" smtClean="0">
                <a:solidFill>
                  <a:schemeClr val="bg2"/>
                </a:solidFill>
                <a:latin typeface="Calibri" panose="020F0502020204030204" pitchFamily="34" charset="0"/>
              </a:rPr>
              <a:t>Stronger grade axial permanent magnet is used for increasing the dipole field integral (Br: 1.3 T, </a:t>
            </a:r>
            <a:r>
              <a:rPr lang="en-US" dirty="0" err="1" smtClean="0">
                <a:solidFill>
                  <a:schemeClr val="bg2"/>
                </a:solidFill>
                <a:latin typeface="Calibri" panose="020F0502020204030204" pitchFamily="34" charset="0"/>
              </a:rPr>
              <a:t>Hc</a:t>
            </a:r>
            <a:r>
              <a:rPr lang="en-US" dirty="0" smtClean="0">
                <a:solidFill>
                  <a:schemeClr val="bg2"/>
                </a:solidFill>
                <a:latin typeface="Calibri" panose="020F0502020204030204" pitchFamily="34" charset="0"/>
              </a:rPr>
              <a:t>: 12.2 </a:t>
            </a:r>
            <a:r>
              <a:rPr lang="en-US" dirty="0" err="1" smtClean="0">
                <a:solidFill>
                  <a:schemeClr val="bg2"/>
                </a:solidFill>
                <a:latin typeface="Calibri" panose="020F0502020204030204" pitchFamily="34" charset="0"/>
              </a:rPr>
              <a:t>kOe</a:t>
            </a:r>
            <a:r>
              <a:rPr lang="en-US" dirty="0" smtClean="0">
                <a:solidFill>
                  <a:schemeClr val="bg2"/>
                </a:solidFill>
                <a:latin typeface="Calibri" panose="020F0502020204030204" pitchFamily="34" charset="0"/>
              </a:rPr>
              <a:t>).</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Due to the proximity effect on magnets, dipole and quadrupole magnets are repositioned laterally from physics coordinates to meet the integral field requirements. Currents are changed from the free space calculations, too.</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If necessary, by using the magnetic field adjustment method, it can meet the bending angle requirement.</a:t>
            </a:r>
          </a:p>
        </p:txBody>
      </p:sp>
      <p:sp>
        <p:nvSpPr>
          <p:cNvPr id="12" name="TextBox 11"/>
          <p:cNvSpPr txBox="1"/>
          <p:nvPr/>
        </p:nvSpPr>
        <p:spPr>
          <a:xfrm>
            <a:off x="2459335" y="1155551"/>
            <a:ext cx="1292852" cy="646331"/>
          </a:xfrm>
          <a:prstGeom prst="rect">
            <a:avLst/>
          </a:prstGeom>
          <a:noFill/>
        </p:spPr>
        <p:txBody>
          <a:bodyPr wrap="square" rtlCol="0">
            <a:spAutoFit/>
          </a:bodyPr>
          <a:lstStyle/>
          <a:p>
            <a:r>
              <a:rPr lang="en-US" dirty="0" smtClean="0"/>
              <a:t>dipole magnet</a:t>
            </a:r>
            <a:endParaRPr lang="en-US" dirty="0"/>
          </a:p>
        </p:txBody>
      </p:sp>
      <p:sp>
        <p:nvSpPr>
          <p:cNvPr id="15" name="TextBox 14"/>
          <p:cNvSpPr txBox="1"/>
          <p:nvPr/>
        </p:nvSpPr>
        <p:spPr>
          <a:xfrm>
            <a:off x="4281652" y="1194573"/>
            <a:ext cx="1292852" cy="646331"/>
          </a:xfrm>
          <a:prstGeom prst="rect">
            <a:avLst/>
          </a:prstGeom>
          <a:noFill/>
        </p:spPr>
        <p:txBody>
          <a:bodyPr wrap="square" rtlCol="0">
            <a:spAutoFit/>
          </a:bodyPr>
          <a:lstStyle/>
          <a:p>
            <a:r>
              <a:rPr lang="en-US" dirty="0" smtClean="0"/>
              <a:t>quadrupole magnet</a:t>
            </a:r>
            <a:endParaRPr lang="en-US" dirty="0"/>
          </a:p>
        </p:txBody>
      </p:sp>
      <p:cxnSp>
        <p:nvCxnSpPr>
          <p:cNvPr id="16" name="Straight Arrow Connector 15"/>
          <p:cNvCxnSpPr/>
          <p:nvPr/>
        </p:nvCxnSpPr>
        <p:spPr>
          <a:xfrm flipH="1">
            <a:off x="4494179" y="1784136"/>
            <a:ext cx="309805" cy="489085"/>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03984" y="1784136"/>
            <a:ext cx="363020" cy="646331"/>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07390" y="1781964"/>
            <a:ext cx="101180" cy="246714"/>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30843" y="1465124"/>
            <a:ext cx="1292852" cy="646331"/>
          </a:xfrm>
          <a:prstGeom prst="rect">
            <a:avLst/>
          </a:prstGeom>
          <a:noFill/>
        </p:spPr>
        <p:txBody>
          <a:bodyPr wrap="square" rtlCol="0">
            <a:spAutoFit/>
          </a:bodyPr>
          <a:lstStyle/>
          <a:p>
            <a:r>
              <a:rPr lang="en-US" dirty="0" smtClean="0"/>
              <a:t>Cobalt iron clamp</a:t>
            </a:r>
            <a:endParaRPr lang="en-US" dirty="0"/>
          </a:p>
        </p:txBody>
      </p:sp>
      <p:cxnSp>
        <p:nvCxnSpPr>
          <p:cNvPr id="22" name="Straight Arrow Connector 21"/>
          <p:cNvCxnSpPr/>
          <p:nvPr/>
        </p:nvCxnSpPr>
        <p:spPr>
          <a:xfrm flipH="1">
            <a:off x="6084144" y="2342396"/>
            <a:ext cx="773856" cy="332613"/>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02567" y="2991570"/>
            <a:ext cx="4987100" cy="101566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To reduce the calculation time, mid plane symmetry is used and</a:t>
            </a:r>
            <a:r>
              <a:rPr lang="en-US" sz="2000" dirty="0">
                <a:solidFill>
                  <a:schemeClr val="bg2"/>
                </a:solidFill>
                <a:latin typeface="Calibri" panose="020F0502020204030204" pitchFamily="34" charset="0"/>
              </a:rPr>
              <a:t> s</a:t>
            </a:r>
            <a:r>
              <a:rPr lang="en-US" sz="2000" dirty="0" smtClean="0">
                <a:solidFill>
                  <a:schemeClr val="bg2"/>
                </a:solidFill>
                <a:latin typeface="Calibri" panose="020F0502020204030204" pitchFamily="34" charset="0"/>
              </a:rPr>
              <a:t>ymmetric boundary condition is used for both ends.</a:t>
            </a:r>
          </a:p>
        </p:txBody>
      </p:sp>
      <p:sp>
        <p:nvSpPr>
          <p:cNvPr id="18"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36045735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649570" y="1389888"/>
            <a:ext cx="10896600" cy="3946123"/>
          </a:xfrm>
        </p:spPr>
        <p:txBody>
          <a:bodyPr>
            <a:normAutofit lnSpcReduction="10000"/>
          </a:bodyPr>
          <a:lstStyle/>
          <a:p>
            <a:r>
              <a:rPr lang="en-US" dirty="0" smtClean="0"/>
              <a:t>Design objective</a:t>
            </a:r>
          </a:p>
          <a:p>
            <a:r>
              <a:rPr lang="en-US" dirty="0" smtClean="0"/>
              <a:t>Baseline </a:t>
            </a:r>
            <a:r>
              <a:rPr lang="en-US" dirty="0"/>
              <a:t>magnetic design for </a:t>
            </a:r>
            <a:r>
              <a:rPr lang="en-US" dirty="0" smtClean="0"/>
              <a:t>HBEND magnet</a:t>
            </a:r>
            <a:endParaRPr lang="en-US" sz="2800" b="1" dirty="0" smtClean="0"/>
          </a:p>
          <a:p>
            <a:r>
              <a:rPr lang="en-US" dirty="0"/>
              <a:t>Magnetic field </a:t>
            </a:r>
            <a:r>
              <a:rPr lang="en-US" dirty="0" smtClean="0"/>
              <a:t>adjustment</a:t>
            </a:r>
          </a:p>
          <a:p>
            <a:r>
              <a:rPr lang="en-US" dirty="0" smtClean="0"/>
              <a:t>Magnetic field tuning</a:t>
            </a:r>
          </a:p>
          <a:p>
            <a:r>
              <a:rPr lang="en-US" dirty="0" smtClean="0"/>
              <a:t>Magnetic cross talk analysis</a:t>
            </a:r>
          </a:p>
          <a:p>
            <a:r>
              <a:rPr lang="en-US" dirty="0" smtClean="0"/>
              <a:t>HBEND magnet summary</a:t>
            </a:r>
          </a:p>
        </p:txBody>
      </p:sp>
      <p:sp>
        <p:nvSpPr>
          <p:cNvPr id="5"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
        <p:nvSpPr>
          <p:cNvPr id="6" name="Slide Number Placeholder 3">
            <a:extLst>
              <a:ext uri="{FF2B5EF4-FFF2-40B4-BE49-F238E27FC236}">
                <a16:creationId xmlns:a16="http://schemas.microsoft.com/office/drawing/2014/main" id="{244F5E58-B9B7-694E-A9BF-B4126C5562F2}"/>
              </a:ext>
            </a:extLst>
          </p:cNvPr>
          <p:cNvSpPr>
            <a:spLocks noGrp="1"/>
          </p:cNvSpPr>
          <p:nvPr>
            <p:ph type="sldNum" sz="quarter" idx="12"/>
          </p:nvPr>
        </p:nvSpPr>
        <p:spPr>
          <a:xfrm>
            <a:off x="11693827" y="6442071"/>
            <a:ext cx="536273" cy="369334"/>
          </a:xfrm>
        </p:spPr>
        <p:txBody>
          <a:bodyPr/>
          <a:lstStyle/>
          <a:p>
            <a:fld id="{E452C9B3-7572-4512-AD9D-AB04FCD14D82}" type="slidenum">
              <a:rPr lang="en-US" smtClean="0"/>
              <a:pPr/>
              <a:t>2</a:t>
            </a:fld>
            <a:endParaRPr lang="en-US" dirty="0"/>
          </a:p>
        </p:txBody>
      </p:sp>
    </p:spTree>
    <p:extLst>
      <p:ext uri="{BB962C8B-B14F-4D97-AF65-F5344CB8AC3E}">
        <p14:creationId xmlns:p14="http://schemas.microsoft.com/office/powerpoint/2010/main" val="73926294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HBEND magnet summary </a:t>
            </a:r>
            <a:endParaRPr lang="en-US" dirty="0"/>
          </a:p>
        </p:txBody>
      </p:sp>
      <p:sp>
        <p:nvSpPr>
          <p:cNvPr id="7" name="Content Placeholder 2"/>
          <p:cNvSpPr>
            <a:spLocks noGrp="1"/>
          </p:cNvSpPr>
          <p:nvPr>
            <p:ph idx="1"/>
          </p:nvPr>
        </p:nvSpPr>
        <p:spPr>
          <a:xfrm>
            <a:off x="576943" y="1181457"/>
            <a:ext cx="11310257" cy="4732233"/>
          </a:xfrm>
        </p:spPr>
        <p:txBody>
          <a:bodyPr>
            <a:normAutofit fontScale="85000" lnSpcReduction="20000"/>
          </a:bodyPr>
          <a:lstStyle/>
          <a:p>
            <a:r>
              <a:rPr lang="en-US" dirty="0" smtClean="0"/>
              <a:t>HBEND magnetic design meets physics requirements.</a:t>
            </a:r>
          </a:p>
          <a:p>
            <a:pPr lvl="1"/>
            <a:r>
              <a:rPr lang="en-US" dirty="0" smtClean="0"/>
              <a:t>Satisfied bend angle requirement at 2.0 GeV and 1.9 GeV.</a:t>
            </a:r>
          </a:p>
          <a:p>
            <a:pPr lvl="1"/>
            <a:r>
              <a:rPr lang="en-US" dirty="0" smtClean="0"/>
              <a:t>Pole shape modified to decrease </a:t>
            </a:r>
            <a:r>
              <a:rPr lang="en-US" dirty="0" err="1"/>
              <a:t>s</a:t>
            </a:r>
            <a:r>
              <a:rPr lang="en-US" dirty="0" err="1" smtClean="0"/>
              <a:t>extupole</a:t>
            </a:r>
            <a:r>
              <a:rPr lang="en-US" dirty="0" smtClean="0"/>
              <a:t> fields. </a:t>
            </a:r>
          </a:p>
          <a:p>
            <a:pPr lvl="1"/>
            <a:r>
              <a:rPr lang="en-US" dirty="0" smtClean="0"/>
              <a:t>Method of field adjustment allows temperature compensation.</a:t>
            </a:r>
          </a:p>
          <a:p>
            <a:pPr lvl="1"/>
            <a:r>
              <a:rPr lang="en-US" dirty="0" smtClean="0"/>
              <a:t>Design incorporates mechanisms to correct magnetization and construction errors.</a:t>
            </a:r>
          </a:p>
          <a:p>
            <a:pPr lvl="1"/>
            <a:r>
              <a:rPr lang="en-US" dirty="0" smtClean="0"/>
              <a:t>Magnetic forces during assembly are analyzed. </a:t>
            </a:r>
            <a:r>
              <a:rPr lang="en-US" dirty="0"/>
              <a:t>(See backup slides) </a:t>
            </a:r>
            <a:endParaRPr lang="en-US" dirty="0" smtClean="0"/>
          </a:p>
          <a:p>
            <a:pPr lvl="1"/>
            <a:r>
              <a:rPr lang="en-US" dirty="0" smtClean="0"/>
              <a:t>Magnetic deformation due to magnetic force for axial PM assembly and clamp has been analyzed and it is not an issue. (See backup slides)     </a:t>
            </a:r>
          </a:p>
          <a:p>
            <a:r>
              <a:rPr lang="en-US" dirty="0" smtClean="0"/>
              <a:t>Magnetic cross talk to neighboring magnets are analyzed.</a:t>
            </a:r>
          </a:p>
          <a:p>
            <a:pPr lvl="1"/>
            <a:r>
              <a:rPr lang="en-US" dirty="0">
                <a:latin typeface="Calibri" panose="020F0502020204030204" pitchFamily="34" charset="0"/>
              </a:rPr>
              <a:t>Stronger grade axial permanent magnet </a:t>
            </a:r>
            <a:r>
              <a:rPr lang="en-US" dirty="0" smtClean="0">
                <a:latin typeface="Calibri" panose="020F0502020204030204" pitchFamily="34" charset="0"/>
              </a:rPr>
              <a:t>is used for meeting dipole integral requirement. </a:t>
            </a:r>
            <a:r>
              <a:rPr lang="en-US" dirty="0" smtClean="0"/>
              <a:t> </a:t>
            </a:r>
          </a:p>
        </p:txBody>
      </p:sp>
      <p:sp>
        <p:nvSpPr>
          <p:cNvPr id="4" name="Slide Number Placeholder 3"/>
          <p:cNvSpPr>
            <a:spLocks noGrp="1"/>
          </p:cNvSpPr>
          <p:nvPr>
            <p:ph type="sldNum" sz="quarter" idx="12"/>
          </p:nvPr>
        </p:nvSpPr>
        <p:spPr/>
        <p:txBody>
          <a:bodyPr/>
          <a:lstStyle/>
          <a:p>
            <a:fld id="{E452C9B3-7572-4512-AD9D-AB04FCD14D82}" type="slidenum">
              <a:rPr lang="en-US" smtClean="0"/>
              <a:pPr/>
              <a:t>20</a:t>
            </a:fld>
            <a:endParaRPr lang="en-US" dirty="0"/>
          </a:p>
        </p:txBody>
      </p:sp>
      <p:sp>
        <p:nvSpPr>
          <p:cNvPr id="6"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68475046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6" name="Slide Number Placeholder 3">
            <a:extLst>
              <a:ext uri="{FF2B5EF4-FFF2-40B4-BE49-F238E27FC236}">
                <a16:creationId xmlns:a16="http://schemas.microsoft.com/office/drawing/2014/main" id="{244F5E58-B9B7-694E-A9BF-B4126C5562F2}"/>
              </a:ext>
            </a:extLst>
          </p:cNvPr>
          <p:cNvSpPr>
            <a:spLocks noGrp="1"/>
          </p:cNvSpPr>
          <p:nvPr>
            <p:ph type="sldNum" sz="quarter" idx="12"/>
          </p:nvPr>
        </p:nvSpPr>
        <p:spPr>
          <a:xfrm>
            <a:off x="11693827" y="6442071"/>
            <a:ext cx="536273" cy="369334"/>
          </a:xfrm>
        </p:spPr>
        <p:txBody>
          <a:bodyPr/>
          <a:lstStyle/>
          <a:p>
            <a:fld id="{E452C9B3-7572-4512-AD9D-AB04FCD14D82}" type="slidenum">
              <a:rPr lang="en-US" smtClean="0"/>
              <a:pPr/>
              <a:t>21</a:t>
            </a:fld>
            <a:endParaRPr lang="en-US" dirty="0"/>
          </a:p>
        </p:txBody>
      </p:sp>
      <p:sp>
        <p:nvSpPr>
          <p:cNvPr id="8"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49506836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No demagnetization in permanent magnet materials</a:t>
            </a:r>
            <a:endParaRPr lang="en-US" sz="2800" b="1" dirty="0">
              <a:solidFill>
                <a:schemeClr val="tx2"/>
              </a:solidFill>
              <a:latin typeface="Calibri"/>
            </a:endParaRPr>
          </a:p>
        </p:txBody>
      </p:sp>
      <p:sp>
        <p:nvSpPr>
          <p:cNvPr id="11" name="TextBox 10"/>
          <p:cNvSpPr txBox="1"/>
          <p:nvPr/>
        </p:nvSpPr>
        <p:spPr>
          <a:xfrm>
            <a:off x="870333" y="4545984"/>
            <a:ext cx="10220324"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solidFill>
                <a:latin typeface="Calibri" panose="020F0502020204030204" pitchFamily="34" charset="0"/>
              </a:rPr>
              <a:t>Main </a:t>
            </a:r>
            <a:r>
              <a:rPr lang="en-US" dirty="0" smtClean="0">
                <a:solidFill>
                  <a:schemeClr val="bg2"/>
                </a:solidFill>
                <a:latin typeface="Calibri" panose="020F0502020204030204" pitchFamily="34" charset="0"/>
              </a:rPr>
              <a:t>PM =&gt; maximum </a:t>
            </a:r>
            <a:r>
              <a:rPr lang="en-US" dirty="0" err="1" smtClean="0">
                <a:solidFill>
                  <a:schemeClr val="bg2"/>
                </a:solidFill>
                <a:latin typeface="Calibri" panose="020F0502020204030204" pitchFamily="34" charset="0"/>
              </a:rPr>
              <a:t>Hx</a:t>
            </a:r>
            <a:r>
              <a:rPr lang="en-US" dirty="0" smtClean="0">
                <a:solidFill>
                  <a:schemeClr val="bg2"/>
                </a:solidFill>
                <a:latin typeface="Calibri" panose="020F0502020204030204" pitchFamily="34" charset="0"/>
              </a:rPr>
              <a:t>=22.5 </a:t>
            </a:r>
            <a:r>
              <a:rPr lang="en-US" dirty="0" err="1" smtClean="0">
                <a:solidFill>
                  <a:schemeClr val="bg2"/>
                </a:solidFill>
                <a:latin typeface="Calibri" panose="020F0502020204030204" pitchFamily="34" charset="0"/>
              </a:rPr>
              <a:t>kOe</a:t>
            </a:r>
            <a:r>
              <a:rPr lang="en-US" dirty="0" smtClean="0">
                <a:solidFill>
                  <a:schemeClr val="bg2"/>
                </a:solidFill>
                <a:latin typeface="Calibri" panose="020F0502020204030204" pitchFamily="34" charset="0"/>
              </a:rPr>
              <a:t> </a:t>
            </a:r>
          </a:p>
          <a:p>
            <a:pPr marL="742950" lvl="1" indent="-285750">
              <a:buFont typeface="Wingdings" panose="05000000000000000000" pitchFamily="2" charset="2"/>
              <a:buChar char="§"/>
            </a:pPr>
            <a:r>
              <a:rPr lang="en-US" dirty="0" smtClean="0">
                <a:solidFill>
                  <a:schemeClr val="bg2"/>
                </a:solidFill>
                <a:latin typeface="Calibri" panose="020F0502020204030204" pitchFamily="34" charset="0"/>
              </a:rPr>
              <a:t>Since </a:t>
            </a:r>
            <a:r>
              <a:rPr lang="en-US" dirty="0" err="1" smtClean="0">
                <a:solidFill>
                  <a:schemeClr val="bg2"/>
                </a:solidFill>
                <a:latin typeface="Calibri" panose="020F0502020204030204" pitchFamily="34" charset="0"/>
              </a:rPr>
              <a:t>Hcj</a:t>
            </a:r>
            <a:r>
              <a:rPr lang="en-US" dirty="0" smtClean="0">
                <a:solidFill>
                  <a:schemeClr val="bg2"/>
                </a:solidFill>
                <a:latin typeface="Calibri" panose="020F0502020204030204" pitchFamily="34" charset="0"/>
              </a:rPr>
              <a:t> for main PM is 25 </a:t>
            </a:r>
            <a:r>
              <a:rPr lang="en-US" dirty="0" err="1" smtClean="0">
                <a:solidFill>
                  <a:schemeClr val="bg2"/>
                </a:solidFill>
                <a:latin typeface="Calibri" panose="020F0502020204030204" pitchFamily="34" charset="0"/>
              </a:rPr>
              <a:t>kOe</a:t>
            </a:r>
            <a:r>
              <a:rPr lang="en-US" dirty="0" smtClean="0">
                <a:solidFill>
                  <a:schemeClr val="bg2"/>
                </a:solidFill>
                <a:latin typeface="Calibri" panose="020F0502020204030204" pitchFamily="34" charset="0"/>
              </a:rPr>
              <a:t>, there is no demagnetization for main PM. </a:t>
            </a:r>
            <a:endParaRPr lang="en-US" dirty="0">
              <a:solidFill>
                <a:schemeClr val="bg2"/>
              </a:solidFill>
              <a:latin typeface="Calibri" panose="020F0502020204030204" pitchFamily="34" charset="0"/>
            </a:endParaRPr>
          </a:p>
          <a:p>
            <a:pPr marL="285750" indent="-285750">
              <a:buFont typeface="Arial" panose="020B0604020202020204" pitchFamily="34" charset="0"/>
              <a:buChar char="•"/>
            </a:pPr>
            <a:r>
              <a:rPr lang="en-US" dirty="0">
                <a:solidFill>
                  <a:schemeClr val="bg2"/>
                </a:solidFill>
                <a:latin typeface="Calibri" panose="020F0502020204030204" pitchFamily="34" charset="0"/>
              </a:rPr>
              <a:t>Axial PM =&gt; maximum </a:t>
            </a:r>
            <a:r>
              <a:rPr lang="en-US" dirty="0" smtClean="0">
                <a:solidFill>
                  <a:schemeClr val="bg2"/>
                </a:solidFill>
                <a:latin typeface="Calibri" panose="020F0502020204030204" pitchFamily="34" charset="0"/>
              </a:rPr>
              <a:t>Hz=26.3 </a:t>
            </a:r>
            <a:r>
              <a:rPr lang="en-US" dirty="0" err="1" smtClean="0">
                <a:solidFill>
                  <a:schemeClr val="bg2"/>
                </a:solidFill>
                <a:latin typeface="Calibri" panose="020F0502020204030204" pitchFamily="34" charset="0"/>
              </a:rPr>
              <a:t>kOe</a:t>
            </a:r>
            <a:endParaRPr lang="en-US" dirty="0" smtClean="0">
              <a:solidFill>
                <a:schemeClr val="bg2"/>
              </a:solidFill>
              <a:latin typeface="Calibri" panose="020F0502020204030204" pitchFamily="34" charset="0"/>
            </a:endParaRPr>
          </a:p>
          <a:p>
            <a:pPr marL="742950" lvl="1" indent="-285750">
              <a:buFont typeface="Wingdings" panose="05000000000000000000" pitchFamily="2" charset="2"/>
              <a:buChar char="§"/>
            </a:pPr>
            <a:r>
              <a:rPr lang="en-US" dirty="0">
                <a:solidFill>
                  <a:schemeClr val="bg2"/>
                </a:solidFill>
                <a:latin typeface="Calibri" panose="020F0502020204030204" pitchFamily="34" charset="0"/>
              </a:rPr>
              <a:t>Since </a:t>
            </a:r>
            <a:r>
              <a:rPr lang="en-US" dirty="0" err="1">
                <a:solidFill>
                  <a:schemeClr val="bg2"/>
                </a:solidFill>
                <a:latin typeface="Calibri" panose="020F0502020204030204" pitchFamily="34" charset="0"/>
              </a:rPr>
              <a:t>Hcj</a:t>
            </a:r>
            <a:r>
              <a:rPr lang="en-US" dirty="0">
                <a:solidFill>
                  <a:schemeClr val="bg2"/>
                </a:solidFill>
                <a:latin typeface="Calibri" panose="020F0502020204030204" pitchFamily="34" charset="0"/>
              </a:rPr>
              <a:t> for </a:t>
            </a:r>
            <a:r>
              <a:rPr lang="en-US" dirty="0" smtClean="0">
                <a:solidFill>
                  <a:schemeClr val="bg2"/>
                </a:solidFill>
                <a:latin typeface="Calibri" panose="020F0502020204030204" pitchFamily="34" charset="0"/>
              </a:rPr>
              <a:t>axil </a:t>
            </a:r>
            <a:r>
              <a:rPr lang="en-US" dirty="0">
                <a:solidFill>
                  <a:schemeClr val="bg2"/>
                </a:solidFill>
                <a:latin typeface="Calibri" panose="020F0502020204030204" pitchFamily="34" charset="0"/>
              </a:rPr>
              <a:t>PM is </a:t>
            </a:r>
            <a:r>
              <a:rPr lang="en-US" dirty="0" smtClean="0">
                <a:solidFill>
                  <a:schemeClr val="bg2"/>
                </a:solidFill>
                <a:latin typeface="Calibri" panose="020F0502020204030204" pitchFamily="34" charset="0"/>
              </a:rPr>
              <a:t>32 </a:t>
            </a:r>
            <a:r>
              <a:rPr lang="en-US" dirty="0" err="1">
                <a:solidFill>
                  <a:schemeClr val="bg2"/>
                </a:solidFill>
                <a:latin typeface="Calibri" panose="020F0502020204030204" pitchFamily="34" charset="0"/>
              </a:rPr>
              <a:t>kOe</a:t>
            </a:r>
            <a:r>
              <a:rPr lang="en-US" dirty="0">
                <a:solidFill>
                  <a:schemeClr val="bg2"/>
                </a:solidFill>
                <a:latin typeface="Calibri" panose="020F0502020204030204" pitchFamily="34" charset="0"/>
              </a:rPr>
              <a:t>, there is no demagnetization for </a:t>
            </a:r>
            <a:r>
              <a:rPr lang="en-US" dirty="0" smtClean="0">
                <a:solidFill>
                  <a:schemeClr val="bg2"/>
                </a:solidFill>
                <a:latin typeface="Calibri" panose="020F0502020204030204" pitchFamily="34" charset="0"/>
              </a:rPr>
              <a:t>axial </a:t>
            </a:r>
            <a:r>
              <a:rPr lang="en-US" dirty="0">
                <a:solidFill>
                  <a:schemeClr val="bg2"/>
                </a:solidFill>
                <a:latin typeface="Calibri" panose="020F0502020204030204" pitchFamily="34" charset="0"/>
              </a:rPr>
              <a:t>PM</a:t>
            </a:r>
            <a:r>
              <a:rPr lang="en-US" dirty="0" smtClean="0">
                <a:solidFill>
                  <a:schemeClr val="bg2"/>
                </a:solidFill>
                <a:latin typeface="Calibri" panose="020F0502020204030204" pitchFamily="34" charset="0"/>
              </a:rPr>
              <a:t>.</a:t>
            </a: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Introduced corner chamfers to minimize demagnetization effect.</a:t>
            </a: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Design also has a gap between the axial adjuster magnets and pole. (0.5 mm gap)  </a:t>
            </a:r>
            <a:endParaRPr lang="en-US" dirty="0">
              <a:solidFill>
                <a:schemeClr val="bg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22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531" y="820364"/>
            <a:ext cx="5518679" cy="32251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085" y="609600"/>
            <a:ext cx="5879327" cy="3435895"/>
          </a:xfrm>
          <a:prstGeom prst="rect">
            <a:avLst/>
          </a:prstGeom>
        </p:spPr>
      </p:pic>
      <p:sp>
        <p:nvSpPr>
          <p:cNvPr id="8" name="TextBox 7"/>
          <p:cNvSpPr txBox="1"/>
          <p:nvPr/>
        </p:nvSpPr>
        <p:spPr>
          <a:xfrm>
            <a:off x="870333" y="4045495"/>
            <a:ext cx="3888954" cy="400110"/>
          </a:xfrm>
          <a:prstGeom prst="rect">
            <a:avLst/>
          </a:prstGeom>
          <a:noFill/>
        </p:spPr>
        <p:txBody>
          <a:bodyPr wrap="square" rtlCol="0">
            <a:spAutoFit/>
          </a:bodyPr>
          <a:lstStyle/>
          <a:p>
            <a:r>
              <a:rPr lang="en-US" sz="2000" dirty="0" err="1" smtClean="0">
                <a:solidFill>
                  <a:schemeClr val="bg2"/>
                </a:solidFill>
              </a:rPr>
              <a:t>Hx</a:t>
            </a:r>
            <a:r>
              <a:rPr lang="en-US" sz="2000" dirty="0" smtClean="0">
                <a:solidFill>
                  <a:schemeClr val="bg2"/>
                </a:solidFill>
              </a:rPr>
              <a:t> field (reverse field) for side PM</a:t>
            </a:r>
          </a:p>
        </p:txBody>
      </p:sp>
      <p:sp>
        <p:nvSpPr>
          <p:cNvPr id="12" name="TextBox 11"/>
          <p:cNvSpPr txBox="1"/>
          <p:nvPr/>
        </p:nvSpPr>
        <p:spPr>
          <a:xfrm>
            <a:off x="6101210" y="4029467"/>
            <a:ext cx="3902106" cy="400110"/>
          </a:xfrm>
          <a:prstGeom prst="rect">
            <a:avLst/>
          </a:prstGeom>
          <a:noFill/>
        </p:spPr>
        <p:txBody>
          <a:bodyPr wrap="square" rtlCol="0">
            <a:spAutoFit/>
          </a:bodyPr>
          <a:lstStyle/>
          <a:p>
            <a:r>
              <a:rPr lang="en-US" sz="2000" dirty="0" smtClean="0">
                <a:solidFill>
                  <a:schemeClr val="bg2"/>
                </a:solidFill>
              </a:rPr>
              <a:t>Hz field (reverse field) for axial PM</a:t>
            </a:r>
          </a:p>
        </p:txBody>
      </p:sp>
      <p:sp>
        <p:nvSpPr>
          <p:cNvPr id="10"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15165819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Fringe field (10 G surface)</a:t>
            </a:r>
            <a:endParaRPr lang="en-US" sz="2800" b="1" dirty="0">
              <a:solidFill>
                <a:schemeClr val="tx2"/>
              </a:solidFill>
              <a:latin typeface="Calibri"/>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23</a:t>
            </a:fld>
            <a:endParaRPr lang="en-US" dirty="0"/>
          </a:p>
        </p:txBody>
      </p:sp>
      <p:sp>
        <p:nvSpPr>
          <p:cNvPr id="8" name="TextBox 7"/>
          <p:cNvSpPr txBox="1"/>
          <p:nvPr/>
        </p:nvSpPr>
        <p:spPr>
          <a:xfrm>
            <a:off x="747132" y="4754753"/>
            <a:ext cx="4282068" cy="400110"/>
          </a:xfrm>
          <a:prstGeom prst="rect">
            <a:avLst/>
          </a:prstGeom>
          <a:noFill/>
        </p:spPr>
        <p:txBody>
          <a:bodyPr wrap="square" rtlCol="0">
            <a:spAutoFit/>
          </a:bodyPr>
          <a:lstStyle/>
          <a:p>
            <a:r>
              <a:rPr lang="en-US" sz="2000" dirty="0" smtClean="0">
                <a:solidFill>
                  <a:schemeClr val="bg2"/>
                </a:solidFill>
              </a:rPr>
              <a:t>Fringe field (10 G surface) view from x</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0" y="870840"/>
            <a:ext cx="6692493" cy="36454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470" y="855598"/>
            <a:ext cx="6720474" cy="3660645"/>
          </a:xfrm>
          <a:prstGeom prst="rect">
            <a:avLst/>
          </a:prstGeom>
        </p:spPr>
      </p:pic>
      <p:sp>
        <p:nvSpPr>
          <p:cNvPr id="14" name="TextBox 13"/>
          <p:cNvSpPr txBox="1"/>
          <p:nvPr/>
        </p:nvSpPr>
        <p:spPr>
          <a:xfrm>
            <a:off x="6212629" y="4754753"/>
            <a:ext cx="4302970" cy="400110"/>
          </a:xfrm>
          <a:prstGeom prst="rect">
            <a:avLst/>
          </a:prstGeom>
          <a:noFill/>
        </p:spPr>
        <p:txBody>
          <a:bodyPr wrap="square" rtlCol="0">
            <a:spAutoFit/>
          </a:bodyPr>
          <a:lstStyle/>
          <a:p>
            <a:r>
              <a:rPr lang="en-US" sz="2000" dirty="0" smtClean="0">
                <a:solidFill>
                  <a:schemeClr val="bg2"/>
                </a:solidFill>
              </a:rPr>
              <a:t>Fringe field (10 G surface) view from z</a:t>
            </a:r>
          </a:p>
        </p:txBody>
      </p:sp>
      <p:sp>
        <p:nvSpPr>
          <p:cNvPr id="9"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12296027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41" y="523221"/>
            <a:ext cx="7152646" cy="3721030"/>
          </a:xfrm>
          <a:prstGeom prst="rect">
            <a:avLst/>
          </a:prstGeom>
        </p:spPr>
      </p:pic>
      <p:sp>
        <p:nvSpPr>
          <p:cNvPr id="7" name="TextBox 6"/>
          <p:cNvSpPr txBox="1"/>
          <p:nvPr/>
        </p:nvSpPr>
        <p:spPr>
          <a:xfrm>
            <a:off x="451692" y="0"/>
            <a:ext cx="10189029" cy="523220"/>
          </a:xfrm>
          <a:prstGeom prst="rect">
            <a:avLst/>
          </a:prstGeom>
          <a:noFill/>
        </p:spPr>
        <p:txBody>
          <a:bodyPr wrap="square" rtlCol="0">
            <a:spAutoFit/>
          </a:bodyPr>
          <a:lstStyle/>
          <a:p>
            <a:r>
              <a:rPr lang="en-US" sz="2800" b="1" dirty="0" smtClean="0">
                <a:solidFill>
                  <a:schemeClr val="tx2"/>
                </a:solidFill>
                <a:latin typeface="Calibri"/>
              </a:rPr>
              <a:t>Construction resolution of variability in Br in PM materials </a:t>
            </a:r>
            <a:endParaRPr lang="en-US" sz="2800" b="1" dirty="0">
              <a:solidFill>
                <a:schemeClr val="tx2"/>
              </a:solidFill>
              <a:latin typeface="Calibri"/>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24</a:t>
            </a:fld>
            <a:endParaRPr lang="en-US" dirty="0"/>
          </a:p>
        </p:txBody>
      </p:sp>
      <p:cxnSp>
        <p:nvCxnSpPr>
          <p:cNvPr id="9" name="Straight Arrow Connector 8"/>
          <p:cNvCxnSpPr/>
          <p:nvPr/>
        </p:nvCxnSpPr>
        <p:spPr>
          <a:xfrm>
            <a:off x="2038120" y="2665561"/>
            <a:ext cx="764310" cy="297772"/>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6454" y="2412683"/>
            <a:ext cx="1292852" cy="646331"/>
          </a:xfrm>
          <a:prstGeom prst="rect">
            <a:avLst/>
          </a:prstGeom>
          <a:noFill/>
        </p:spPr>
        <p:txBody>
          <a:bodyPr wrap="square" rtlCol="0">
            <a:spAutoFit/>
          </a:bodyPr>
          <a:lstStyle/>
          <a:p>
            <a:r>
              <a:rPr lang="en-US" dirty="0" smtClean="0"/>
              <a:t>Engineered gap </a:t>
            </a:r>
            <a:endParaRPr lang="en-US" dirty="0"/>
          </a:p>
        </p:txBody>
      </p:sp>
      <p:sp>
        <p:nvSpPr>
          <p:cNvPr id="14" name="TextBox 13"/>
          <p:cNvSpPr txBox="1"/>
          <p:nvPr/>
        </p:nvSpPr>
        <p:spPr>
          <a:xfrm>
            <a:off x="242477" y="4184528"/>
            <a:ext cx="11468559"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Core PM block material: NMX-U47EH (Br</a:t>
            </a:r>
            <a:r>
              <a:rPr lang="en-US" sz="2000" dirty="0">
                <a:solidFill>
                  <a:schemeClr val="bg2"/>
                </a:solidFill>
                <a:latin typeface="Calibri" panose="020F0502020204030204" pitchFamily="34" charset="0"/>
              </a:rPr>
              <a:t>: 1.35 ~ 1.42 </a:t>
            </a:r>
            <a:r>
              <a:rPr lang="en-US" sz="2000" dirty="0" smtClean="0">
                <a:solidFill>
                  <a:schemeClr val="bg2"/>
                </a:solidFill>
                <a:latin typeface="Calibri" panose="020F0502020204030204" pitchFamily="34" charset="0"/>
              </a:rPr>
              <a:t>T) =&gt; Br value has about 5 % range.</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Br is typically batch dependent based on chemistry and processing variables. (Br is stable within a batch.)</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The magnetic design uses the minimum Br value for all PM materials. </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Production magnet blocks will likely have Br higher than the minimum value.</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Br will be measured on test blocks to characterize batch.</a:t>
            </a:r>
            <a:endParaRPr lang="en-US" sz="2000" dirty="0">
              <a:solidFill>
                <a:schemeClr val="bg2"/>
              </a:solidFill>
              <a:latin typeface="Calibri" panose="020F0502020204030204" pitchFamily="34" charset="0"/>
            </a:endParaRP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Engineered gap is calculated based on batch properties. </a:t>
            </a:r>
            <a:endParaRPr lang="en-US" sz="2000" dirty="0">
              <a:solidFill>
                <a:schemeClr val="bg2"/>
              </a:solidFill>
              <a:latin typeface="Calibri" panose="020F0502020204030204" pitchFamily="34" charset="0"/>
            </a:endParaRP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Enables machining of adjusted height of top PM blocks. Gap will be filled with non magnetic alloy.</a:t>
            </a:r>
          </a:p>
        </p:txBody>
      </p:sp>
      <p:sp>
        <p:nvSpPr>
          <p:cNvPr id="11" name="TextBox 10"/>
          <p:cNvSpPr txBox="1"/>
          <p:nvPr/>
        </p:nvSpPr>
        <p:spPr>
          <a:xfrm>
            <a:off x="1229803" y="1480942"/>
            <a:ext cx="929503" cy="646331"/>
          </a:xfrm>
          <a:prstGeom prst="rect">
            <a:avLst/>
          </a:prstGeom>
          <a:noFill/>
        </p:spPr>
        <p:txBody>
          <a:bodyPr wrap="square" rtlCol="0">
            <a:spAutoFit/>
          </a:bodyPr>
          <a:lstStyle/>
          <a:p>
            <a:r>
              <a:rPr lang="en-US" dirty="0" smtClean="0"/>
              <a:t>Top PM Block </a:t>
            </a:r>
            <a:endParaRPr lang="en-US" dirty="0"/>
          </a:p>
        </p:txBody>
      </p:sp>
      <p:cxnSp>
        <p:nvCxnSpPr>
          <p:cNvPr id="12" name="Straight Arrow Connector 11"/>
          <p:cNvCxnSpPr/>
          <p:nvPr/>
        </p:nvCxnSpPr>
        <p:spPr>
          <a:xfrm>
            <a:off x="1933303" y="1881051"/>
            <a:ext cx="869127" cy="49910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122811182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Effect of top PM bottom cut</a:t>
            </a:r>
            <a:endParaRPr lang="en-US" sz="2800" b="1" dirty="0">
              <a:solidFill>
                <a:schemeClr val="tx2"/>
              </a:solidFill>
              <a:latin typeface="Calibri"/>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25</a:t>
            </a:fld>
            <a:endParaRPr lang="en-US" dirty="0"/>
          </a:p>
        </p:txBody>
      </p:sp>
      <p:graphicFrame>
        <p:nvGraphicFramePr>
          <p:cNvPr id="3" name="Table 2"/>
          <p:cNvGraphicFramePr>
            <a:graphicFrameLocks noGrp="1"/>
          </p:cNvGraphicFramePr>
          <p:nvPr/>
        </p:nvGraphicFramePr>
        <p:xfrm>
          <a:off x="537990" y="632331"/>
          <a:ext cx="8178791" cy="2662231"/>
        </p:xfrm>
        <a:graphic>
          <a:graphicData uri="http://schemas.openxmlformats.org/drawingml/2006/table">
            <a:tbl>
              <a:tblPr/>
              <a:tblGrid>
                <a:gridCol w="1323165">
                  <a:extLst>
                    <a:ext uri="{9D8B030D-6E8A-4147-A177-3AD203B41FA5}">
                      <a16:colId xmlns:a16="http://schemas.microsoft.com/office/drawing/2014/main" val="3621702490"/>
                    </a:ext>
                  </a:extLst>
                </a:gridCol>
                <a:gridCol w="822162">
                  <a:extLst>
                    <a:ext uri="{9D8B030D-6E8A-4147-A177-3AD203B41FA5}">
                      <a16:colId xmlns:a16="http://schemas.microsoft.com/office/drawing/2014/main" val="798499898"/>
                    </a:ext>
                  </a:extLst>
                </a:gridCol>
                <a:gridCol w="1425936">
                  <a:extLst>
                    <a:ext uri="{9D8B030D-6E8A-4147-A177-3AD203B41FA5}">
                      <a16:colId xmlns:a16="http://schemas.microsoft.com/office/drawing/2014/main" val="2507875176"/>
                    </a:ext>
                  </a:extLst>
                </a:gridCol>
                <a:gridCol w="976316">
                  <a:extLst>
                    <a:ext uri="{9D8B030D-6E8A-4147-A177-3AD203B41FA5}">
                      <a16:colId xmlns:a16="http://schemas.microsoft.com/office/drawing/2014/main" val="4230824430"/>
                    </a:ext>
                  </a:extLst>
                </a:gridCol>
                <a:gridCol w="1113343">
                  <a:extLst>
                    <a:ext uri="{9D8B030D-6E8A-4147-A177-3AD203B41FA5}">
                      <a16:colId xmlns:a16="http://schemas.microsoft.com/office/drawing/2014/main" val="2819158513"/>
                    </a:ext>
                  </a:extLst>
                </a:gridCol>
                <a:gridCol w="1695707">
                  <a:extLst>
                    <a:ext uri="{9D8B030D-6E8A-4147-A177-3AD203B41FA5}">
                      <a16:colId xmlns:a16="http://schemas.microsoft.com/office/drawing/2014/main" val="3559826707"/>
                    </a:ext>
                  </a:extLst>
                </a:gridCol>
                <a:gridCol w="822162">
                  <a:extLst>
                    <a:ext uri="{9D8B030D-6E8A-4147-A177-3AD203B41FA5}">
                      <a16:colId xmlns:a16="http://schemas.microsoft.com/office/drawing/2014/main" val="3226553843"/>
                    </a:ext>
                  </a:extLst>
                </a:gridCol>
              </a:tblGrid>
              <a:tr h="665557">
                <a:tc>
                  <a:txBody>
                    <a:bodyPr/>
                    <a:lstStyle/>
                    <a:p>
                      <a:pPr algn="l" fontAlgn="b"/>
                      <a:r>
                        <a:rPr lang="en-US" sz="1600" b="0" i="0" u="none" strike="noStrike" dirty="0">
                          <a:solidFill>
                            <a:srgbClr val="000000"/>
                          </a:solidFill>
                          <a:effectLst/>
                          <a:latin typeface="Calibri" panose="020F0502020204030204" pitchFamily="34" charset="0"/>
                        </a:rPr>
                        <a:t>top PM bottom cut (mm)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B field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integrated field (T-m)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bending angle (deg)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change in B field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change in integrated field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457859"/>
                  </a:ext>
                </a:extLst>
              </a:tr>
              <a:tr h="332779">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-32468.3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-0.438335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3.76349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baseline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40066594"/>
                  </a:ext>
                </a:extLst>
              </a:tr>
              <a:tr h="332779">
                <a:tc>
                  <a:txBody>
                    <a:bodyPr/>
                    <a:lstStyle/>
                    <a:p>
                      <a:pPr algn="ctr" fontAlgn="b"/>
                      <a:r>
                        <a:rPr lang="en-US"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-31797.9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-0.430169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3.69353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1782289"/>
                  </a:ext>
                </a:extLst>
              </a:tr>
              <a:tr h="332779">
                <a:tc>
                  <a:txBody>
                    <a:bodyPr/>
                    <a:lstStyle/>
                    <a:p>
                      <a:pPr algn="ctr" fontAlgn="b"/>
                      <a:r>
                        <a:rPr lang="en-US" sz="16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-31231.1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-0.423070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3.63287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4280888"/>
                  </a:ext>
                </a:extLst>
              </a:tr>
              <a:tr h="332779">
                <a:tc>
                  <a:txBody>
                    <a:bodyPr/>
                    <a:lstStyle/>
                    <a:p>
                      <a:pPr algn="ctr" fontAlgn="b"/>
                      <a:r>
                        <a:rPr lang="en-US" sz="16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a:t>
                      </a:r>
                      <a:r>
                        <a:rPr lang="en-US" sz="1600" b="0" i="0" u="none" strike="noStrike" dirty="0" smtClean="0">
                          <a:solidFill>
                            <a:srgbClr val="000000"/>
                          </a:solidFill>
                          <a:effectLst/>
                          <a:latin typeface="Calibri" panose="020F0502020204030204" pitchFamily="34" charset="0"/>
                        </a:rPr>
                        <a:t>30723.0</a:t>
                      </a:r>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-0.416370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3.57599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3472055"/>
                  </a:ext>
                </a:extLst>
              </a:tr>
              <a:tr h="332779">
                <a:tc>
                  <a:txBody>
                    <a:bodyPr/>
                    <a:lstStyle/>
                    <a:p>
                      <a:pPr algn="ctr" fontAlgn="b"/>
                      <a:r>
                        <a:rPr lang="en-US" sz="1600" b="0" i="0" u="none" strike="noStrike" dirty="0">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-30213.4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-0.410204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3.52309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8961054"/>
                  </a:ext>
                </a:extLst>
              </a:tr>
              <a:tr h="332779">
                <a:tc>
                  <a:txBody>
                    <a:bodyPr/>
                    <a:lstStyle/>
                    <a:p>
                      <a:pPr algn="ctr" fontAlgn="b"/>
                      <a:r>
                        <a:rPr lang="en-US" sz="16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-29782.3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-0.404512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3.47348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0418654"/>
                  </a:ext>
                </a:extLst>
              </a:tr>
            </a:tbl>
          </a:graphicData>
        </a:graphic>
      </p:graphicFrame>
      <p:graphicFrame>
        <p:nvGraphicFramePr>
          <p:cNvPr id="10" name="Chart 9"/>
          <p:cNvGraphicFramePr>
            <a:graphicFrameLocks/>
          </p:cNvGraphicFramePr>
          <p:nvPr/>
        </p:nvGraphicFramePr>
        <p:xfrm>
          <a:off x="326569" y="3404212"/>
          <a:ext cx="5170847" cy="291596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759467" y="4027103"/>
            <a:ext cx="6094682"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15 mm top PM bottom cut makes 5.01 % integrated field reduction.</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Depending on measured Br value of magnet blocks, top PM cuts are to be adjusted.  </a:t>
            </a:r>
          </a:p>
        </p:txBody>
      </p:sp>
      <p:sp>
        <p:nvSpPr>
          <p:cNvPr id="9"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125660895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force</a:t>
            </a:r>
            <a:endParaRPr lang="en-US" dirty="0"/>
          </a:p>
        </p:txBody>
      </p:sp>
      <p:sp>
        <p:nvSpPr>
          <p:cNvPr id="6" name="Slide Number Placeholder 3">
            <a:extLst>
              <a:ext uri="{FF2B5EF4-FFF2-40B4-BE49-F238E27FC236}">
                <a16:creationId xmlns:a16="http://schemas.microsoft.com/office/drawing/2014/main" id="{244F5E58-B9B7-694E-A9BF-B4126C5562F2}"/>
              </a:ext>
            </a:extLst>
          </p:cNvPr>
          <p:cNvSpPr>
            <a:spLocks noGrp="1"/>
          </p:cNvSpPr>
          <p:nvPr>
            <p:ph type="sldNum" sz="quarter" idx="12"/>
          </p:nvPr>
        </p:nvSpPr>
        <p:spPr>
          <a:xfrm>
            <a:off x="11693827" y="6442071"/>
            <a:ext cx="536273" cy="369334"/>
          </a:xfrm>
        </p:spPr>
        <p:txBody>
          <a:bodyPr/>
          <a:lstStyle/>
          <a:p>
            <a:fld id="{E452C9B3-7572-4512-AD9D-AB04FCD14D82}" type="slidenum">
              <a:rPr lang="en-US" smtClean="0"/>
              <a:pPr/>
              <a:t>26</a:t>
            </a:fld>
            <a:endParaRPr lang="en-US" dirty="0"/>
          </a:p>
        </p:txBody>
      </p:sp>
      <p:sp>
        <p:nvSpPr>
          <p:cNvPr id="7"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20719991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Magnetic force model during assembly</a:t>
            </a:r>
            <a:endParaRPr lang="en-US" sz="2800" b="1" dirty="0">
              <a:solidFill>
                <a:schemeClr val="tx2"/>
              </a:solidFill>
              <a:latin typeface="Calibri"/>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27</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715" y="870641"/>
            <a:ext cx="1986873" cy="116113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6395" y="870641"/>
            <a:ext cx="1986873" cy="11611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3075" y="824240"/>
            <a:ext cx="1986873" cy="1161134"/>
          </a:xfrm>
          <a:prstGeom prst="rect">
            <a:avLst/>
          </a:prstGeom>
        </p:spPr>
      </p:pic>
      <p:sp>
        <p:nvSpPr>
          <p:cNvPr id="13" name="TextBox 12"/>
          <p:cNvSpPr txBox="1"/>
          <p:nvPr/>
        </p:nvSpPr>
        <p:spPr>
          <a:xfrm>
            <a:off x="1547904" y="1927962"/>
            <a:ext cx="910496" cy="400110"/>
          </a:xfrm>
          <a:prstGeom prst="rect">
            <a:avLst/>
          </a:prstGeom>
          <a:noFill/>
        </p:spPr>
        <p:txBody>
          <a:bodyPr wrap="square" rtlCol="0">
            <a:spAutoFit/>
          </a:bodyPr>
          <a:lstStyle/>
          <a:p>
            <a:r>
              <a:rPr lang="en-US" sz="2000" dirty="0" smtClean="0">
                <a:solidFill>
                  <a:schemeClr val="bg2"/>
                </a:solidFill>
                <a:latin typeface="Calibri" panose="020F0502020204030204" pitchFamily="34" charset="0"/>
              </a:rPr>
              <a:t>Case 1</a:t>
            </a:r>
            <a:endParaRPr lang="en-US" sz="2000" dirty="0">
              <a:solidFill>
                <a:schemeClr val="bg2"/>
              </a:solidFill>
              <a:latin typeface="Calibri" panose="020F0502020204030204" pitchFamily="34" charset="0"/>
            </a:endParaRPr>
          </a:p>
        </p:txBody>
      </p:sp>
      <p:sp>
        <p:nvSpPr>
          <p:cNvPr id="14" name="TextBox 13"/>
          <p:cNvSpPr txBox="1"/>
          <p:nvPr/>
        </p:nvSpPr>
        <p:spPr>
          <a:xfrm>
            <a:off x="5314583" y="1927962"/>
            <a:ext cx="910496" cy="400110"/>
          </a:xfrm>
          <a:prstGeom prst="rect">
            <a:avLst/>
          </a:prstGeom>
          <a:noFill/>
        </p:spPr>
        <p:txBody>
          <a:bodyPr wrap="square" rtlCol="0">
            <a:spAutoFit/>
          </a:bodyPr>
          <a:lstStyle/>
          <a:p>
            <a:r>
              <a:rPr lang="en-US" sz="2000" dirty="0" smtClean="0">
                <a:solidFill>
                  <a:schemeClr val="bg2"/>
                </a:solidFill>
                <a:latin typeface="Calibri" panose="020F0502020204030204" pitchFamily="34" charset="0"/>
              </a:rPr>
              <a:t>Case 2</a:t>
            </a:r>
            <a:endParaRPr lang="en-US" sz="2000" dirty="0">
              <a:solidFill>
                <a:schemeClr val="bg2"/>
              </a:solidFill>
              <a:latin typeface="Calibri" panose="020F0502020204030204" pitchFamily="34" charset="0"/>
            </a:endParaRPr>
          </a:p>
        </p:txBody>
      </p:sp>
      <p:sp>
        <p:nvSpPr>
          <p:cNvPr id="15" name="TextBox 14"/>
          <p:cNvSpPr txBox="1"/>
          <p:nvPr/>
        </p:nvSpPr>
        <p:spPr>
          <a:xfrm>
            <a:off x="9081262" y="1927962"/>
            <a:ext cx="910496" cy="400110"/>
          </a:xfrm>
          <a:prstGeom prst="rect">
            <a:avLst/>
          </a:prstGeom>
          <a:noFill/>
        </p:spPr>
        <p:txBody>
          <a:bodyPr wrap="square" rtlCol="0">
            <a:spAutoFit/>
          </a:bodyPr>
          <a:lstStyle/>
          <a:p>
            <a:r>
              <a:rPr lang="en-US" sz="2000" dirty="0" smtClean="0">
                <a:solidFill>
                  <a:schemeClr val="bg2"/>
                </a:solidFill>
                <a:latin typeface="Calibri" panose="020F0502020204030204" pitchFamily="34" charset="0"/>
              </a:rPr>
              <a:t>Case 3</a:t>
            </a:r>
            <a:endParaRPr lang="en-US" sz="2000" dirty="0">
              <a:solidFill>
                <a:schemeClr val="bg2"/>
              </a:solidFill>
              <a:latin typeface="Calibri" panose="020F050202020403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715" y="2757851"/>
            <a:ext cx="1986873" cy="1161133"/>
          </a:xfrm>
          <a:prstGeom prst="rect">
            <a:avLst/>
          </a:prstGeom>
        </p:spPr>
      </p:pic>
      <p:sp>
        <p:nvSpPr>
          <p:cNvPr id="16" name="TextBox 15"/>
          <p:cNvSpPr txBox="1"/>
          <p:nvPr/>
        </p:nvSpPr>
        <p:spPr>
          <a:xfrm>
            <a:off x="1547903" y="3859857"/>
            <a:ext cx="910496" cy="400110"/>
          </a:xfrm>
          <a:prstGeom prst="rect">
            <a:avLst/>
          </a:prstGeom>
          <a:noFill/>
        </p:spPr>
        <p:txBody>
          <a:bodyPr wrap="square" rtlCol="0">
            <a:spAutoFit/>
          </a:bodyPr>
          <a:lstStyle/>
          <a:p>
            <a:r>
              <a:rPr lang="en-US" sz="2000" dirty="0" smtClean="0">
                <a:solidFill>
                  <a:schemeClr val="bg2"/>
                </a:solidFill>
                <a:latin typeface="Calibri" panose="020F0502020204030204" pitchFamily="34" charset="0"/>
              </a:rPr>
              <a:t>Case 4</a:t>
            </a:r>
            <a:endParaRPr lang="en-US" sz="2000" dirty="0">
              <a:solidFill>
                <a:schemeClr val="bg2"/>
              </a:solidFill>
              <a:latin typeface="Calibri" panose="020F0502020204030204"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1536" y="2757851"/>
            <a:ext cx="2001732" cy="1102006"/>
          </a:xfrm>
          <a:prstGeom prst="rect">
            <a:avLst/>
          </a:prstGeom>
        </p:spPr>
      </p:pic>
      <p:sp>
        <p:nvSpPr>
          <p:cNvPr id="17" name="TextBox 16"/>
          <p:cNvSpPr txBox="1"/>
          <p:nvPr/>
        </p:nvSpPr>
        <p:spPr>
          <a:xfrm>
            <a:off x="5307154" y="3859857"/>
            <a:ext cx="910496" cy="400110"/>
          </a:xfrm>
          <a:prstGeom prst="rect">
            <a:avLst/>
          </a:prstGeom>
          <a:noFill/>
        </p:spPr>
        <p:txBody>
          <a:bodyPr wrap="square" rtlCol="0">
            <a:spAutoFit/>
          </a:bodyPr>
          <a:lstStyle/>
          <a:p>
            <a:r>
              <a:rPr lang="en-US" sz="2000" dirty="0" smtClean="0">
                <a:solidFill>
                  <a:schemeClr val="bg2"/>
                </a:solidFill>
                <a:latin typeface="Calibri" panose="020F0502020204030204" pitchFamily="34" charset="0"/>
              </a:rPr>
              <a:t>Case 5</a:t>
            </a:r>
            <a:endParaRPr lang="en-US" sz="2000" dirty="0">
              <a:solidFill>
                <a:schemeClr val="bg2"/>
              </a:solidFill>
              <a:latin typeface="Calibri" panose="020F0502020204030204"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43075" y="2752382"/>
            <a:ext cx="1972524" cy="1166602"/>
          </a:xfrm>
          <a:prstGeom prst="rect">
            <a:avLst/>
          </a:prstGeom>
        </p:spPr>
      </p:pic>
      <p:sp>
        <p:nvSpPr>
          <p:cNvPr id="19" name="TextBox 18"/>
          <p:cNvSpPr txBox="1"/>
          <p:nvPr/>
        </p:nvSpPr>
        <p:spPr>
          <a:xfrm>
            <a:off x="9066405" y="3918984"/>
            <a:ext cx="910496" cy="400110"/>
          </a:xfrm>
          <a:prstGeom prst="rect">
            <a:avLst/>
          </a:prstGeom>
          <a:noFill/>
        </p:spPr>
        <p:txBody>
          <a:bodyPr wrap="square" rtlCol="0">
            <a:spAutoFit/>
          </a:bodyPr>
          <a:lstStyle/>
          <a:p>
            <a:r>
              <a:rPr lang="en-US" sz="2000" dirty="0" smtClean="0">
                <a:solidFill>
                  <a:schemeClr val="bg2"/>
                </a:solidFill>
                <a:latin typeface="Calibri" panose="020F0502020204030204" pitchFamily="34" charset="0"/>
              </a:rPr>
              <a:t>Case 6</a:t>
            </a:r>
            <a:endParaRPr lang="en-US" sz="2000" dirty="0">
              <a:solidFill>
                <a:schemeClr val="bg2"/>
              </a:solidFill>
              <a:latin typeface="Calibri" panose="020F050202020403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1536" y="4585933"/>
            <a:ext cx="2001732" cy="1160715"/>
          </a:xfrm>
          <a:prstGeom prst="rect">
            <a:avLst/>
          </a:prstGeom>
        </p:spPr>
      </p:pic>
      <p:sp>
        <p:nvSpPr>
          <p:cNvPr id="21" name="TextBox 20"/>
          <p:cNvSpPr txBox="1"/>
          <p:nvPr/>
        </p:nvSpPr>
        <p:spPr>
          <a:xfrm>
            <a:off x="5307154" y="5746648"/>
            <a:ext cx="910496" cy="400110"/>
          </a:xfrm>
          <a:prstGeom prst="rect">
            <a:avLst/>
          </a:prstGeom>
          <a:noFill/>
        </p:spPr>
        <p:txBody>
          <a:bodyPr wrap="square" rtlCol="0">
            <a:spAutoFit/>
          </a:bodyPr>
          <a:lstStyle/>
          <a:p>
            <a:r>
              <a:rPr lang="en-US" sz="2000" dirty="0" smtClean="0">
                <a:solidFill>
                  <a:schemeClr val="bg2"/>
                </a:solidFill>
                <a:latin typeface="Calibri" panose="020F0502020204030204" pitchFamily="34" charset="0"/>
              </a:rPr>
              <a:t>Case 8</a:t>
            </a:r>
            <a:endParaRPr lang="en-US" sz="2000" dirty="0">
              <a:solidFill>
                <a:schemeClr val="bg2"/>
              </a:solidFill>
              <a:latin typeface="Calibri" panose="020F0502020204030204" pitchFamily="34" charset="0"/>
            </a:endParaRP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43075" y="4685992"/>
            <a:ext cx="1972524" cy="1103722"/>
          </a:xfrm>
          <a:prstGeom prst="rect">
            <a:avLst/>
          </a:prstGeom>
        </p:spPr>
      </p:pic>
      <p:sp>
        <p:nvSpPr>
          <p:cNvPr id="23" name="TextBox 22"/>
          <p:cNvSpPr txBox="1"/>
          <p:nvPr/>
        </p:nvSpPr>
        <p:spPr>
          <a:xfrm>
            <a:off x="9066405" y="5746648"/>
            <a:ext cx="910496" cy="400110"/>
          </a:xfrm>
          <a:prstGeom prst="rect">
            <a:avLst/>
          </a:prstGeom>
          <a:noFill/>
        </p:spPr>
        <p:txBody>
          <a:bodyPr wrap="square" rtlCol="0">
            <a:spAutoFit/>
          </a:bodyPr>
          <a:lstStyle/>
          <a:p>
            <a:r>
              <a:rPr lang="en-US" sz="2000" dirty="0" smtClean="0">
                <a:solidFill>
                  <a:schemeClr val="bg2"/>
                </a:solidFill>
                <a:latin typeface="Calibri" panose="020F0502020204030204" pitchFamily="34" charset="0"/>
              </a:rPr>
              <a:t>Case 9</a:t>
            </a:r>
            <a:endParaRPr lang="en-US" sz="2000" dirty="0">
              <a:solidFill>
                <a:schemeClr val="bg2"/>
              </a:solidFill>
              <a:latin typeface="Calibri" panose="020F0502020204030204" pitchFamily="34" charset="0"/>
            </a:endParaRPr>
          </a:p>
        </p:txBody>
      </p:sp>
      <p:sp>
        <p:nvSpPr>
          <p:cNvPr id="24" name="TextBox 23"/>
          <p:cNvSpPr txBox="1"/>
          <p:nvPr/>
        </p:nvSpPr>
        <p:spPr>
          <a:xfrm>
            <a:off x="1547903" y="5789714"/>
            <a:ext cx="910496" cy="400110"/>
          </a:xfrm>
          <a:prstGeom prst="rect">
            <a:avLst/>
          </a:prstGeom>
          <a:noFill/>
        </p:spPr>
        <p:txBody>
          <a:bodyPr wrap="square" rtlCol="0">
            <a:spAutoFit/>
          </a:bodyPr>
          <a:lstStyle/>
          <a:p>
            <a:r>
              <a:rPr lang="en-US" sz="2000" dirty="0" smtClean="0">
                <a:solidFill>
                  <a:schemeClr val="bg2"/>
                </a:solidFill>
                <a:latin typeface="Calibri" panose="020F0502020204030204" pitchFamily="34" charset="0"/>
              </a:rPr>
              <a:t>Case 7</a:t>
            </a:r>
            <a:endParaRPr lang="en-US" sz="2000" dirty="0">
              <a:solidFill>
                <a:schemeClr val="bg2"/>
              </a:solidFill>
              <a:latin typeface="Calibri" panose="020F0502020204030204"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9715" y="4585933"/>
            <a:ext cx="1986156" cy="1160715"/>
          </a:xfrm>
          <a:prstGeom prst="rect">
            <a:avLst/>
          </a:prstGeom>
        </p:spPr>
      </p:pic>
      <p:sp>
        <p:nvSpPr>
          <p:cNvPr id="25"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192778477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Magnetic force during assembly (Case 1 ~ Case 3)</a:t>
            </a:r>
            <a:endParaRPr lang="en-US" sz="2800" b="1" dirty="0">
              <a:solidFill>
                <a:schemeClr val="tx2"/>
              </a:solidFill>
              <a:latin typeface="Calibri"/>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28</a:t>
            </a:fld>
            <a:endParaRPr lang="en-US" dirty="0"/>
          </a:p>
        </p:txBody>
      </p:sp>
      <p:graphicFrame>
        <p:nvGraphicFramePr>
          <p:cNvPr id="4" name="Table 3"/>
          <p:cNvGraphicFramePr>
            <a:graphicFrameLocks noGrp="1"/>
          </p:cNvGraphicFramePr>
          <p:nvPr>
            <p:extLst/>
          </p:nvPr>
        </p:nvGraphicFramePr>
        <p:xfrm>
          <a:off x="1093127" y="854907"/>
          <a:ext cx="3335654" cy="5067300"/>
        </p:xfrm>
        <a:graphic>
          <a:graphicData uri="http://schemas.openxmlformats.org/drawingml/2006/table">
            <a:tbl>
              <a:tblPr/>
              <a:tblGrid>
                <a:gridCol w="1603326">
                  <a:extLst>
                    <a:ext uri="{9D8B030D-6E8A-4147-A177-3AD203B41FA5}">
                      <a16:colId xmlns:a16="http://schemas.microsoft.com/office/drawing/2014/main" val="1304621240"/>
                    </a:ext>
                  </a:extLst>
                </a:gridCol>
                <a:gridCol w="1732328">
                  <a:extLst>
                    <a:ext uri="{9D8B030D-6E8A-4147-A177-3AD203B41FA5}">
                      <a16:colId xmlns:a16="http://schemas.microsoft.com/office/drawing/2014/main" val="677187088"/>
                    </a:ext>
                  </a:extLst>
                </a:gridCol>
              </a:tblGrid>
              <a:tr h="250303">
                <a:tc>
                  <a:txBody>
                    <a:bodyPr/>
                    <a:lstStyle/>
                    <a:p>
                      <a:pPr algn="l" fontAlgn="b"/>
                      <a:r>
                        <a:rPr lang="en-US" sz="1600" b="0" i="0" u="none" strike="noStrike">
                          <a:solidFill>
                            <a:srgbClr val="000000"/>
                          </a:solidFill>
                          <a:effectLst/>
                          <a:latin typeface="Calibri" panose="020F0502020204030204" pitchFamily="34" charset="0"/>
                        </a:rPr>
                        <a:t>Case 1</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92614923"/>
                  </a:ext>
                </a:extLst>
              </a:tr>
              <a:tr h="250303">
                <a:tc>
                  <a:txBody>
                    <a:bodyPr/>
                    <a:lstStyle/>
                    <a:p>
                      <a:pPr algn="l" fontAlgn="b"/>
                      <a:r>
                        <a:rPr lang="en-US" sz="1600" b="0" i="0" u="none" strike="noStrike">
                          <a:solidFill>
                            <a:srgbClr val="000000"/>
                          </a:solidFill>
                          <a:effectLst/>
                          <a:latin typeface="Calibri" panose="020F0502020204030204" pitchFamily="34" charset="0"/>
                        </a:rPr>
                        <a:t>pole and top PM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808222"/>
                  </a:ext>
                </a:extLst>
              </a:tr>
              <a:tr h="250303">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top 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556981"/>
                  </a:ext>
                </a:extLst>
              </a:tr>
              <a:tr h="250303">
                <a:tc>
                  <a:txBody>
                    <a:bodyPr/>
                    <a:lstStyle/>
                    <a:p>
                      <a:pPr algn="ctr" fontAlgn="b"/>
                      <a:r>
                        <a:rPr lang="en-US" sz="1600" b="0" i="0" u="none" strike="noStrike" dirty="0">
                          <a:solidFill>
                            <a:srgbClr val="000000"/>
                          </a:solidFill>
                          <a:effectLst/>
                          <a:latin typeface="Calibri" panose="020F0502020204030204" pitchFamily="34" charset="0"/>
                        </a:rPr>
                        <a:t>force in x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874307"/>
                  </a:ext>
                </a:extLst>
              </a:tr>
              <a:tr h="250303">
                <a:tc>
                  <a:txBody>
                    <a:bodyPr/>
                    <a:lstStyle/>
                    <a:p>
                      <a:pPr algn="ctr" fontAlgn="b"/>
                      <a:r>
                        <a:rPr lang="en-US" sz="1600" b="0" i="0" u="none" strike="noStrike">
                          <a:solidFill>
                            <a:srgbClr val="000000"/>
                          </a:solidFill>
                          <a:effectLst/>
                          <a:latin typeface="Calibri" panose="020F0502020204030204" pitchFamily="34" charset="0"/>
                        </a:rPr>
                        <a:t>force in y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-3228.23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305248"/>
                  </a:ext>
                </a:extLst>
              </a:tr>
              <a:tr h="250303">
                <a:tc>
                  <a:txBody>
                    <a:bodyPr/>
                    <a:lstStyle/>
                    <a:p>
                      <a:pPr algn="ctr" fontAlgn="b"/>
                      <a:r>
                        <a:rPr lang="en-US" sz="1600" b="0" i="0" u="none" strike="noStrike">
                          <a:solidFill>
                            <a:srgbClr val="000000"/>
                          </a:solidFill>
                          <a:effectLst/>
                          <a:latin typeface="Calibri" panose="020F0502020204030204" pitchFamily="34" charset="0"/>
                        </a:rPr>
                        <a:t>force in z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468274"/>
                  </a:ext>
                </a:extLst>
              </a:tr>
              <a:tr h="250303">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22400742"/>
                  </a:ext>
                </a:extLst>
              </a:tr>
              <a:tr h="250303">
                <a:tc>
                  <a:txBody>
                    <a:bodyPr/>
                    <a:lstStyle/>
                    <a:p>
                      <a:pPr algn="l" fontAlgn="b"/>
                      <a:r>
                        <a:rPr lang="en-US" sz="1600" b="0" i="0" u="none" strike="noStrike">
                          <a:solidFill>
                            <a:srgbClr val="000000"/>
                          </a:solidFill>
                          <a:effectLst/>
                          <a:latin typeface="Calibri" panose="020F0502020204030204" pitchFamily="34" charset="0"/>
                        </a:rPr>
                        <a:t>Case 2</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45759270"/>
                  </a:ext>
                </a:extLst>
              </a:tr>
              <a:tr h="250303">
                <a:tc gridSpan="2">
                  <a:txBody>
                    <a:bodyPr/>
                    <a:lstStyle/>
                    <a:p>
                      <a:pPr algn="l" fontAlgn="b"/>
                      <a:r>
                        <a:rPr lang="en-US" sz="1600" b="0" i="0" u="none" strike="noStrike">
                          <a:solidFill>
                            <a:srgbClr val="000000"/>
                          </a:solidFill>
                          <a:effectLst/>
                          <a:latin typeface="Calibri" panose="020F0502020204030204" pitchFamily="34" charset="0"/>
                        </a:rPr>
                        <a:t>pole, top PM and bottom side PM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41355408"/>
                  </a:ext>
                </a:extLst>
              </a:tr>
              <a:tr h="250303">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bottom side 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976609"/>
                  </a:ext>
                </a:extLst>
              </a:tr>
              <a:tr h="250303">
                <a:tc>
                  <a:txBody>
                    <a:bodyPr/>
                    <a:lstStyle/>
                    <a:p>
                      <a:pPr algn="ctr" fontAlgn="b"/>
                      <a:r>
                        <a:rPr lang="en-US" sz="1600" b="0" i="0" u="none" strike="noStrike" dirty="0">
                          <a:solidFill>
                            <a:srgbClr val="000000"/>
                          </a:solidFill>
                          <a:effectLst/>
                          <a:latin typeface="Calibri" panose="020F0502020204030204" pitchFamily="34" charset="0"/>
                        </a:rPr>
                        <a:t>force in x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651.09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549989"/>
                  </a:ext>
                </a:extLst>
              </a:tr>
              <a:tr h="250303">
                <a:tc>
                  <a:txBody>
                    <a:bodyPr/>
                    <a:lstStyle/>
                    <a:p>
                      <a:pPr algn="ctr" fontAlgn="b"/>
                      <a:r>
                        <a:rPr lang="en-US" sz="1600" b="0" i="0" u="none" strike="noStrike">
                          <a:solidFill>
                            <a:srgbClr val="000000"/>
                          </a:solidFill>
                          <a:effectLst/>
                          <a:latin typeface="Calibri" panose="020F0502020204030204" pitchFamily="34" charset="0"/>
                        </a:rPr>
                        <a:t>force in y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-1600.45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995782"/>
                  </a:ext>
                </a:extLst>
              </a:tr>
              <a:tr h="250303">
                <a:tc>
                  <a:txBody>
                    <a:bodyPr/>
                    <a:lstStyle/>
                    <a:p>
                      <a:pPr algn="ctr" fontAlgn="b"/>
                      <a:r>
                        <a:rPr lang="en-US" sz="1600" b="0" i="0" u="none" strike="noStrike">
                          <a:solidFill>
                            <a:srgbClr val="000000"/>
                          </a:solidFill>
                          <a:effectLst/>
                          <a:latin typeface="Calibri" panose="020F0502020204030204" pitchFamily="34" charset="0"/>
                        </a:rPr>
                        <a:t>force in z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438492"/>
                  </a:ext>
                </a:extLst>
              </a:tr>
              <a:tr h="250303">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47919329"/>
                  </a:ext>
                </a:extLst>
              </a:tr>
              <a:tr h="250303">
                <a:tc>
                  <a:txBody>
                    <a:bodyPr/>
                    <a:lstStyle/>
                    <a:p>
                      <a:pPr algn="l" fontAlgn="b"/>
                      <a:r>
                        <a:rPr lang="en-US" sz="1600" b="0" i="0" u="none" strike="noStrike">
                          <a:solidFill>
                            <a:srgbClr val="000000"/>
                          </a:solidFill>
                          <a:effectLst/>
                          <a:latin typeface="Calibri" panose="020F0502020204030204" pitchFamily="34" charset="0"/>
                        </a:rPr>
                        <a:t>Case 3</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65701569"/>
                  </a:ext>
                </a:extLst>
              </a:tr>
              <a:tr h="250303">
                <a:tc gridSpan="2">
                  <a:txBody>
                    <a:bodyPr/>
                    <a:lstStyle/>
                    <a:p>
                      <a:pPr algn="l" fontAlgn="b"/>
                      <a:r>
                        <a:rPr lang="en-US" sz="1600" b="0" i="0" u="none" strike="noStrike">
                          <a:solidFill>
                            <a:srgbClr val="000000"/>
                          </a:solidFill>
                          <a:effectLst/>
                          <a:latin typeface="Calibri" panose="020F0502020204030204" pitchFamily="34" charset="0"/>
                        </a:rPr>
                        <a:t>pole, top PM, top and bottom side PM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90273142"/>
                  </a:ext>
                </a:extLst>
              </a:tr>
              <a:tr h="250303">
                <a:tc>
                  <a:txBody>
                    <a:bodyPr/>
                    <a:lstStyle/>
                    <a:p>
                      <a:pPr algn="ctr" fontAlgn="b"/>
                      <a:r>
                        <a:rPr lang="en-US"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top side 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610629"/>
                  </a:ext>
                </a:extLst>
              </a:tr>
              <a:tr h="250303">
                <a:tc>
                  <a:txBody>
                    <a:bodyPr/>
                    <a:lstStyle/>
                    <a:p>
                      <a:pPr algn="ctr" fontAlgn="b"/>
                      <a:r>
                        <a:rPr lang="en-US" sz="1600" b="0" i="0" u="none" strike="noStrike" dirty="0">
                          <a:solidFill>
                            <a:srgbClr val="000000"/>
                          </a:solidFill>
                          <a:effectLst/>
                          <a:latin typeface="Calibri" panose="020F0502020204030204" pitchFamily="34" charset="0"/>
                        </a:rPr>
                        <a:t>force in x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-184.86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479170"/>
                  </a:ext>
                </a:extLst>
              </a:tr>
              <a:tr h="250303">
                <a:tc>
                  <a:txBody>
                    <a:bodyPr/>
                    <a:lstStyle/>
                    <a:p>
                      <a:pPr algn="ctr" fontAlgn="b"/>
                      <a:r>
                        <a:rPr lang="en-US" sz="1600" b="0" i="0" u="none" strike="noStrike">
                          <a:solidFill>
                            <a:srgbClr val="000000"/>
                          </a:solidFill>
                          <a:effectLst/>
                          <a:latin typeface="Calibri" panose="020F0502020204030204" pitchFamily="34" charset="0"/>
                        </a:rPr>
                        <a:t>force in y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5492.91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488340"/>
                  </a:ext>
                </a:extLst>
              </a:tr>
              <a:tr h="250303">
                <a:tc>
                  <a:txBody>
                    <a:bodyPr/>
                    <a:lstStyle/>
                    <a:p>
                      <a:pPr algn="ctr" fontAlgn="b"/>
                      <a:r>
                        <a:rPr lang="en-US" sz="1600" b="0" i="0" u="none" strike="noStrike">
                          <a:solidFill>
                            <a:srgbClr val="000000"/>
                          </a:solidFill>
                          <a:effectLst/>
                          <a:latin typeface="Calibri" panose="020F0502020204030204" pitchFamily="34" charset="0"/>
                        </a:rPr>
                        <a:t>force in z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439656"/>
                  </a:ext>
                </a:extLst>
              </a:tr>
            </a:tbl>
          </a:graphicData>
        </a:graphic>
      </p:graphicFrame>
      <p:sp>
        <p:nvSpPr>
          <p:cNvPr id="6"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50759132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Magnetic force during assembly (Case 4 ~ Case 6)</a:t>
            </a:r>
            <a:endParaRPr lang="en-US" sz="2800" b="1" dirty="0">
              <a:solidFill>
                <a:schemeClr val="tx2"/>
              </a:solidFill>
              <a:latin typeface="Calibri"/>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29</a:t>
            </a:fld>
            <a:endParaRPr lang="en-US" dirty="0"/>
          </a:p>
        </p:txBody>
      </p:sp>
      <p:graphicFrame>
        <p:nvGraphicFramePr>
          <p:cNvPr id="3" name="Table 2"/>
          <p:cNvGraphicFramePr>
            <a:graphicFrameLocks noGrp="1"/>
          </p:cNvGraphicFramePr>
          <p:nvPr>
            <p:extLst/>
          </p:nvPr>
        </p:nvGraphicFramePr>
        <p:xfrm>
          <a:off x="669698" y="674241"/>
          <a:ext cx="6744654" cy="5563145"/>
        </p:xfrm>
        <a:graphic>
          <a:graphicData uri="http://schemas.openxmlformats.org/drawingml/2006/table">
            <a:tbl>
              <a:tblPr/>
              <a:tblGrid>
                <a:gridCol w="1506756">
                  <a:extLst>
                    <a:ext uri="{9D8B030D-6E8A-4147-A177-3AD203B41FA5}">
                      <a16:colId xmlns:a16="http://schemas.microsoft.com/office/drawing/2014/main" val="2167816897"/>
                    </a:ext>
                  </a:extLst>
                </a:gridCol>
                <a:gridCol w="1627988">
                  <a:extLst>
                    <a:ext uri="{9D8B030D-6E8A-4147-A177-3AD203B41FA5}">
                      <a16:colId xmlns:a16="http://schemas.microsoft.com/office/drawing/2014/main" val="3047570716"/>
                    </a:ext>
                  </a:extLst>
                </a:gridCol>
                <a:gridCol w="1263317">
                  <a:extLst>
                    <a:ext uri="{9D8B030D-6E8A-4147-A177-3AD203B41FA5}">
                      <a16:colId xmlns:a16="http://schemas.microsoft.com/office/drawing/2014/main" val="2168553599"/>
                    </a:ext>
                  </a:extLst>
                </a:gridCol>
                <a:gridCol w="399309">
                  <a:extLst>
                    <a:ext uri="{9D8B030D-6E8A-4147-A177-3AD203B41FA5}">
                      <a16:colId xmlns:a16="http://schemas.microsoft.com/office/drawing/2014/main" val="896122602"/>
                    </a:ext>
                  </a:extLst>
                </a:gridCol>
                <a:gridCol w="768479">
                  <a:extLst>
                    <a:ext uri="{9D8B030D-6E8A-4147-A177-3AD203B41FA5}">
                      <a16:colId xmlns:a16="http://schemas.microsoft.com/office/drawing/2014/main" val="4051692381"/>
                    </a:ext>
                  </a:extLst>
                </a:gridCol>
                <a:gridCol w="1178805">
                  <a:extLst>
                    <a:ext uri="{9D8B030D-6E8A-4147-A177-3AD203B41FA5}">
                      <a16:colId xmlns:a16="http://schemas.microsoft.com/office/drawing/2014/main" val="2647102106"/>
                    </a:ext>
                  </a:extLst>
                </a:gridCol>
              </a:tblGrid>
              <a:tr h="211992">
                <a:tc>
                  <a:txBody>
                    <a:bodyPr/>
                    <a:lstStyle/>
                    <a:p>
                      <a:pPr algn="l" fontAlgn="b"/>
                      <a:r>
                        <a:rPr lang="en-US" sz="1400" b="0" i="0" u="none" strike="noStrike">
                          <a:solidFill>
                            <a:srgbClr val="000000"/>
                          </a:solidFill>
                          <a:effectLst/>
                          <a:latin typeface="Calibri" panose="020F0502020204030204" pitchFamily="34" charset="0"/>
                        </a:rPr>
                        <a:t>Case 4</a:t>
                      </a: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3784097621"/>
                  </a:ext>
                </a:extLst>
              </a:tr>
              <a:tr h="211992">
                <a:tc>
                  <a:txBody>
                    <a:bodyPr/>
                    <a:lstStyle/>
                    <a:p>
                      <a:pPr algn="l" fontAlgn="b"/>
                      <a:r>
                        <a:rPr lang="en-US" sz="1400" b="0" i="0" u="none" strike="noStrike">
                          <a:solidFill>
                            <a:srgbClr val="000000"/>
                          </a:solidFill>
                          <a:effectLst/>
                          <a:latin typeface="Calibri" panose="020F0502020204030204" pitchFamily="34" charset="0"/>
                        </a:rPr>
                        <a:t>front PM1 and 2</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effectLst/>
                          <a:latin typeface="Calibri" panose="020F0502020204030204" pitchFamily="34" charset="0"/>
                        </a:rPr>
                        <a:t> </a:t>
                      </a:r>
                    </a:p>
                  </a:txBody>
                  <a:tcPr marL="8971" marR="8971" marT="8971"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3487798176"/>
                  </a:ext>
                </a:extLst>
              </a:tr>
              <a:tr h="236172">
                <a:tc>
                  <a:txBody>
                    <a:bodyPr/>
                    <a:lstStyle/>
                    <a:p>
                      <a:pPr algn="ctr" fontAlgn="b"/>
                      <a:r>
                        <a:rPr lang="en-US" sz="1400" b="0" i="0" u="none" strike="noStrike" dirty="0">
                          <a:solidFill>
                            <a:srgbClr val="000000"/>
                          </a:solidFill>
                          <a:effectLst/>
                          <a:latin typeface="Calibri" panose="020F0502020204030204" pitchFamily="34" charset="0"/>
                        </a:rPr>
                        <a:t> </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front PM (upper PM)</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effectLst/>
                          <a:latin typeface="Calibri" panose="020F0502020204030204" pitchFamily="34" charset="0"/>
                        </a:rPr>
                        <a:t> </a:t>
                      </a: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2998105950"/>
                  </a:ext>
                </a:extLst>
              </a:tr>
              <a:tr h="211992">
                <a:tc>
                  <a:txBody>
                    <a:bodyPr/>
                    <a:lstStyle/>
                    <a:p>
                      <a:pPr algn="ctr" fontAlgn="b"/>
                      <a:r>
                        <a:rPr lang="en-US" sz="1400" b="0" i="0" u="none" strike="noStrike" dirty="0">
                          <a:solidFill>
                            <a:srgbClr val="000000"/>
                          </a:solidFill>
                          <a:effectLst/>
                          <a:latin typeface="Calibri" panose="020F0502020204030204" pitchFamily="34" charset="0"/>
                        </a:rPr>
                        <a:t>force in x (N)</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3355146022"/>
                  </a:ext>
                </a:extLst>
              </a:tr>
              <a:tr h="211992">
                <a:tc>
                  <a:txBody>
                    <a:bodyPr/>
                    <a:lstStyle/>
                    <a:p>
                      <a:pPr algn="ctr" fontAlgn="b"/>
                      <a:r>
                        <a:rPr lang="en-US" sz="1400" b="0" i="0" u="none" strike="noStrike">
                          <a:solidFill>
                            <a:srgbClr val="000000"/>
                          </a:solidFill>
                          <a:effectLst/>
                          <a:latin typeface="Calibri" panose="020F0502020204030204" pitchFamily="34" charset="0"/>
                        </a:rPr>
                        <a:t>force in y (N)</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860.62</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642016258"/>
                  </a:ext>
                </a:extLst>
              </a:tr>
              <a:tr h="211992">
                <a:tc>
                  <a:txBody>
                    <a:bodyPr/>
                    <a:lstStyle/>
                    <a:p>
                      <a:pPr algn="ctr" fontAlgn="b"/>
                      <a:r>
                        <a:rPr lang="en-US" sz="1400" b="0" i="0" u="none" strike="noStrike">
                          <a:solidFill>
                            <a:srgbClr val="000000"/>
                          </a:solidFill>
                          <a:effectLst/>
                          <a:latin typeface="Calibri" panose="020F0502020204030204" pitchFamily="34" charset="0"/>
                        </a:rPr>
                        <a:t>force in z (N)</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2220606702"/>
                  </a:ext>
                </a:extLst>
              </a:tr>
              <a:tr h="211992">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71" marR="8971" marT="8971"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460898400"/>
                  </a:ext>
                </a:extLst>
              </a:tr>
              <a:tr h="211992">
                <a:tc>
                  <a:txBody>
                    <a:bodyPr/>
                    <a:lstStyle/>
                    <a:p>
                      <a:pPr algn="l" fontAlgn="b"/>
                      <a:r>
                        <a:rPr lang="en-US" sz="1400" b="0" i="0" u="none" strike="noStrike">
                          <a:solidFill>
                            <a:srgbClr val="000000"/>
                          </a:solidFill>
                          <a:effectLst/>
                          <a:latin typeface="Calibri" panose="020F0502020204030204" pitchFamily="34" charset="0"/>
                        </a:rPr>
                        <a:t>Case 5</a:t>
                      </a: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347967647"/>
                  </a:ext>
                </a:extLst>
              </a:tr>
              <a:tr h="211992">
                <a:tc gridSpan="2">
                  <a:txBody>
                    <a:bodyPr/>
                    <a:lstStyle/>
                    <a:p>
                      <a:pPr algn="l" fontAlgn="b"/>
                      <a:r>
                        <a:rPr lang="en-US" sz="1400" b="0" i="0" u="none" strike="noStrike">
                          <a:solidFill>
                            <a:srgbClr val="000000"/>
                          </a:solidFill>
                          <a:effectLst/>
                          <a:latin typeface="Calibri" panose="020F0502020204030204" pitchFamily="34" charset="0"/>
                        </a:rPr>
                        <a:t>front PM clamp assembly</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1400" b="0" i="0" u="none" strike="noStrike">
                          <a:solidFill>
                            <a:srgbClr val="000000"/>
                          </a:solidFill>
                          <a:effectLst/>
                          <a:latin typeface="Calibri" panose="020F0502020204030204" pitchFamily="34" charset="0"/>
                        </a:rPr>
                        <a:t> </a:t>
                      </a:r>
                    </a:p>
                  </a:txBody>
                  <a:tcPr marL="8971" marR="8971" marT="8971"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739755367"/>
                  </a:ext>
                </a:extLst>
              </a:tr>
              <a:tr h="211992">
                <a:tc>
                  <a:txBody>
                    <a:bodyPr/>
                    <a:lstStyle/>
                    <a:p>
                      <a:pPr algn="ctr" fontAlgn="b"/>
                      <a:r>
                        <a:rPr lang="en-US" sz="1400" b="0" i="0" u="none" strike="noStrike" dirty="0">
                          <a:solidFill>
                            <a:srgbClr val="000000"/>
                          </a:solidFill>
                          <a:effectLst/>
                          <a:latin typeface="Calibri" panose="020F0502020204030204" pitchFamily="34" charset="0"/>
                        </a:rPr>
                        <a:t> </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clamp</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3257636163"/>
                  </a:ext>
                </a:extLst>
              </a:tr>
              <a:tr h="211992">
                <a:tc>
                  <a:txBody>
                    <a:bodyPr/>
                    <a:lstStyle/>
                    <a:p>
                      <a:pPr algn="ctr" fontAlgn="b"/>
                      <a:r>
                        <a:rPr lang="en-US" sz="1400" b="0" i="0" u="none" strike="noStrike" dirty="0">
                          <a:solidFill>
                            <a:srgbClr val="000000"/>
                          </a:solidFill>
                          <a:effectLst/>
                          <a:latin typeface="Calibri" panose="020F0502020204030204" pitchFamily="34" charset="0"/>
                        </a:rPr>
                        <a:t>force in x (N)</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0.00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639216930"/>
                  </a:ext>
                </a:extLst>
              </a:tr>
              <a:tr h="211992">
                <a:tc>
                  <a:txBody>
                    <a:bodyPr/>
                    <a:lstStyle/>
                    <a:p>
                      <a:pPr algn="ctr" fontAlgn="b"/>
                      <a:r>
                        <a:rPr lang="en-US" sz="1400" b="0" i="0" u="none" strike="noStrike" dirty="0">
                          <a:solidFill>
                            <a:srgbClr val="000000"/>
                          </a:solidFill>
                          <a:effectLst/>
                          <a:latin typeface="Calibri" panose="020F0502020204030204" pitchFamily="34" charset="0"/>
                        </a:rPr>
                        <a:t>force in y (N)</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715001328"/>
                  </a:ext>
                </a:extLst>
              </a:tr>
              <a:tr h="211992">
                <a:tc>
                  <a:txBody>
                    <a:bodyPr/>
                    <a:lstStyle/>
                    <a:p>
                      <a:pPr algn="ctr" fontAlgn="b"/>
                      <a:r>
                        <a:rPr lang="en-US" sz="1400" b="0" i="0" u="none" strike="noStrike">
                          <a:solidFill>
                            <a:srgbClr val="000000"/>
                          </a:solidFill>
                          <a:effectLst/>
                          <a:latin typeface="Calibri" panose="020F0502020204030204" pitchFamily="34" charset="0"/>
                        </a:rPr>
                        <a:t>force in z (N)</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-310.15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3748610396"/>
                  </a:ext>
                </a:extLst>
              </a:tr>
              <a:tr h="211992">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52781530"/>
                  </a:ext>
                </a:extLst>
              </a:tr>
              <a:tr h="211992">
                <a:tc>
                  <a:txBody>
                    <a:bodyPr/>
                    <a:lstStyle/>
                    <a:p>
                      <a:pPr algn="l" fontAlgn="b"/>
                      <a:r>
                        <a:rPr lang="en-US" sz="1400" b="0" i="0" u="none" strike="noStrike">
                          <a:solidFill>
                            <a:srgbClr val="000000"/>
                          </a:solidFill>
                          <a:effectLst/>
                          <a:latin typeface="Calibri" panose="020F0502020204030204" pitchFamily="34" charset="0"/>
                        </a:rPr>
                        <a:t>Case 6</a:t>
                      </a: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a:noFill/>
                    </a:lnB>
                  </a:tcPr>
                </a:tc>
                <a:extLst>
                  <a:ext uri="{0D108BD9-81ED-4DB2-BD59-A6C34878D82A}">
                    <a16:rowId xmlns:a16="http://schemas.microsoft.com/office/drawing/2014/main" val="3586537269"/>
                  </a:ext>
                </a:extLst>
              </a:tr>
              <a:tr h="211992">
                <a:tc gridSpan="5">
                  <a:txBody>
                    <a:bodyPr/>
                    <a:lstStyle/>
                    <a:p>
                      <a:pPr algn="l" fontAlgn="b"/>
                      <a:r>
                        <a:rPr lang="en-US" sz="1400" b="0" i="0" u="none" strike="noStrike">
                          <a:solidFill>
                            <a:srgbClr val="000000"/>
                          </a:solidFill>
                          <a:effectLst/>
                          <a:latin typeface="Calibri" panose="020F0502020204030204" pitchFamily="34" charset="0"/>
                        </a:rPr>
                        <a:t>front PM clamp assembly onto yoke core, no back PM clamp assy </a:t>
                      </a: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501019"/>
                  </a:ext>
                </a:extLst>
              </a:tr>
              <a:tr h="423985">
                <a:tc>
                  <a:txBody>
                    <a:bodyPr/>
                    <a:lstStyle/>
                    <a:p>
                      <a:pPr algn="ctr" fontAlgn="b"/>
                      <a:r>
                        <a:rPr lang="en-US" sz="1400" b="0" i="0" u="none" strike="noStrike" dirty="0">
                          <a:solidFill>
                            <a:srgbClr val="000000"/>
                          </a:solidFill>
                          <a:effectLst/>
                          <a:latin typeface="Calibri" panose="020F0502020204030204" pitchFamily="34" charset="0"/>
                        </a:rPr>
                        <a:t>y offset (cm)</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front PM clamp assembly Fy (N)</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front PM clamp assembly Fz (N)</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front PM Fy (N)</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front PM Fz (N)</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927965"/>
                  </a:ext>
                </a:extLst>
              </a:tr>
              <a:tr h="211992">
                <a:tc>
                  <a:txBody>
                    <a:bodyPr/>
                    <a:lstStyle/>
                    <a:p>
                      <a:pPr algn="ctr" fontAlgn="b"/>
                      <a:r>
                        <a:rPr lang="en-US" sz="1400" b="0" i="0" u="none" strike="noStrike">
                          <a:solidFill>
                            <a:srgbClr val="000000"/>
                          </a:solidFill>
                          <a:effectLst/>
                          <a:latin typeface="Calibri" panose="020F0502020204030204" pitchFamily="34" charset="0"/>
                        </a:rPr>
                        <a:t>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308.29</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-971.68</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608.78</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1452.14</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019727"/>
                  </a:ext>
                </a:extLst>
              </a:tr>
              <a:tr h="211992">
                <a:tc>
                  <a:txBody>
                    <a:bodyPr/>
                    <a:lstStyle/>
                    <a:p>
                      <a:pPr algn="ctr" fontAlgn="b"/>
                      <a:r>
                        <a:rPr lang="en-US" sz="1400" b="0" i="0" u="none" strike="noStrike">
                          <a:solidFill>
                            <a:srgbClr val="000000"/>
                          </a:solidFill>
                          <a:effectLst/>
                          <a:latin typeface="Calibri" panose="020F0502020204030204" pitchFamily="34" charset="0"/>
                        </a:rPr>
                        <a:t>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1451.23</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-2033.16</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2395.47</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22.95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574027"/>
                  </a:ext>
                </a:extLst>
              </a:tr>
              <a:tr h="211992">
                <a:tc>
                  <a:txBody>
                    <a:bodyPr/>
                    <a:lstStyle/>
                    <a:p>
                      <a:pPr algn="ctr" fontAlgn="b"/>
                      <a:r>
                        <a:rPr lang="en-US" sz="1400" b="0" i="0" u="none" strike="noStrike">
                          <a:solidFill>
                            <a:srgbClr val="000000"/>
                          </a:solidFill>
                          <a:effectLst/>
                          <a:latin typeface="Calibri" panose="020F0502020204030204" pitchFamily="34" charset="0"/>
                        </a:rPr>
                        <a:t>10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144.56</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-2765.49</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1075.00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-985.35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051235"/>
                  </a:ext>
                </a:extLst>
              </a:tr>
              <a:tr h="211992">
                <a:tc>
                  <a:txBody>
                    <a:bodyPr/>
                    <a:lstStyle/>
                    <a:p>
                      <a:pPr algn="ctr" fontAlgn="b"/>
                      <a:r>
                        <a:rPr lang="en-US" sz="1400" b="0" i="0" u="none" strike="noStrike">
                          <a:solidFill>
                            <a:srgbClr val="000000"/>
                          </a:solidFill>
                          <a:effectLst/>
                          <a:latin typeface="Calibri" panose="020F0502020204030204" pitchFamily="34" charset="0"/>
                        </a:rPr>
                        <a:t>15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-143.41</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-2596.40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-2.47</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-820.28</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300592"/>
                  </a:ext>
                </a:extLst>
              </a:tr>
              <a:tr h="211992">
                <a:tc>
                  <a:txBody>
                    <a:bodyPr/>
                    <a:lstStyle/>
                    <a:p>
                      <a:pPr algn="ctr" fontAlgn="b"/>
                      <a:r>
                        <a:rPr lang="en-US" sz="1400" b="0" i="0" u="none" strike="noStrike">
                          <a:solidFill>
                            <a:srgbClr val="000000"/>
                          </a:solidFill>
                          <a:effectLst/>
                          <a:latin typeface="Calibri" panose="020F0502020204030204" pitchFamily="34" charset="0"/>
                        </a:rPr>
                        <a:t>20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-291.59</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-2020.11</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dirty="0">
                          <a:solidFill>
                            <a:srgbClr val="000000"/>
                          </a:solidFill>
                          <a:effectLst/>
                          <a:latin typeface="Calibri" panose="020F0502020204030204" pitchFamily="34" charset="0"/>
                        </a:rPr>
                        <a:t>-278.30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-545.96</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796238"/>
                  </a:ext>
                </a:extLst>
              </a:tr>
              <a:tr h="211992">
                <a:tc>
                  <a:txBody>
                    <a:bodyPr/>
                    <a:lstStyle/>
                    <a:p>
                      <a:pPr algn="ctr" fontAlgn="b"/>
                      <a:r>
                        <a:rPr lang="en-US" sz="1400" b="0" i="0" u="none" strike="noStrike">
                          <a:solidFill>
                            <a:srgbClr val="000000"/>
                          </a:solidFill>
                          <a:effectLst/>
                          <a:latin typeface="Calibri" panose="020F0502020204030204" pitchFamily="34" charset="0"/>
                        </a:rPr>
                        <a:t>25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-464.45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-714.49</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dirty="0">
                          <a:solidFill>
                            <a:srgbClr val="000000"/>
                          </a:solidFill>
                          <a:effectLst/>
                          <a:latin typeface="Calibri" panose="020F0502020204030204" pitchFamily="34" charset="0"/>
                        </a:rPr>
                        <a:t>-468.55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-69.15</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711885"/>
                  </a:ext>
                </a:extLst>
              </a:tr>
              <a:tr h="211992">
                <a:tc>
                  <a:txBody>
                    <a:bodyPr/>
                    <a:lstStyle/>
                    <a:p>
                      <a:pPr algn="ctr" fontAlgn="b"/>
                      <a:r>
                        <a:rPr lang="en-US" sz="1400" b="0" i="0" u="none" strike="noStrike">
                          <a:solidFill>
                            <a:srgbClr val="000000"/>
                          </a:solidFill>
                          <a:effectLst/>
                          <a:latin typeface="Calibri" panose="020F0502020204030204" pitchFamily="34" charset="0"/>
                        </a:rPr>
                        <a:t>30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-40.48</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-6.38</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-42.29</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n-US" sz="1400" b="0" i="0" u="none" strike="noStrike">
                        <a:solidFill>
                          <a:srgbClr val="000000"/>
                        </a:solidFill>
                        <a:effectLst/>
                        <a:latin typeface="Calibri" panose="020F0502020204030204" pitchFamily="34" charset="0"/>
                      </a:endParaRP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366.50</a:t>
                      </a:r>
                    </a:p>
                  </a:txBody>
                  <a:tcPr marL="8971" marR="8971" marT="89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389775"/>
                  </a:ext>
                </a:extLst>
              </a:tr>
            </a:tbl>
          </a:graphicData>
        </a:graphic>
      </p:graphicFrame>
      <p:sp>
        <p:nvSpPr>
          <p:cNvPr id="6"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6826185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Objective Summary</a:t>
            </a:r>
            <a:endParaRPr lang="en-US" dirty="0"/>
          </a:p>
        </p:txBody>
      </p:sp>
      <p:sp>
        <p:nvSpPr>
          <p:cNvPr id="4" name="Slide Number Placeholder 3"/>
          <p:cNvSpPr>
            <a:spLocks noGrp="1"/>
          </p:cNvSpPr>
          <p:nvPr>
            <p:ph type="sldNum" sz="quarter" idx="12"/>
          </p:nvPr>
        </p:nvSpPr>
        <p:spPr/>
        <p:txBody>
          <a:bodyPr/>
          <a:lstStyle/>
          <a:p>
            <a:fld id="{E452C9B3-7572-4512-AD9D-AB04FCD14D82}" type="slidenum">
              <a:rPr lang="en-US" smtClean="0"/>
              <a:pPr/>
              <a:t>3</a:t>
            </a:fld>
            <a:endParaRPr lang="en-US" dirty="0"/>
          </a:p>
        </p:txBody>
      </p:sp>
      <p:sp>
        <p:nvSpPr>
          <p:cNvPr id="5" name="Content Placeholder 2"/>
          <p:cNvSpPr>
            <a:spLocks noGrp="1"/>
          </p:cNvSpPr>
          <p:nvPr>
            <p:ph idx="1"/>
          </p:nvPr>
        </p:nvSpPr>
        <p:spPr>
          <a:xfrm>
            <a:off x="620486" y="1083077"/>
            <a:ext cx="10896600" cy="4811697"/>
          </a:xfrm>
        </p:spPr>
        <p:txBody>
          <a:bodyPr>
            <a:normAutofit/>
          </a:bodyPr>
          <a:lstStyle/>
          <a:p>
            <a:r>
              <a:rPr lang="en-US" dirty="0" smtClean="0"/>
              <a:t>To achieve magnetic field requirement for 2.0 GeV and 1.9 GeV operation in compact space.</a:t>
            </a:r>
          </a:p>
          <a:p>
            <a:r>
              <a:rPr lang="en-US" dirty="0" smtClean="0"/>
              <a:t>To be able to tune the magnetic field. </a:t>
            </a:r>
          </a:p>
        </p:txBody>
      </p:sp>
      <p:sp>
        <p:nvSpPr>
          <p:cNvPr id="6"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27285216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Magnetic force during assembly (Case 7 ~ Case 9)</a:t>
            </a:r>
            <a:endParaRPr lang="en-US" sz="2800" b="1" dirty="0">
              <a:solidFill>
                <a:schemeClr val="tx2"/>
              </a:solidFill>
              <a:latin typeface="Calibri"/>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30</a:t>
            </a:fld>
            <a:endParaRPr lang="en-US" dirty="0"/>
          </a:p>
        </p:txBody>
      </p:sp>
      <p:graphicFrame>
        <p:nvGraphicFramePr>
          <p:cNvPr id="4" name="Table 3"/>
          <p:cNvGraphicFramePr>
            <a:graphicFrameLocks noGrp="1"/>
          </p:cNvGraphicFramePr>
          <p:nvPr>
            <p:extLst/>
          </p:nvPr>
        </p:nvGraphicFramePr>
        <p:xfrm>
          <a:off x="528810" y="1001305"/>
          <a:ext cx="3734718" cy="4137595"/>
        </p:xfrm>
        <a:graphic>
          <a:graphicData uri="http://schemas.openxmlformats.org/drawingml/2006/table">
            <a:tbl>
              <a:tblPr/>
              <a:tblGrid>
                <a:gridCol w="1432192">
                  <a:extLst>
                    <a:ext uri="{9D8B030D-6E8A-4147-A177-3AD203B41FA5}">
                      <a16:colId xmlns:a16="http://schemas.microsoft.com/office/drawing/2014/main" val="127892172"/>
                    </a:ext>
                  </a:extLst>
                </a:gridCol>
                <a:gridCol w="2302526">
                  <a:extLst>
                    <a:ext uri="{9D8B030D-6E8A-4147-A177-3AD203B41FA5}">
                      <a16:colId xmlns:a16="http://schemas.microsoft.com/office/drawing/2014/main" val="2638151582"/>
                    </a:ext>
                  </a:extLst>
                </a:gridCol>
              </a:tblGrid>
              <a:tr h="441121">
                <a:tc gridSpan="2">
                  <a:txBody>
                    <a:bodyPr/>
                    <a:lstStyle/>
                    <a:p>
                      <a:pPr algn="l" fontAlgn="b"/>
                      <a:r>
                        <a:rPr lang="en-US" sz="1400" b="0" i="0" u="none" strike="noStrike">
                          <a:solidFill>
                            <a:srgbClr val="000000"/>
                          </a:solidFill>
                          <a:effectLst/>
                          <a:latin typeface="Calibri" panose="020F0502020204030204" pitchFamily="34" charset="0"/>
                        </a:rPr>
                        <a:t>Case 7, front PM clamp and back PM clamp are  assembled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10366270"/>
                  </a:ext>
                </a:extLst>
              </a:tr>
              <a:tr h="265188">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front clamp 1 (next to magnet)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473830"/>
                  </a:ext>
                </a:extLst>
              </a:tr>
              <a:tr h="243713">
                <a:tc>
                  <a:txBody>
                    <a:bodyPr/>
                    <a:lstStyle/>
                    <a:p>
                      <a:pPr algn="ctr" fontAlgn="b"/>
                      <a:r>
                        <a:rPr lang="en-US" sz="1400" b="0" i="0" u="none" strike="noStrike" dirty="0">
                          <a:solidFill>
                            <a:srgbClr val="000000"/>
                          </a:solidFill>
                          <a:effectLst/>
                          <a:latin typeface="Calibri" panose="020F0502020204030204" pitchFamily="34" charset="0"/>
                        </a:rPr>
                        <a:t>force in x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970193"/>
                  </a:ext>
                </a:extLst>
              </a:tr>
              <a:tr h="243713">
                <a:tc>
                  <a:txBody>
                    <a:bodyPr/>
                    <a:lstStyle/>
                    <a:p>
                      <a:pPr algn="ctr" fontAlgn="b"/>
                      <a:r>
                        <a:rPr lang="en-US" sz="1400" b="0" i="0" u="none" strike="noStrike">
                          <a:solidFill>
                            <a:srgbClr val="000000"/>
                          </a:solidFill>
                          <a:effectLst/>
                          <a:latin typeface="Calibri" panose="020F0502020204030204" pitchFamily="34" charset="0"/>
                        </a:rPr>
                        <a:t>force in y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423523"/>
                  </a:ext>
                </a:extLst>
              </a:tr>
              <a:tr h="243713">
                <a:tc>
                  <a:txBody>
                    <a:bodyPr/>
                    <a:lstStyle/>
                    <a:p>
                      <a:pPr algn="ctr" fontAlgn="b"/>
                      <a:r>
                        <a:rPr lang="en-US" sz="1400" b="0" i="0" u="none" strike="noStrike">
                          <a:solidFill>
                            <a:srgbClr val="000000"/>
                          </a:solidFill>
                          <a:effectLst/>
                          <a:latin typeface="Calibri" panose="020F0502020204030204" pitchFamily="34" charset="0"/>
                        </a:rPr>
                        <a:t>force in z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-2266.55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707798"/>
                  </a:ext>
                </a:extLst>
              </a:tr>
              <a:tr h="243713">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US"/>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6760869"/>
                  </a:ext>
                </a:extLst>
              </a:tr>
              <a:tr h="243713">
                <a:tc gridSpan="2">
                  <a:txBody>
                    <a:bodyPr/>
                    <a:lstStyle/>
                    <a:p>
                      <a:pPr algn="l" fontAlgn="b"/>
                      <a:r>
                        <a:rPr lang="en-US" sz="1400" b="0" i="0" u="none" strike="noStrike">
                          <a:solidFill>
                            <a:srgbClr val="000000"/>
                          </a:solidFill>
                          <a:effectLst/>
                          <a:latin typeface="Calibri" panose="020F0502020204030204" pitchFamily="34" charset="0"/>
                        </a:rPr>
                        <a:t>Case 8, assembly of top and bottom half</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6299301"/>
                  </a:ext>
                </a:extLst>
              </a:tr>
              <a:tr h="217564">
                <a:tc>
                  <a:txBody>
                    <a:bodyPr/>
                    <a:lstStyle/>
                    <a:p>
                      <a:pPr algn="ctr" fontAlgn="b"/>
                      <a:r>
                        <a:rPr lang="en-US" sz="1400" b="0" i="0" u="none" strike="noStrike" dirty="0">
                          <a:solidFill>
                            <a:srgbClr val="000000"/>
                          </a:solidFill>
                          <a:effectLst/>
                          <a:latin typeface="Calibri" panose="020F0502020204030204" pitchFamily="34" charset="0"/>
                        </a:rPr>
                        <a:t>y separation (cm)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top half assembly Fy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815490"/>
                  </a:ext>
                </a:extLst>
              </a:tr>
              <a:tr h="243713">
                <a:tc>
                  <a:txBody>
                    <a:bodyPr/>
                    <a:lstStyle/>
                    <a:p>
                      <a:pPr algn="ctr" fontAlgn="b"/>
                      <a:r>
                        <a:rPr lang="en-US" sz="14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-29023.44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211739"/>
                  </a:ext>
                </a:extLst>
              </a:tr>
              <a:tr h="243713">
                <a:tc>
                  <a:txBody>
                    <a:bodyPr/>
                    <a:lstStyle/>
                    <a:p>
                      <a:pPr algn="ctr" fontAlgn="b"/>
                      <a:r>
                        <a:rPr lang="en-US" sz="1400" b="0" i="0" u="none" strike="noStrike">
                          <a:solidFill>
                            <a:srgbClr val="000000"/>
                          </a:solidFill>
                          <a:effectLst/>
                          <a:latin typeface="Calibri" panose="020F0502020204030204" pitchFamily="34" charset="0"/>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-17964.63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53098"/>
                  </a:ext>
                </a:extLst>
              </a:tr>
              <a:tr h="243713">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-13284.08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331308"/>
                  </a:ext>
                </a:extLst>
              </a:tr>
              <a:tr h="243713">
                <a:tc>
                  <a:txBody>
                    <a:bodyPr/>
                    <a:lstStyle/>
                    <a:p>
                      <a:pPr algn="ctr" fontAlgn="b"/>
                      <a:r>
                        <a:rPr lang="en-US" sz="1400" b="0"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-8126.08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56941"/>
                  </a:ext>
                </a:extLst>
              </a:tr>
              <a:tr h="243713">
                <a:tc>
                  <a:txBody>
                    <a:bodyPr/>
                    <a:lstStyle/>
                    <a:p>
                      <a:pPr algn="ctr" fontAlgn="b"/>
                      <a:r>
                        <a:rPr lang="en-US" sz="1400" b="0" i="0" u="none" strike="noStrike">
                          <a:solidFill>
                            <a:srgbClr val="000000"/>
                          </a:solidFill>
                          <a:effectLst/>
                          <a:latin typeface="Calibri" panose="020F050202020403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-2764.20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339918"/>
                  </a:ext>
                </a:extLst>
              </a:tr>
              <a:tr h="243713">
                <a:tc>
                  <a:txBody>
                    <a:bodyPr/>
                    <a:lstStyle/>
                    <a:p>
                      <a:pPr algn="ctr" fontAlgn="b"/>
                      <a:r>
                        <a:rPr lang="en-US" sz="14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-741.93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778941"/>
                  </a:ext>
                </a:extLst>
              </a:tr>
              <a:tr h="243713">
                <a:tc>
                  <a:txBody>
                    <a:bodyPr/>
                    <a:lstStyle/>
                    <a:p>
                      <a:pPr algn="ctr" fontAlgn="b"/>
                      <a:r>
                        <a:rPr lang="en-US" sz="1400" b="0" i="0" u="none" strike="noStrike">
                          <a:solidFill>
                            <a:srgbClr val="000000"/>
                          </a:solidFill>
                          <a:effectLst/>
                          <a:latin typeface="Calibri" panose="020F0502020204030204" pitchFamily="34" charset="0"/>
                        </a:rPr>
                        <a:t>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724064"/>
                  </a:ext>
                </a:extLst>
              </a:tr>
              <a:tr h="243713">
                <a:tc>
                  <a:txBody>
                    <a:bodyPr/>
                    <a:lstStyle/>
                    <a:p>
                      <a:pPr algn="ctr" fontAlgn="b"/>
                      <a:r>
                        <a:rPr lang="en-US" sz="1400" b="0" i="0" u="none" strike="noStrike">
                          <a:solidFill>
                            <a:srgbClr val="000000"/>
                          </a:solidFill>
                          <a:effectLst/>
                          <a:latin typeface="Calibri" panose="020F0502020204030204" pitchFamily="34" charset="0"/>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27006"/>
                  </a:ext>
                </a:extLst>
              </a:tr>
            </a:tbl>
          </a:graphicData>
        </a:graphic>
      </p:graphicFrame>
      <p:graphicFrame>
        <p:nvGraphicFramePr>
          <p:cNvPr id="8" name="Table 7"/>
          <p:cNvGraphicFramePr>
            <a:graphicFrameLocks noGrp="1"/>
          </p:cNvGraphicFramePr>
          <p:nvPr>
            <p:extLst/>
          </p:nvPr>
        </p:nvGraphicFramePr>
        <p:xfrm>
          <a:off x="4825999" y="2215746"/>
          <a:ext cx="6867828" cy="2923154"/>
        </p:xfrm>
        <a:graphic>
          <a:graphicData uri="http://schemas.openxmlformats.org/drawingml/2006/table">
            <a:tbl>
              <a:tblPr/>
              <a:tblGrid>
                <a:gridCol w="1332964">
                  <a:extLst>
                    <a:ext uri="{9D8B030D-6E8A-4147-A177-3AD203B41FA5}">
                      <a16:colId xmlns:a16="http://schemas.microsoft.com/office/drawing/2014/main" val="542117865"/>
                    </a:ext>
                  </a:extLst>
                </a:gridCol>
                <a:gridCol w="1440214">
                  <a:extLst>
                    <a:ext uri="{9D8B030D-6E8A-4147-A177-3AD203B41FA5}">
                      <a16:colId xmlns:a16="http://schemas.microsoft.com/office/drawing/2014/main" val="3327742131"/>
                    </a:ext>
                  </a:extLst>
                </a:gridCol>
                <a:gridCol w="1470857">
                  <a:extLst>
                    <a:ext uri="{9D8B030D-6E8A-4147-A177-3AD203B41FA5}">
                      <a16:colId xmlns:a16="http://schemas.microsoft.com/office/drawing/2014/main" val="1000273000"/>
                    </a:ext>
                  </a:extLst>
                </a:gridCol>
                <a:gridCol w="999723">
                  <a:extLst>
                    <a:ext uri="{9D8B030D-6E8A-4147-A177-3AD203B41FA5}">
                      <a16:colId xmlns:a16="http://schemas.microsoft.com/office/drawing/2014/main" val="3755673708"/>
                    </a:ext>
                  </a:extLst>
                </a:gridCol>
                <a:gridCol w="888642">
                  <a:extLst>
                    <a:ext uri="{9D8B030D-6E8A-4147-A177-3AD203B41FA5}">
                      <a16:colId xmlns:a16="http://schemas.microsoft.com/office/drawing/2014/main" val="2557879508"/>
                    </a:ext>
                  </a:extLst>
                </a:gridCol>
                <a:gridCol w="735428">
                  <a:extLst>
                    <a:ext uri="{9D8B030D-6E8A-4147-A177-3AD203B41FA5}">
                      <a16:colId xmlns:a16="http://schemas.microsoft.com/office/drawing/2014/main" val="200760914"/>
                    </a:ext>
                  </a:extLst>
                </a:gridCol>
              </a:tblGrid>
              <a:tr h="224858">
                <a:tc gridSpan="3">
                  <a:txBody>
                    <a:bodyPr/>
                    <a:lstStyle/>
                    <a:p>
                      <a:pPr algn="l" fontAlgn="b"/>
                      <a:r>
                        <a:rPr lang="en-US" sz="1400" b="0" i="0" u="none" strike="noStrike">
                          <a:solidFill>
                            <a:srgbClr val="000000"/>
                          </a:solidFill>
                          <a:effectLst/>
                          <a:latin typeface="Calibri" panose="020F0502020204030204" pitchFamily="34" charset="0"/>
                        </a:rPr>
                        <a:t>Case 9, movement of axial PM assembly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380389537"/>
                  </a:ext>
                </a:extLst>
              </a:tr>
              <a:tr h="449716">
                <a:tc>
                  <a:txBody>
                    <a:bodyPr/>
                    <a:lstStyle/>
                    <a:p>
                      <a:pPr algn="ctr" fontAlgn="b"/>
                      <a:r>
                        <a:rPr lang="en-US" sz="1400" b="0" i="0" u="none" strike="noStrike" dirty="0">
                          <a:solidFill>
                            <a:srgbClr val="000000"/>
                          </a:solidFill>
                          <a:effectLst/>
                          <a:latin typeface="Calibri" panose="020F0502020204030204" pitchFamily="34" charset="0"/>
                        </a:rPr>
                        <a:t>y offset (mm)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front axial PM assembly </a:t>
                      </a:r>
                      <a:r>
                        <a:rPr lang="en-US" sz="1400" b="0" i="0" u="none" strike="noStrike" dirty="0" err="1">
                          <a:solidFill>
                            <a:srgbClr val="000000"/>
                          </a:solidFill>
                          <a:effectLst/>
                          <a:latin typeface="Calibri" panose="020F0502020204030204" pitchFamily="34" charset="0"/>
                        </a:rPr>
                        <a:t>Fy</a:t>
                      </a:r>
                      <a:r>
                        <a:rPr lang="en-US" sz="1400" b="0" i="0" u="none" strike="noStrike" dirty="0">
                          <a:solidFill>
                            <a:srgbClr val="000000"/>
                          </a:solidFill>
                          <a:effectLst/>
                          <a:latin typeface="Calibri" panose="020F0502020204030204" pitchFamily="34" charset="0"/>
                        </a:rPr>
                        <a:t>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front axial PM assembly </a:t>
                      </a:r>
                      <a:r>
                        <a:rPr lang="en-US" sz="1400" b="0" i="0" u="none" strike="noStrike" dirty="0" err="1">
                          <a:solidFill>
                            <a:srgbClr val="000000"/>
                          </a:solidFill>
                          <a:effectLst/>
                          <a:latin typeface="Calibri" panose="020F0502020204030204" pitchFamily="34" charset="0"/>
                        </a:rPr>
                        <a:t>Fz</a:t>
                      </a:r>
                      <a:r>
                        <a:rPr lang="en-US" sz="1400" b="0" i="0" u="none" strike="noStrike" dirty="0">
                          <a:solidFill>
                            <a:srgbClr val="000000"/>
                          </a:solidFill>
                          <a:effectLst/>
                          <a:latin typeface="Calibri" panose="020F0502020204030204" pitchFamily="34" charset="0"/>
                        </a:rPr>
                        <a:t>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front clamp Fy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front clamp fz (N)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2581714"/>
                  </a:ext>
                </a:extLst>
              </a:tr>
              <a:tr h="224858">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-562.65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1622.59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-16.19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-654.45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3567926"/>
                  </a:ext>
                </a:extLst>
              </a:tr>
              <a:tr h="224858">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1501.90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-617.29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190175"/>
                  </a:ext>
                </a:extLst>
              </a:tr>
              <a:tr h="224858">
                <a:tc>
                  <a:txBody>
                    <a:bodyPr/>
                    <a:lstStyle/>
                    <a:p>
                      <a:pPr algn="ctr"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126.56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1406.61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-606.01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baseline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61892785"/>
                  </a:ext>
                </a:extLst>
              </a:tr>
              <a:tr h="224858">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590.82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1220.62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-675.96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8835083"/>
                  </a:ext>
                </a:extLst>
              </a:tr>
              <a:tr h="224858">
                <a:tc>
                  <a:txBody>
                    <a:bodyPr/>
                    <a:lstStyle/>
                    <a:p>
                      <a:pPr algn="ctr" fontAlgn="b"/>
                      <a:r>
                        <a:rPr lang="en-US" sz="14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960.05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1036.48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-860.34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4150918"/>
                  </a:ext>
                </a:extLst>
              </a:tr>
              <a:tr h="224858">
                <a:tc>
                  <a:txBody>
                    <a:bodyPr/>
                    <a:lstStyle/>
                    <a:p>
                      <a:pPr algn="ctr" fontAlgn="b"/>
                      <a:r>
                        <a:rPr lang="en-US" sz="14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1273.46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864.75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-1145.73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9721828"/>
                  </a:ext>
                </a:extLst>
              </a:tr>
              <a:tr h="224858">
                <a:tc>
                  <a:txBody>
                    <a:bodyPr/>
                    <a:lstStyle/>
                    <a:p>
                      <a:pPr algn="ctr" fontAlgn="b"/>
                      <a:r>
                        <a:rPr lang="en-US" sz="14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1618.93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638.55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-1497.58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8084108"/>
                  </a:ext>
                </a:extLst>
              </a:tr>
              <a:tr h="224858">
                <a:tc>
                  <a:txBody>
                    <a:bodyPr/>
                    <a:lstStyle/>
                    <a:p>
                      <a:pPr algn="ctr" fontAlgn="b"/>
                      <a:r>
                        <a:rPr lang="en-US" sz="14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1774.69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-1866.58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5979321"/>
                  </a:ext>
                </a:extLst>
              </a:tr>
              <a:tr h="224858">
                <a:tc>
                  <a:txBody>
                    <a:bodyPr/>
                    <a:lstStyle/>
                    <a:p>
                      <a:pPr algn="ctr" fontAlgn="b"/>
                      <a:r>
                        <a:rPr lang="en-US" sz="140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1333.08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-2210.34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9771755"/>
                  </a:ext>
                </a:extLst>
              </a:tr>
              <a:tr h="224858">
                <a:tc>
                  <a:txBody>
                    <a:bodyPr/>
                    <a:lstStyle/>
                    <a:p>
                      <a:pPr algn="ctr" fontAlgn="b"/>
                      <a:r>
                        <a:rPr lang="en-US" sz="14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1228.58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-369.54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-2546.39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04181283"/>
                  </a:ext>
                </a:extLst>
              </a:tr>
            </a:tbl>
          </a:graphicData>
        </a:graphic>
      </p:graphicFrame>
      <p:sp>
        <p:nvSpPr>
          <p:cNvPr id="10" name="TextBox 9"/>
          <p:cNvSpPr txBox="1"/>
          <p:nvPr/>
        </p:nvSpPr>
        <p:spPr>
          <a:xfrm>
            <a:off x="760164" y="5507874"/>
            <a:ext cx="634571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Magnet core force for final assembly : -17762.43 N</a:t>
            </a:r>
          </a:p>
          <a:p>
            <a:r>
              <a:rPr lang="en-US" sz="2000" dirty="0">
                <a:solidFill>
                  <a:schemeClr val="bg2"/>
                </a:solidFill>
                <a:latin typeface="Calibri" panose="020F0502020204030204" pitchFamily="34" charset="0"/>
              </a:rPr>
              <a:t> </a:t>
            </a:r>
            <a:r>
              <a:rPr lang="en-US" sz="2000" dirty="0" smtClean="0">
                <a:solidFill>
                  <a:schemeClr val="bg2"/>
                </a:solidFill>
                <a:latin typeface="Calibri" panose="020F0502020204030204" pitchFamily="34" charset="0"/>
              </a:rPr>
              <a:t>     (magnet core : pole, top PM, top and bottom side PMs)</a:t>
            </a:r>
            <a:endParaRPr lang="en-US" sz="2000" dirty="0">
              <a:solidFill>
                <a:schemeClr val="bg2"/>
              </a:solidFill>
              <a:latin typeface="Calibri" panose="020F0502020204030204" pitchFamily="34" charset="0"/>
            </a:endParaRPr>
          </a:p>
        </p:txBody>
      </p:sp>
      <p:sp>
        <p:nvSpPr>
          <p:cNvPr id="9"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428733157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Geometry for structural calculation of axial PM assembly</a:t>
            </a:r>
            <a:endParaRPr lang="en-US" sz="2800" b="1" dirty="0">
              <a:solidFill>
                <a:schemeClr val="tx2"/>
              </a:solidFill>
              <a:latin typeface="Calibri"/>
            </a:endParaRPr>
          </a:p>
        </p:txBody>
      </p:sp>
      <p:sp>
        <p:nvSpPr>
          <p:cNvPr id="11" name="TextBox 10"/>
          <p:cNvSpPr txBox="1"/>
          <p:nvPr/>
        </p:nvSpPr>
        <p:spPr>
          <a:xfrm>
            <a:off x="821964" y="5606944"/>
            <a:ext cx="9599993"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Axial permanent magnets are glued on the Aluminum holder plate.</a:t>
            </a:r>
            <a:endParaRPr lang="en-US" sz="2000" dirty="0">
              <a:solidFill>
                <a:schemeClr val="bg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31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349" y="887687"/>
            <a:ext cx="7055574" cy="4466511"/>
          </a:xfrm>
          <a:prstGeom prst="rect">
            <a:avLst/>
          </a:prstGeom>
        </p:spPr>
      </p:pic>
      <p:sp>
        <p:nvSpPr>
          <p:cNvPr id="9" name="TextBox 8"/>
          <p:cNvSpPr txBox="1"/>
          <p:nvPr/>
        </p:nvSpPr>
        <p:spPr>
          <a:xfrm>
            <a:off x="3924317" y="4220027"/>
            <a:ext cx="1661747" cy="400110"/>
          </a:xfrm>
          <a:prstGeom prst="rect">
            <a:avLst/>
          </a:prstGeom>
          <a:noFill/>
        </p:spPr>
        <p:txBody>
          <a:bodyPr wrap="square" rtlCol="0">
            <a:spAutoFit/>
          </a:bodyPr>
          <a:lstStyle/>
          <a:p>
            <a:r>
              <a:rPr lang="en-US" sz="2000" dirty="0" smtClean="0">
                <a:solidFill>
                  <a:schemeClr val="bg2"/>
                </a:solidFill>
              </a:rPr>
              <a:t>Axial PM</a:t>
            </a:r>
          </a:p>
        </p:txBody>
      </p:sp>
      <p:cxnSp>
        <p:nvCxnSpPr>
          <p:cNvPr id="13" name="Straight Arrow Connector 12"/>
          <p:cNvCxnSpPr/>
          <p:nvPr/>
        </p:nvCxnSpPr>
        <p:spPr>
          <a:xfrm flipV="1">
            <a:off x="4583017" y="3233492"/>
            <a:ext cx="737528" cy="9808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83017" y="3580482"/>
            <a:ext cx="698114" cy="6395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849957" y="2908453"/>
            <a:ext cx="1024569" cy="8917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266475" y="3800249"/>
            <a:ext cx="1712401" cy="707886"/>
          </a:xfrm>
          <a:prstGeom prst="rect">
            <a:avLst/>
          </a:prstGeom>
          <a:noFill/>
        </p:spPr>
        <p:txBody>
          <a:bodyPr wrap="square" rtlCol="0">
            <a:spAutoFit/>
          </a:bodyPr>
          <a:lstStyle/>
          <a:p>
            <a:r>
              <a:rPr lang="en-US" sz="2000" dirty="0" smtClean="0">
                <a:solidFill>
                  <a:schemeClr val="bg2"/>
                </a:solidFill>
              </a:rPr>
              <a:t>Aluminum holder plate</a:t>
            </a:r>
          </a:p>
        </p:txBody>
      </p:sp>
      <p:sp>
        <p:nvSpPr>
          <p:cNvPr id="12"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244174687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33" y="925317"/>
            <a:ext cx="5461071" cy="3457116"/>
          </a:xfrm>
          <a:prstGeom prst="rect">
            <a:avLst/>
          </a:prstGeom>
        </p:spPr>
      </p:pic>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a:solidFill>
                  <a:schemeClr val="tx2"/>
                </a:solidFill>
                <a:latin typeface="Calibri"/>
              </a:rPr>
              <a:t>S</a:t>
            </a:r>
            <a:r>
              <a:rPr lang="en-US" sz="2800" b="1" dirty="0" smtClean="0">
                <a:solidFill>
                  <a:schemeClr val="tx2"/>
                </a:solidFill>
                <a:latin typeface="Calibri"/>
              </a:rPr>
              <a:t>tructural calculation of axial PM assembly under magnetic force</a:t>
            </a:r>
            <a:endParaRPr lang="en-US" sz="2800" b="1" dirty="0">
              <a:solidFill>
                <a:schemeClr val="tx2"/>
              </a:solidFill>
              <a:latin typeface="Calibri"/>
            </a:endParaRPr>
          </a:p>
        </p:txBody>
      </p:sp>
      <p:sp>
        <p:nvSpPr>
          <p:cNvPr id="11" name="TextBox 10"/>
          <p:cNvSpPr txBox="1"/>
          <p:nvPr/>
        </p:nvSpPr>
        <p:spPr>
          <a:xfrm>
            <a:off x="605928" y="4557493"/>
            <a:ext cx="542968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No axial PM offset after final assembly (case 9)</a:t>
            </a:r>
          </a:p>
          <a:p>
            <a:r>
              <a:rPr lang="en-US" sz="2000" dirty="0">
                <a:solidFill>
                  <a:schemeClr val="bg2"/>
                </a:solidFill>
                <a:latin typeface="Calibri" panose="020F0502020204030204" pitchFamily="34" charset="0"/>
              </a:rPr>
              <a:t> </a:t>
            </a:r>
            <a:r>
              <a:rPr lang="en-US" sz="2000" dirty="0" smtClean="0">
                <a:solidFill>
                  <a:schemeClr val="bg2"/>
                </a:solidFill>
                <a:latin typeface="Calibri" panose="020F0502020204030204" pitchFamily="34" charset="0"/>
              </a:rPr>
              <a:t>     (It sees the maximum value of positive </a:t>
            </a:r>
            <a:r>
              <a:rPr lang="en-US" sz="2000" dirty="0" err="1" smtClean="0">
                <a:solidFill>
                  <a:schemeClr val="bg2"/>
                </a:solidFill>
                <a:latin typeface="Calibri" panose="020F0502020204030204" pitchFamily="34" charset="0"/>
              </a:rPr>
              <a:t>Fz</a:t>
            </a:r>
            <a:r>
              <a:rPr lang="en-US" sz="2000" dirty="0" smtClean="0">
                <a:solidFill>
                  <a:schemeClr val="bg2"/>
                </a:solidFill>
                <a:latin typeface="Calibri" panose="020F0502020204030204" pitchFamily="34" charset="0"/>
              </a:rPr>
              <a:t>.) </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Maximum deformation in z direction : 0.13 mm</a:t>
            </a:r>
            <a:endParaRPr lang="en-US" sz="2000" dirty="0">
              <a:solidFill>
                <a:schemeClr val="bg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32</a:t>
            </a:fld>
            <a:endParaRPr lang="en-US" dirty="0"/>
          </a:p>
        </p:txBody>
      </p:sp>
      <p:sp>
        <p:nvSpPr>
          <p:cNvPr id="9" name="TextBox 8"/>
          <p:cNvSpPr txBox="1"/>
          <p:nvPr/>
        </p:nvSpPr>
        <p:spPr>
          <a:xfrm>
            <a:off x="3149827" y="3259826"/>
            <a:ext cx="1912723" cy="707886"/>
          </a:xfrm>
          <a:prstGeom prst="rect">
            <a:avLst/>
          </a:prstGeom>
          <a:noFill/>
        </p:spPr>
        <p:txBody>
          <a:bodyPr wrap="square" rtlCol="0">
            <a:spAutoFit/>
          </a:bodyPr>
          <a:lstStyle/>
          <a:p>
            <a:r>
              <a:rPr lang="en-US" sz="2000" dirty="0" err="1" smtClean="0">
                <a:solidFill>
                  <a:srgbClr val="FF0000"/>
                </a:solidFill>
              </a:rPr>
              <a:t>Fy</a:t>
            </a:r>
            <a:r>
              <a:rPr lang="en-US" sz="2000" dirty="0" smtClean="0">
                <a:solidFill>
                  <a:srgbClr val="FF0000"/>
                </a:solidFill>
              </a:rPr>
              <a:t> = - 562.65N</a:t>
            </a:r>
          </a:p>
          <a:p>
            <a:r>
              <a:rPr lang="en-US" sz="2000" dirty="0" err="1" smtClean="0">
                <a:solidFill>
                  <a:srgbClr val="FF0000"/>
                </a:solidFill>
              </a:rPr>
              <a:t>Fz</a:t>
            </a:r>
            <a:r>
              <a:rPr lang="en-US" sz="2000" dirty="0" smtClean="0">
                <a:solidFill>
                  <a:srgbClr val="FF0000"/>
                </a:solidFill>
              </a:rPr>
              <a:t> = 1622.59 N</a:t>
            </a:r>
          </a:p>
        </p:txBody>
      </p:sp>
      <p:cxnSp>
        <p:nvCxnSpPr>
          <p:cNvPr id="13" name="Straight Arrow Connector 12"/>
          <p:cNvCxnSpPr/>
          <p:nvPr/>
        </p:nvCxnSpPr>
        <p:spPr>
          <a:xfrm>
            <a:off x="2835181" y="2813052"/>
            <a:ext cx="559740" cy="1901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893" y="925317"/>
            <a:ext cx="5461072" cy="3457116"/>
          </a:xfrm>
          <a:prstGeom prst="rect">
            <a:avLst/>
          </a:prstGeom>
        </p:spPr>
      </p:pic>
      <p:cxnSp>
        <p:nvCxnSpPr>
          <p:cNvPr id="15" name="Straight Arrow Connector 14"/>
          <p:cNvCxnSpPr/>
          <p:nvPr/>
        </p:nvCxnSpPr>
        <p:spPr>
          <a:xfrm>
            <a:off x="8538689" y="2893156"/>
            <a:ext cx="559740" cy="190192"/>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48947" y="3259826"/>
            <a:ext cx="1661747" cy="707886"/>
          </a:xfrm>
          <a:prstGeom prst="rect">
            <a:avLst/>
          </a:prstGeom>
          <a:noFill/>
        </p:spPr>
        <p:txBody>
          <a:bodyPr wrap="square" rtlCol="0">
            <a:spAutoFit/>
          </a:bodyPr>
          <a:lstStyle/>
          <a:p>
            <a:r>
              <a:rPr lang="en-US" sz="2000" dirty="0" err="1" smtClean="0">
                <a:solidFill>
                  <a:srgbClr val="FF0000"/>
                </a:solidFill>
              </a:rPr>
              <a:t>Fy</a:t>
            </a:r>
            <a:r>
              <a:rPr lang="en-US" sz="2000" dirty="0" smtClean="0">
                <a:solidFill>
                  <a:srgbClr val="FF0000"/>
                </a:solidFill>
              </a:rPr>
              <a:t> = 1075 N</a:t>
            </a:r>
          </a:p>
          <a:p>
            <a:r>
              <a:rPr lang="en-US" sz="2000" dirty="0" err="1" smtClean="0">
                <a:solidFill>
                  <a:srgbClr val="FF0000"/>
                </a:solidFill>
              </a:rPr>
              <a:t>Fz</a:t>
            </a:r>
            <a:r>
              <a:rPr lang="en-US" sz="2000" dirty="0" smtClean="0">
                <a:solidFill>
                  <a:srgbClr val="FF0000"/>
                </a:solidFill>
              </a:rPr>
              <a:t> = -985.35 N</a:t>
            </a:r>
          </a:p>
        </p:txBody>
      </p:sp>
      <p:sp>
        <p:nvSpPr>
          <p:cNvPr id="17" name="TextBox 16"/>
          <p:cNvSpPr txBox="1"/>
          <p:nvPr/>
        </p:nvSpPr>
        <p:spPr>
          <a:xfrm>
            <a:off x="6488936" y="4557493"/>
            <a:ext cx="5473028"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10 cm axial PM offset during assembly</a:t>
            </a:r>
            <a:r>
              <a:rPr lang="en-US" sz="2000" dirty="0">
                <a:solidFill>
                  <a:schemeClr val="bg2"/>
                </a:solidFill>
                <a:latin typeface="Calibri" panose="020F0502020204030204" pitchFamily="34" charset="0"/>
              </a:rPr>
              <a:t> </a:t>
            </a:r>
            <a:r>
              <a:rPr lang="en-US" sz="2000" dirty="0" smtClean="0">
                <a:solidFill>
                  <a:schemeClr val="bg2"/>
                </a:solidFill>
                <a:latin typeface="Calibri" panose="020F0502020204030204" pitchFamily="34" charset="0"/>
              </a:rPr>
              <a:t>(case 6)</a:t>
            </a:r>
          </a:p>
          <a:p>
            <a:r>
              <a:rPr lang="en-US" sz="2000" dirty="0">
                <a:solidFill>
                  <a:schemeClr val="bg2"/>
                </a:solidFill>
                <a:latin typeface="Calibri" panose="020F0502020204030204" pitchFamily="34" charset="0"/>
              </a:rPr>
              <a:t> </a:t>
            </a:r>
            <a:r>
              <a:rPr lang="en-US" sz="2000" dirty="0" smtClean="0">
                <a:solidFill>
                  <a:schemeClr val="bg2"/>
                </a:solidFill>
                <a:latin typeface="Calibri" panose="020F0502020204030204" pitchFamily="34" charset="0"/>
              </a:rPr>
              <a:t>       </a:t>
            </a:r>
            <a:r>
              <a:rPr lang="en-US" sz="2000" dirty="0">
                <a:solidFill>
                  <a:schemeClr val="bg2"/>
                </a:solidFill>
                <a:latin typeface="Calibri" panose="020F0502020204030204" pitchFamily="34" charset="0"/>
              </a:rPr>
              <a:t>(It sees the </a:t>
            </a:r>
            <a:r>
              <a:rPr lang="en-US" sz="2000" dirty="0" smtClean="0">
                <a:solidFill>
                  <a:schemeClr val="bg2"/>
                </a:solidFill>
                <a:latin typeface="Calibri" panose="020F0502020204030204" pitchFamily="34" charset="0"/>
              </a:rPr>
              <a:t>maximum value of negative </a:t>
            </a:r>
            <a:r>
              <a:rPr lang="en-US" sz="2000" dirty="0" err="1">
                <a:solidFill>
                  <a:schemeClr val="bg2"/>
                </a:solidFill>
                <a:latin typeface="Calibri" panose="020F0502020204030204" pitchFamily="34" charset="0"/>
              </a:rPr>
              <a:t>Fz</a:t>
            </a:r>
            <a:r>
              <a:rPr lang="en-US" sz="2000" dirty="0">
                <a:solidFill>
                  <a:schemeClr val="bg2"/>
                </a:solidFill>
                <a:latin typeface="Calibri" panose="020F0502020204030204" pitchFamily="34" charset="0"/>
              </a:rPr>
              <a:t>.) </a:t>
            </a:r>
            <a:endParaRPr lang="en-US" sz="2000" dirty="0" smtClean="0">
              <a:solidFill>
                <a:schemeClr val="bg2"/>
              </a:solidFill>
              <a:latin typeface="Calibri" panose="020F0502020204030204" pitchFamily="34" charset="0"/>
            </a:endParaRPr>
          </a:p>
          <a:p>
            <a:pPr marL="285750" indent="-285750">
              <a:buFont typeface="Arial" panose="020B0604020202020204" pitchFamily="34" charset="0"/>
              <a:buChar char="•"/>
            </a:pPr>
            <a:r>
              <a:rPr lang="en-US" sz="2000" dirty="0">
                <a:solidFill>
                  <a:schemeClr val="bg2"/>
                </a:solidFill>
                <a:latin typeface="Calibri" panose="020F0502020204030204" pitchFamily="34" charset="0"/>
              </a:rPr>
              <a:t>Maximum deformation in z direction : </a:t>
            </a:r>
            <a:r>
              <a:rPr lang="en-US" sz="2000" dirty="0" smtClean="0">
                <a:solidFill>
                  <a:schemeClr val="bg2"/>
                </a:solidFill>
                <a:latin typeface="Calibri" panose="020F0502020204030204" pitchFamily="34" charset="0"/>
              </a:rPr>
              <a:t>0.07 mm</a:t>
            </a:r>
            <a:endParaRPr lang="en-US" sz="2000" dirty="0">
              <a:solidFill>
                <a:schemeClr val="bg2"/>
              </a:solidFill>
              <a:latin typeface="Calibri" panose="020F0502020204030204" pitchFamily="34" charset="0"/>
            </a:endParaRPr>
          </a:p>
        </p:txBody>
      </p:sp>
      <p:sp>
        <p:nvSpPr>
          <p:cNvPr id="14"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107225513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311" y="887847"/>
            <a:ext cx="6683221" cy="4230794"/>
          </a:xfrm>
          <a:prstGeom prst="rect">
            <a:avLst/>
          </a:prstGeom>
        </p:spPr>
      </p:pic>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a:solidFill>
                  <a:schemeClr val="tx2"/>
                </a:solidFill>
                <a:latin typeface="Calibri"/>
              </a:rPr>
              <a:t>S</a:t>
            </a:r>
            <a:r>
              <a:rPr lang="en-US" sz="2800" b="1" dirty="0" smtClean="0">
                <a:solidFill>
                  <a:schemeClr val="tx2"/>
                </a:solidFill>
                <a:latin typeface="Calibri"/>
              </a:rPr>
              <a:t>tructural calculation of field clamp under magnetic force</a:t>
            </a:r>
            <a:endParaRPr lang="en-US" sz="2800" b="1" dirty="0">
              <a:solidFill>
                <a:schemeClr val="tx2"/>
              </a:solidFill>
              <a:latin typeface="Calibri"/>
            </a:endParaRPr>
          </a:p>
        </p:txBody>
      </p:sp>
      <p:sp>
        <p:nvSpPr>
          <p:cNvPr id="11" name="TextBox 10"/>
          <p:cNvSpPr txBox="1"/>
          <p:nvPr/>
        </p:nvSpPr>
        <p:spPr>
          <a:xfrm>
            <a:off x="1416236" y="5251556"/>
            <a:ext cx="620743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Maximum magnetic force for field clamp (case 6)</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Maximum deformation in z direction : 0.11 mm</a:t>
            </a:r>
            <a:endParaRPr lang="en-US" sz="2000" dirty="0">
              <a:solidFill>
                <a:schemeClr val="bg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33</a:t>
            </a:fld>
            <a:endParaRPr lang="en-US" dirty="0"/>
          </a:p>
        </p:txBody>
      </p:sp>
      <p:sp>
        <p:nvSpPr>
          <p:cNvPr id="9" name="TextBox 8"/>
          <p:cNvSpPr txBox="1"/>
          <p:nvPr/>
        </p:nvSpPr>
        <p:spPr>
          <a:xfrm>
            <a:off x="4933196" y="3887787"/>
            <a:ext cx="1912723" cy="707886"/>
          </a:xfrm>
          <a:prstGeom prst="rect">
            <a:avLst/>
          </a:prstGeom>
          <a:noFill/>
        </p:spPr>
        <p:txBody>
          <a:bodyPr wrap="square" rtlCol="0">
            <a:spAutoFit/>
          </a:bodyPr>
          <a:lstStyle/>
          <a:p>
            <a:r>
              <a:rPr lang="en-US" sz="2000" dirty="0" err="1" smtClean="0">
                <a:solidFill>
                  <a:srgbClr val="FF0000"/>
                </a:solidFill>
              </a:rPr>
              <a:t>Fy</a:t>
            </a:r>
            <a:r>
              <a:rPr lang="en-US" sz="2000" dirty="0" smtClean="0">
                <a:solidFill>
                  <a:srgbClr val="FF0000"/>
                </a:solidFill>
              </a:rPr>
              <a:t> = 144.56 N</a:t>
            </a:r>
          </a:p>
          <a:p>
            <a:r>
              <a:rPr lang="en-US" sz="2000" dirty="0" err="1" smtClean="0">
                <a:solidFill>
                  <a:srgbClr val="FF0000"/>
                </a:solidFill>
              </a:rPr>
              <a:t>Fz</a:t>
            </a:r>
            <a:r>
              <a:rPr lang="en-US" sz="2000" dirty="0" smtClean="0">
                <a:solidFill>
                  <a:srgbClr val="FF0000"/>
                </a:solidFill>
              </a:rPr>
              <a:t> = -2765.49 N</a:t>
            </a:r>
          </a:p>
        </p:txBody>
      </p:sp>
      <p:cxnSp>
        <p:nvCxnSpPr>
          <p:cNvPr id="13" name="Straight Arrow Connector 12"/>
          <p:cNvCxnSpPr/>
          <p:nvPr/>
        </p:nvCxnSpPr>
        <p:spPr>
          <a:xfrm>
            <a:off x="4131077" y="3438364"/>
            <a:ext cx="559740" cy="190192"/>
          </a:xfrm>
          <a:prstGeom prst="straightConnector1">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16942291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52C9B3-7572-4512-AD9D-AB04FCD14D82}" type="slidenum">
              <a:rPr lang="en-US" smtClean="0"/>
              <a:pPr/>
              <a:t>4</a:t>
            </a:fld>
            <a:endParaRPr lang="en-US" dirty="0"/>
          </a:p>
        </p:txBody>
      </p:sp>
      <p:sp>
        <p:nvSpPr>
          <p:cNvPr id="6" name="TextBox 5"/>
          <p:cNvSpPr txBox="1"/>
          <p:nvPr/>
        </p:nvSpPr>
        <p:spPr>
          <a:xfrm>
            <a:off x="0" y="-95250"/>
            <a:ext cx="12192000" cy="2057614"/>
          </a:xfrm>
          <a:prstGeom prst="rect">
            <a:avLst/>
          </a:prstGeom>
          <a:solidFill>
            <a:schemeClr val="bg1"/>
          </a:solidFill>
        </p:spPr>
        <p:txBody>
          <a:bodyPr wrap="square" rtlCol="0">
            <a:spAutoFit/>
          </a:bodyPr>
          <a:lstStyle/>
          <a:p>
            <a:endParaRPr lang="en-US" sz="2800" dirty="0" smtClean="0">
              <a:solidFill>
                <a:schemeClr val="bg2"/>
              </a:solidFill>
            </a:endParaRPr>
          </a:p>
        </p:txBody>
      </p:sp>
      <p:sp>
        <p:nvSpPr>
          <p:cNvPr id="2" name="TextBox 1"/>
          <p:cNvSpPr txBox="1"/>
          <p:nvPr/>
        </p:nvSpPr>
        <p:spPr>
          <a:xfrm>
            <a:off x="1159933" y="668867"/>
            <a:ext cx="3894667" cy="523220"/>
          </a:xfrm>
          <a:prstGeom prst="rect">
            <a:avLst/>
          </a:prstGeom>
          <a:noFill/>
        </p:spPr>
        <p:txBody>
          <a:bodyPr wrap="square" rtlCol="0">
            <a:spAutoFit/>
          </a:bodyPr>
          <a:lstStyle/>
          <a:p>
            <a:r>
              <a:rPr lang="en-US" sz="2800" dirty="0" smtClean="0">
                <a:solidFill>
                  <a:schemeClr val="tx2"/>
                </a:solidFill>
              </a:rPr>
              <a:t>SR standard arc section</a:t>
            </a:r>
          </a:p>
        </p:txBody>
      </p:sp>
      <p:sp>
        <p:nvSpPr>
          <p:cNvPr id="12" name="TextBox 11"/>
          <p:cNvSpPr txBox="1"/>
          <p:nvPr/>
        </p:nvSpPr>
        <p:spPr>
          <a:xfrm>
            <a:off x="7382933" y="668867"/>
            <a:ext cx="3894667" cy="523220"/>
          </a:xfrm>
          <a:prstGeom prst="rect">
            <a:avLst/>
          </a:prstGeom>
          <a:noFill/>
        </p:spPr>
        <p:txBody>
          <a:bodyPr wrap="square" rtlCol="0">
            <a:spAutoFit/>
          </a:bodyPr>
          <a:lstStyle/>
          <a:p>
            <a:r>
              <a:rPr lang="en-US" sz="2800" dirty="0" smtClean="0">
                <a:solidFill>
                  <a:schemeClr val="tx2"/>
                </a:solidFill>
              </a:rPr>
              <a:t>SR HBEND arc section</a:t>
            </a:r>
          </a:p>
        </p:txBody>
      </p:sp>
      <p:sp>
        <p:nvSpPr>
          <p:cNvPr id="11"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82268"/>
            <a:ext cx="6226956" cy="3452376"/>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85" y="1382269"/>
            <a:ext cx="6186115" cy="3452376"/>
          </a:xfrm>
          <a:prstGeom prst="rect">
            <a:avLst/>
          </a:prstGeom>
        </p:spPr>
      </p:pic>
      <p:sp>
        <p:nvSpPr>
          <p:cNvPr id="19" name="TextBox 18"/>
          <p:cNvSpPr txBox="1"/>
          <p:nvPr/>
        </p:nvSpPr>
        <p:spPr>
          <a:xfrm>
            <a:off x="545461" y="5156638"/>
            <a:ext cx="8326164"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2"/>
                </a:solidFill>
              </a:rPr>
              <a:t>There are 12 sectors in ALS-U.</a:t>
            </a:r>
          </a:p>
          <a:p>
            <a:pPr marL="342900" indent="-342900">
              <a:buFont typeface="Arial" panose="020B0604020202020204" pitchFamily="34" charset="0"/>
              <a:buChar char="•"/>
            </a:pPr>
            <a:r>
              <a:rPr lang="en-US" sz="2000" dirty="0" smtClean="0">
                <a:solidFill>
                  <a:schemeClr val="bg2"/>
                </a:solidFill>
                <a:latin typeface="Calibri"/>
                <a:cs typeface="Calibri"/>
              </a:rPr>
              <a:t>Among them, there are 2 HBEND sectors. </a:t>
            </a:r>
          </a:p>
          <a:p>
            <a:pPr marL="342900" indent="-342900">
              <a:buFont typeface="Arial" panose="020B0604020202020204" pitchFamily="34" charset="0"/>
              <a:buChar char="•"/>
            </a:pPr>
            <a:r>
              <a:rPr lang="en-US" sz="2000" dirty="0" smtClean="0">
                <a:solidFill>
                  <a:schemeClr val="bg2"/>
                </a:solidFill>
                <a:latin typeface="Calibri"/>
                <a:cs typeface="Calibri"/>
              </a:rPr>
              <a:t>There are two HBEND magnets in a HBEND sector.</a:t>
            </a:r>
          </a:p>
        </p:txBody>
      </p:sp>
      <p:cxnSp>
        <p:nvCxnSpPr>
          <p:cNvPr id="20" name="Straight Arrow Connector 19"/>
          <p:cNvCxnSpPr/>
          <p:nvPr/>
        </p:nvCxnSpPr>
        <p:spPr>
          <a:xfrm flipV="1">
            <a:off x="8297694" y="3108456"/>
            <a:ext cx="438689" cy="20329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297694" y="3093216"/>
            <a:ext cx="1177046" cy="204818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45518" y="5156637"/>
            <a:ext cx="1072022" cy="584775"/>
          </a:xfrm>
          <a:prstGeom prst="rect">
            <a:avLst/>
          </a:prstGeom>
          <a:noFill/>
        </p:spPr>
        <p:txBody>
          <a:bodyPr wrap="square" rtlCol="0">
            <a:spAutoFit/>
          </a:bodyPr>
          <a:lstStyle/>
          <a:p>
            <a:r>
              <a:rPr lang="en-US" sz="1600" dirty="0" smtClean="0"/>
              <a:t>HBEND magnet</a:t>
            </a:r>
            <a:endParaRPr lang="en-US" sz="1600" dirty="0"/>
          </a:p>
        </p:txBody>
      </p:sp>
    </p:spTree>
    <p:extLst>
      <p:ext uri="{BB962C8B-B14F-4D97-AF65-F5344CB8AC3E}">
        <p14:creationId xmlns:p14="http://schemas.microsoft.com/office/powerpoint/2010/main" val="63834027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52" y="86867"/>
            <a:ext cx="8229600" cy="497478"/>
          </a:xfrm>
        </p:spPr>
        <p:txBody>
          <a:bodyPr>
            <a:noAutofit/>
          </a:bodyPr>
          <a:lstStyle/>
          <a:p>
            <a:r>
              <a:rPr lang="en-US" sz="2800" dirty="0" smtClean="0"/>
              <a:t>HBEND Dipole </a:t>
            </a:r>
            <a:r>
              <a:rPr lang="en-US" sz="2800" dirty="0"/>
              <a:t>Magnet Specifications</a:t>
            </a:r>
            <a:br>
              <a:rPr lang="en-US" sz="2800" dirty="0"/>
            </a:br>
            <a:endParaRPr lang="en-US" sz="2800" dirty="0"/>
          </a:p>
        </p:txBody>
      </p:sp>
      <p:sp>
        <p:nvSpPr>
          <p:cNvPr id="7" name="TextBox 6"/>
          <p:cNvSpPr txBox="1"/>
          <p:nvPr/>
        </p:nvSpPr>
        <p:spPr>
          <a:xfrm>
            <a:off x="740277" y="5384083"/>
            <a:ext cx="8816318"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2"/>
                </a:solidFill>
                <a:latin typeface="Calibri"/>
                <a:cs typeface="Calibri"/>
              </a:rPr>
              <a:t>Multipole requirements are summarized in ESD document. (AL-1207-7066)</a:t>
            </a:r>
            <a:endParaRPr lang="en-US" sz="2000" dirty="0">
              <a:solidFill>
                <a:schemeClr val="bg2"/>
              </a:solidFill>
              <a:latin typeface="Calibri"/>
              <a:cs typeface="Calibri"/>
            </a:endParaRPr>
          </a:p>
        </p:txBody>
      </p:sp>
      <p:sp>
        <p:nvSpPr>
          <p:cNvPr id="9" name="Slide Number Placeholder 8"/>
          <p:cNvSpPr>
            <a:spLocks noGrp="1"/>
          </p:cNvSpPr>
          <p:nvPr>
            <p:ph type="sldNum" sz="quarter" idx="12"/>
          </p:nvPr>
        </p:nvSpPr>
        <p:spPr/>
        <p:txBody>
          <a:bodyPr/>
          <a:lstStyle/>
          <a:p>
            <a:fld id="{E452C9B3-7572-4512-AD9D-AB04FCD14D82}" type="slidenum">
              <a:rPr lang="en-US" smtClean="0"/>
              <a:pPr/>
              <a:t>5</a:t>
            </a:fld>
            <a:endParaRPr lang="en-US" dirty="0"/>
          </a:p>
        </p:txBody>
      </p:sp>
      <p:sp>
        <p:nvSpPr>
          <p:cNvPr id="14" name="TextBox 13"/>
          <p:cNvSpPr txBox="1"/>
          <p:nvPr/>
        </p:nvSpPr>
        <p:spPr>
          <a:xfrm>
            <a:off x="740277" y="2009836"/>
            <a:ext cx="5727430" cy="400110"/>
          </a:xfrm>
          <a:prstGeom prst="rect">
            <a:avLst/>
          </a:prstGeom>
          <a:noFill/>
        </p:spPr>
        <p:txBody>
          <a:bodyPr wrap="square" rtlCol="0">
            <a:spAutoFit/>
          </a:bodyPr>
          <a:lstStyle/>
          <a:p>
            <a:r>
              <a:rPr lang="en-US" sz="2000" dirty="0" smtClean="0">
                <a:solidFill>
                  <a:schemeClr val="bg2"/>
                </a:solidFill>
                <a:latin typeface="Calibri"/>
                <a:cs typeface="Calibri"/>
              </a:rPr>
              <a:t>* From lattice requirement document (AL-1006-5344)</a:t>
            </a:r>
          </a:p>
        </p:txBody>
      </p:sp>
      <p:graphicFrame>
        <p:nvGraphicFramePr>
          <p:cNvPr id="13" name="Table 12"/>
          <p:cNvGraphicFramePr>
            <a:graphicFrameLocks noGrp="1"/>
          </p:cNvGraphicFramePr>
          <p:nvPr>
            <p:extLst>
              <p:ext uri="{D42A27DB-BD31-4B8C-83A1-F6EECF244321}">
                <p14:modId xmlns:p14="http://schemas.microsoft.com/office/powerpoint/2010/main" val="2567387867"/>
              </p:ext>
            </p:extLst>
          </p:nvPr>
        </p:nvGraphicFramePr>
        <p:xfrm>
          <a:off x="997860" y="733127"/>
          <a:ext cx="3265668" cy="1062168"/>
        </p:xfrm>
        <a:graphic>
          <a:graphicData uri="http://schemas.openxmlformats.org/drawingml/2006/table">
            <a:tbl>
              <a:tblPr/>
              <a:tblGrid>
                <a:gridCol w="2241702">
                  <a:extLst>
                    <a:ext uri="{9D8B030D-6E8A-4147-A177-3AD203B41FA5}">
                      <a16:colId xmlns:a16="http://schemas.microsoft.com/office/drawing/2014/main" val="1827460819"/>
                    </a:ext>
                  </a:extLst>
                </a:gridCol>
                <a:gridCol w="1023966">
                  <a:extLst>
                    <a:ext uri="{9D8B030D-6E8A-4147-A177-3AD203B41FA5}">
                      <a16:colId xmlns:a16="http://schemas.microsoft.com/office/drawing/2014/main" val="4210049781"/>
                    </a:ext>
                  </a:extLst>
                </a:gridCol>
              </a:tblGrid>
              <a:tr h="265542">
                <a:tc>
                  <a:txBody>
                    <a:bodyPr/>
                    <a:lstStyle/>
                    <a:p>
                      <a:pPr algn="l" rtl="0" fontAlgn="b"/>
                      <a:r>
                        <a:rPr lang="en-US" sz="1600" b="0" i="0" u="none" strike="noStrike" dirty="0">
                          <a:solidFill>
                            <a:srgbClr val="000000"/>
                          </a:solidFill>
                          <a:effectLst/>
                          <a:latin typeface="Calibri" panose="020F0502020204030204" pitchFamily="34" charset="0"/>
                        </a:rPr>
                        <a:t>effective dipole length (m)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smtClean="0">
                          <a:solidFill>
                            <a:srgbClr val="000000"/>
                          </a:solidFill>
                          <a:effectLst/>
                          <a:latin typeface="Calibri" panose="020F0502020204030204" pitchFamily="34" charset="0"/>
                        </a:rPr>
                        <a:t>0.135</a:t>
                      </a:r>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787271"/>
                  </a:ext>
                </a:extLst>
              </a:tr>
              <a:tr h="265542">
                <a:tc>
                  <a:txBody>
                    <a:bodyPr/>
                    <a:lstStyle/>
                    <a:p>
                      <a:pPr algn="l" rtl="0" fontAlgn="b"/>
                      <a:r>
                        <a:rPr lang="en-US" sz="1600" b="0" i="0" u="none" strike="noStrike" dirty="0">
                          <a:solidFill>
                            <a:srgbClr val="000000"/>
                          </a:solidFill>
                          <a:effectLst/>
                          <a:latin typeface="Calibri" panose="020F0502020204030204" pitchFamily="34" charset="0"/>
                        </a:rPr>
                        <a:t>bend angle (</a:t>
                      </a:r>
                      <a:r>
                        <a:rPr lang="en-US" sz="1600" b="0" i="0" u="none" strike="noStrike" dirty="0" err="1">
                          <a:solidFill>
                            <a:srgbClr val="000000"/>
                          </a:solidFill>
                          <a:effectLst/>
                          <a:latin typeface="Calibri" panose="020F0502020204030204" pitchFamily="34" charset="0"/>
                        </a:rPr>
                        <a:t>deg</a:t>
                      </a:r>
                      <a:r>
                        <a:rPr lang="en-US" sz="16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smtClean="0">
                          <a:solidFill>
                            <a:srgbClr val="000000"/>
                          </a:solidFill>
                          <a:effectLst/>
                          <a:latin typeface="Calibri" panose="020F0502020204030204" pitchFamily="34" charset="0"/>
                        </a:rPr>
                        <a:t>3.76305</a:t>
                      </a:r>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485459"/>
                  </a:ext>
                </a:extLst>
              </a:tr>
              <a:tr h="265542">
                <a:tc>
                  <a:txBody>
                    <a:bodyPr/>
                    <a:lstStyle/>
                    <a:p>
                      <a:pPr algn="l" rtl="0" fontAlgn="b"/>
                      <a:r>
                        <a:rPr lang="en-US" sz="1600" b="0" i="0" u="none" strike="noStrike" dirty="0">
                          <a:solidFill>
                            <a:srgbClr val="000000"/>
                          </a:solidFill>
                          <a:effectLst/>
                          <a:latin typeface="Calibri" panose="020F0502020204030204" pitchFamily="34" charset="0"/>
                        </a:rPr>
                        <a:t>integrated dipole (T-m)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smtClean="0">
                          <a:solidFill>
                            <a:srgbClr val="000000"/>
                          </a:solidFill>
                          <a:effectLst/>
                          <a:latin typeface="Calibri" panose="020F0502020204030204" pitchFamily="34" charset="0"/>
                        </a:rPr>
                        <a:t>-0.43833</a:t>
                      </a:r>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290965"/>
                  </a:ext>
                </a:extLst>
              </a:tr>
              <a:tr h="265542">
                <a:tc>
                  <a:txBody>
                    <a:bodyPr/>
                    <a:lstStyle/>
                    <a:p>
                      <a:pPr algn="l" rtl="0" fontAlgn="b"/>
                      <a:r>
                        <a:rPr lang="en-US" sz="1600" b="0" i="0" u="none" strike="noStrike">
                          <a:solidFill>
                            <a:srgbClr val="000000"/>
                          </a:solidFill>
                          <a:effectLst/>
                          <a:latin typeface="Calibri" panose="020F0502020204030204" pitchFamily="34" charset="0"/>
                        </a:rPr>
                        <a:t>dpole field (T)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smtClean="0">
                          <a:solidFill>
                            <a:srgbClr val="000000"/>
                          </a:solidFill>
                          <a:effectLst/>
                          <a:latin typeface="Calibri" panose="020F0502020204030204" pitchFamily="34" charset="0"/>
                        </a:rPr>
                        <a:t>-3.2468</a:t>
                      </a:r>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384597"/>
                  </a:ext>
                </a:extLst>
              </a:tr>
            </a:tbl>
          </a:graphicData>
        </a:graphic>
      </p:graphicFrame>
      <p:sp>
        <p:nvSpPr>
          <p:cNvPr id="12" name="TextBox 11"/>
          <p:cNvSpPr txBox="1"/>
          <p:nvPr/>
        </p:nvSpPr>
        <p:spPr>
          <a:xfrm>
            <a:off x="4806176" y="3481493"/>
            <a:ext cx="7002965"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2"/>
                </a:solidFill>
              </a:rPr>
              <a:t>Multipoles are calculated at radius of </a:t>
            </a:r>
            <a:r>
              <a:rPr lang="en-US" sz="2000" dirty="0" smtClean="0">
                <a:solidFill>
                  <a:schemeClr val="bg2"/>
                </a:solidFill>
              </a:rPr>
              <a:t>3 </a:t>
            </a:r>
            <a:r>
              <a:rPr lang="en-US" sz="2000" dirty="0">
                <a:solidFill>
                  <a:schemeClr val="bg2"/>
                </a:solidFill>
              </a:rPr>
              <a:t>mm </a:t>
            </a:r>
            <a:r>
              <a:rPr lang="en-US" sz="2000" dirty="0" smtClean="0">
                <a:solidFill>
                  <a:schemeClr val="bg2"/>
                </a:solidFill>
              </a:rPr>
              <a:t>at x = 0.</a:t>
            </a:r>
          </a:p>
          <a:p>
            <a:pPr marL="342900" indent="-342900">
              <a:buFont typeface="Arial" panose="020B0604020202020204" pitchFamily="34" charset="0"/>
              <a:buChar char="•"/>
            </a:pPr>
            <a:r>
              <a:rPr lang="en-US" sz="2000" dirty="0" smtClean="0">
                <a:solidFill>
                  <a:schemeClr val="bg2"/>
                </a:solidFill>
              </a:rPr>
              <a:t>Multipoles are integrated on beam trajectory.</a:t>
            </a:r>
          </a:p>
          <a:p>
            <a:pPr marL="342900" indent="-342900">
              <a:buFont typeface="Arial" panose="020B0604020202020204" pitchFamily="34" charset="0"/>
              <a:buChar char="•"/>
            </a:pPr>
            <a:r>
              <a:rPr lang="en-US" sz="2000" dirty="0">
                <a:solidFill>
                  <a:schemeClr val="bg2"/>
                </a:solidFill>
                <a:latin typeface="Calibri"/>
                <a:cs typeface="Calibri"/>
              </a:rPr>
              <a:t>E</a:t>
            </a:r>
            <a:r>
              <a:rPr lang="en-US" sz="2000" dirty="0" smtClean="0">
                <a:solidFill>
                  <a:schemeClr val="bg2"/>
                </a:solidFill>
                <a:latin typeface="Calibri"/>
                <a:cs typeface="Calibri"/>
              </a:rPr>
              <a:t>xpected errors are calculated.</a:t>
            </a:r>
          </a:p>
        </p:txBody>
      </p:sp>
      <p:graphicFrame>
        <p:nvGraphicFramePr>
          <p:cNvPr id="3" name="Table 2"/>
          <p:cNvGraphicFramePr>
            <a:graphicFrameLocks noGrp="1"/>
          </p:cNvGraphicFramePr>
          <p:nvPr>
            <p:extLst>
              <p:ext uri="{D42A27DB-BD31-4B8C-83A1-F6EECF244321}">
                <p14:modId xmlns:p14="http://schemas.microsoft.com/office/powerpoint/2010/main" val="1737023723"/>
              </p:ext>
            </p:extLst>
          </p:nvPr>
        </p:nvGraphicFramePr>
        <p:xfrm>
          <a:off x="997859" y="2732183"/>
          <a:ext cx="3419905" cy="2290225"/>
        </p:xfrm>
        <a:graphic>
          <a:graphicData uri="http://schemas.openxmlformats.org/drawingml/2006/table">
            <a:tbl>
              <a:tblPr/>
              <a:tblGrid>
                <a:gridCol w="1626945">
                  <a:extLst>
                    <a:ext uri="{9D8B030D-6E8A-4147-A177-3AD203B41FA5}">
                      <a16:colId xmlns:a16="http://schemas.microsoft.com/office/drawing/2014/main" val="875047143"/>
                    </a:ext>
                  </a:extLst>
                </a:gridCol>
                <a:gridCol w="1792960">
                  <a:extLst>
                    <a:ext uri="{9D8B030D-6E8A-4147-A177-3AD203B41FA5}">
                      <a16:colId xmlns:a16="http://schemas.microsoft.com/office/drawing/2014/main" val="1544826196"/>
                    </a:ext>
                  </a:extLst>
                </a:gridCol>
              </a:tblGrid>
              <a:tr h="263305">
                <a:tc gridSpan="2">
                  <a:txBody>
                    <a:bodyPr/>
                    <a:lstStyle/>
                    <a:p>
                      <a:pPr algn="l" fontAlgn="b"/>
                      <a:r>
                        <a:rPr lang="en-US" sz="1600" b="0" i="0" u="none" strike="noStrike" dirty="0">
                          <a:solidFill>
                            <a:srgbClr val="000000"/>
                          </a:solidFill>
                          <a:effectLst/>
                          <a:latin typeface="Calibri" panose="020F0502020204030204" pitchFamily="34" charset="0"/>
                        </a:rPr>
                        <a:t>Effective multipoles in Gauss (from ESD)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52683214"/>
                  </a:ext>
                </a:extLst>
              </a:tr>
              <a:tr h="249022">
                <a:tc>
                  <a:txBody>
                    <a:bodyPr/>
                    <a:lstStyle/>
                    <a:p>
                      <a:pPr algn="ctr" rtl="0" fontAlgn="b"/>
                      <a:r>
                        <a:rPr lang="en-US" sz="16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Calibri" panose="020F0502020204030204" pitchFamily="34" charset="0"/>
                        </a:rPr>
                        <a:t>value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528696"/>
                  </a:ext>
                </a:extLst>
              </a:tr>
              <a:tr h="249022">
                <a:tc>
                  <a:txBody>
                    <a:bodyPr/>
                    <a:lstStyle/>
                    <a:p>
                      <a:pPr algn="ctr" rtl="0" fontAlgn="b"/>
                      <a:r>
                        <a:rPr lang="en-US"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alibri" panose="020F0502020204030204" pitchFamily="34" charset="0"/>
                        </a:rPr>
                        <a:t>-32468.3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486867"/>
                  </a:ext>
                </a:extLst>
              </a:tr>
              <a:tr h="249022">
                <a:tc>
                  <a:txBody>
                    <a:bodyPr/>
                    <a:lstStyle/>
                    <a:p>
                      <a:pPr algn="ctr" rtl="0" fontAlgn="b"/>
                      <a:r>
                        <a:rPr lang="en-US"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panose="020F0502020204030204" pitchFamily="34" charset="0"/>
                        </a:rPr>
                        <a:t>45.2</a:t>
                      </a:r>
                      <a:endParaRPr lang="en-US"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707489"/>
                  </a:ext>
                </a:extLst>
              </a:tr>
              <a:tr h="249022">
                <a:tc>
                  <a:txBody>
                    <a:bodyPr/>
                    <a:lstStyle/>
                    <a:p>
                      <a:pPr algn="ctr" rtl="0" fontAlgn="b"/>
                      <a:r>
                        <a:rPr lang="en-US"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a:t>
                      </a:r>
                      <a:r>
                        <a:rPr lang="en-US" sz="1600" b="0" i="0" u="none" strike="noStrike" dirty="0" smtClean="0">
                          <a:solidFill>
                            <a:srgbClr val="000000"/>
                          </a:solidFill>
                          <a:effectLst/>
                          <a:latin typeface="Calibri" panose="020F0502020204030204" pitchFamily="34" charset="0"/>
                        </a:rPr>
                        <a:t>27.1</a:t>
                      </a:r>
                      <a:endParaRPr lang="en-US"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10901"/>
                  </a:ext>
                </a:extLst>
              </a:tr>
              <a:tr h="249022">
                <a:tc>
                  <a:txBody>
                    <a:bodyPr/>
                    <a:lstStyle/>
                    <a:p>
                      <a:pPr algn="ctr" rtl="0" fontAlgn="b"/>
                      <a:r>
                        <a:rPr lang="en-US"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panose="020F0502020204030204" pitchFamily="34" charset="0"/>
                        </a:rPr>
                        <a:t>-95.2</a:t>
                      </a:r>
                      <a:endParaRPr lang="en-US"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898234"/>
                  </a:ext>
                </a:extLst>
              </a:tr>
              <a:tr h="249022">
                <a:tc>
                  <a:txBody>
                    <a:bodyPr/>
                    <a:lstStyle/>
                    <a:p>
                      <a:pPr algn="ctr" rtl="0" fontAlgn="b"/>
                      <a:r>
                        <a:rPr lang="en-US"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panose="020F0502020204030204" pitchFamily="34" charset="0"/>
                        </a:rPr>
                        <a:t>199.0</a:t>
                      </a:r>
                      <a:endParaRPr lang="en-US"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05338"/>
                  </a:ext>
                </a:extLst>
              </a:tr>
              <a:tr h="249022">
                <a:tc>
                  <a:txBody>
                    <a:bodyPr/>
                    <a:lstStyle/>
                    <a:p>
                      <a:pPr algn="ctr" rtl="0" fontAlgn="b"/>
                      <a:r>
                        <a:rPr lang="en-U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smtClean="0">
                          <a:solidFill>
                            <a:srgbClr val="000000"/>
                          </a:solidFill>
                          <a:effectLst/>
                          <a:latin typeface="Calibri" panose="020F0502020204030204" pitchFamily="34" charset="0"/>
                        </a:rPr>
                        <a:t>34.8</a:t>
                      </a:r>
                      <a:endParaRPr lang="en-US"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258352"/>
                  </a:ext>
                </a:extLst>
              </a:tr>
              <a:tr h="249022">
                <a:tc>
                  <a:txBody>
                    <a:bodyPr/>
                    <a:lstStyle/>
                    <a:p>
                      <a:pPr algn="ctr" rtl="0" fontAlgn="b"/>
                      <a:r>
                        <a:rPr lang="en-US"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alibri" panose="020F0502020204030204" pitchFamily="34" charset="0"/>
                        </a:rPr>
                        <a:t>-</a:t>
                      </a:r>
                      <a:r>
                        <a:rPr lang="en-US" sz="1600" b="0" i="0" u="none" strike="noStrike" dirty="0" smtClean="0">
                          <a:solidFill>
                            <a:srgbClr val="000000"/>
                          </a:solidFill>
                          <a:effectLst/>
                          <a:latin typeface="Calibri" panose="020F0502020204030204" pitchFamily="34" charset="0"/>
                        </a:rPr>
                        <a:t>44.3</a:t>
                      </a:r>
                      <a:endParaRPr lang="en-US"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778338"/>
                  </a:ext>
                </a:extLst>
              </a:tr>
            </a:tbl>
          </a:graphicData>
        </a:graphic>
      </p:graphicFrame>
      <p:sp>
        <p:nvSpPr>
          <p:cNvPr id="10"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15375351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Baseline magnetic model for HBEND (1/8</a:t>
            </a:r>
            <a:r>
              <a:rPr lang="en-US" sz="2800" b="1" baseline="30000" dirty="0" smtClean="0">
                <a:solidFill>
                  <a:schemeClr val="tx2"/>
                </a:solidFill>
                <a:latin typeface="Calibri"/>
              </a:rPr>
              <a:t>th</a:t>
            </a:r>
            <a:r>
              <a:rPr lang="en-US" sz="2800" b="1" dirty="0" smtClean="0">
                <a:solidFill>
                  <a:schemeClr val="tx2"/>
                </a:solidFill>
                <a:latin typeface="Calibri"/>
              </a:rPr>
              <a:t> model)</a:t>
            </a:r>
            <a:endParaRPr lang="en-US" sz="2800" b="1" dirty="0">
              <a:solidFill>
                <a:schemeClr val="tx2"/>
              </a:solidFill>
              <a:latin typeface="Calibri"/>
            </a:endParaRPr>
          </a:p>
        </p:txBody>
      </p:sp>
      <p:sp>
        <p:nvSpPr>
          <p:cNvPr id="11" name="TextBox 10"/>
          <p:cNvSpPr txBox="1"/>
          <p:nvPr/>
        </p:nvSpPr>
        <p:spPr>
          <a:xfrm>
            <a:off x="225181" y="4277964"/>
            <a:ext cx="1186543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2"/>
                </a:solidFill>
                <a:latin typeface="Calibri" panose="020F0502020204030204" pitchFamily="34" charset="0"/>
              </a:rPr>
              <a:t>10.06 </a:t>
            </a:r>
            <a:r>
              <a:rPr lang="en-US" dirty="0">
                <a:solidFill>
                  <a:schemeClr val="bg2"/>
                </a:solidFill>
                <a:latin typeface="Calibri" panose="020F0502020204030204" pitchFamily="34" charset="0"/>
              </a:rPr>
              <a:t>mm full gap at x=0, pole to pole magnet length : </a:t>
            </a:r>
            <a:r>
              <a:rPr lang="en-US" dirty="0" smtClean="0">
                <a:solidFill>
                  <a:schemeClr val="bg2"/>
                </a:solidFill>
                <a:latin typeface="Calibri" panose="020F0502020204030204" pitchFamily="34" charset="0"/>
              </a:rPr>
              <a:t>129.3 mm</a:t>
            </a: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Magnetic gap is acceptable for vacuum integration. </a:t>
            </a:r>
            <a:endParaRPr lang="en-US" dirty="0">
              <a:solidFill>
                <a:schemeClr val="bg2"/>
              </a:solidFill>
              <a:latin typeface="Calibri" panose="020F0502020204030204" pitchFamily="34" charset="0"/>
            </a:endParaRPr>
          </a:p>
          <a:p>
            <a:pPr marL="285750" indent="-285750">
              <a:buFont typeface="Arial" panose="020B0604020202020204" pitchFamily="34" charset="0"/>
              <a:buChar char="•"/>
            </a:pPr>
            <a:r>
              <a:rPr lang="en-US" dirty="0" smtClean="0">
                <a:solidFill>
                  <a:srgbClr val="FF0000"/>
                </a:solidFill>
                <a:latin typeface="Calibri" panose="020F0502020204030204" pitchFamily="34" charset="0"/>
              </a:rPr>
              <a:t>Red arrow </a:t>
            </a:r>
            <a:r>
              <a:rPr lang="en-US" dirty="0" smtClean="0">
                <a:solidFill>
                  <a:schemeClr val="bg2"/>
                </a:solidFill>
                <a:latin typeface="Calibri" panose="020F0502020204030204" pitchFamily="34" charset="0"/>
              </a:rPr>
              <a:t>denotes magnetic direction of permanent magnet.</a:t>
            </a: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Main PM : Br=1.35 T, </a:t>
            </a:r>
            <a:r>
              <a:rPr lang="en-US" dirty="0" err="1" smtClean="0">
                <a:solidFill>
                  <a:schemeClr val="bg2"/>
                </a:solidFill>
                <a:latin typeface="Calibri" panose="020F0502020204030204" pitchFamily="34" charset="0"/>
              </a:rPr>
              <a:t>Hc</a:t>
            </a:r>
            <a:r>
              <a:rPr lang="en-US" dirty="0" smtClean="0">
                <a:solidFill>
                  <a:schemeClr val="bg2"/>
                </a:solidFill>
                <a:latin typeface="Calibri" panose="020F0502020204030204" pitchFamily="34" charset="0"/>
              </a:rPr>
              <a:t>=12.7 </a:t>
            </a:r>
            <a:r>
              <a:rPr lang="en-US" dirty="0" err="1" smtClean="0">
                <a:solidFill>
                  <a:schemeClr val="bg2"/>
                </a:solidFill>
                <a:latin typeface="Calibri" panose="020F0502020204030204" pitchFamily="34" charset="0"/>
              </a:rPr>
              <a:t>kOe</a:t>
            </a:r>
            <a:r>
              <a:rPr lang="en-US" dirty="0" smtClean="0">
                <a:solidFill>
                  <a:schemeClr val="bg2"/>
                </a:solidFill>
                <a:latin typeface="Calibri" panose="020F0502020204030204" pitchFamily="34" charset="0"/>
              </a:rPr>
              <a:t>, </a:t>
            </a:r>
            <a:r>
              <a:rPr lang="en-US" dirty="0" err="1" smtClean="0">
                <a:solidFill>
                  <a:schemeClr val="bg2"/>
                </a:solidFill>
                <a:latin typeface="Calibri" panose="020F0502020204030204" pitchFamily="34" charset="0"/>
              </a:rPr>
              <a:t>Hcj</a:t>
            </a:r>
            <a:r>
              <a:rPr lang="en-US" dirty="0" smtClean="0">
                <a:solidFill>
                  <a:schemeClr val="bg2"/>
                </a:solidFill>
                <a:latin typeface="Calibri" panose="020F0502020204030204" pitchFamily="34" charset="0"/>
              </a:rPr>
              <a:t>=25 </a:t>
            </a:r>
            <a:r>
              <a:rPr lang="en-US" dirty="0" err="1" smtClean="0">
                <a:solidFill>
                  <a:schemeClr val="bg2"/>
                </a:solidFill>
                <a:latin typeface="Calibri" panose="020F0502020204030204" pitchFamily="34" charset="0"/>
              </a:rPr>
              <a:t>kOe</a:t>
            </a:r>
            <a:r>
              <a:rPr lang="en-US" dirty="0" smtClean="0">
                <a:solidFill>
                  <a:schemeClr val="bg2"/>
                </a:solidFill>
                <a:latin typeface="Calibri" panose="020F0502020204030204" pitchFamily="34" charset="0"/>
              </a:rPr>
              <a:t> (minimum specification of Hitachi, NMX-U47EH)</a:t>
            </a:r>
          </a:p>
          <a:p>
            <a:r>
              <a:rPr lang="en-US" dirty="0">
                <a:solidFill>
                  <a:schemeClr val="bg2"/>
                </a:solidFill>
                <a:latin typeface="Calibri" panose="020F0502020204030204" pitchFamily="34" charset="0"/>
              </a:rPr>
              <a:t> </a:t>
            </a:r>
            <a:r>
              <a:rPr lang="en-US" dirty="0" smtClean="0">
                <a:solidFill>
                  <a:schemeClr val="bg2"/>
                </a:solidFill>
                <a:latin typeface="Calibri" panose="020F0502020204030204" pitchFamily="34" charset="0"/>
              </a:rPr>
              <a:t>         (NMX-U47EH</a:t>
            </a:r>
            <a:r>
              <a:rPr lang="en-US" dirty="0">
                <a:solidFill>
                  <a:schemeClr val="bg2"/>
                </a:solidFill>
                <a:latin typeface="Calibri" panose="020F0502020204030204" pitchFamily="34" charset="0"/>
              </a:rPr>
              <a:t> </a:t>
            </a:r>
            <a:r>
              <a:rPr lang="en-US" dirty="0" smtClean="0">
                <a:solidFill>
                  <a:schemeClr val="bg2"/>
                </a:solidFill>
                <a:latin typeface="Calibri" panose="020F0502020204030204" pitchFamily="34" charset="0"/>
              </a:rPr>
              <a:t>: Br: 1.35 ~ 1.42 T, </a:t>
            </a:r>
            <a:r>
              <a:rPr lang="en-US" dirty="0" err="1" smtClean="0">
                <a:solidFill>
                  <a:schemeClr val="bg2"/>
                </a:solidFill>
                <a:latin typeface="Calibri" panose="020F0502020204030204" pitchFamily="34" charset="0"/>
              </a:rPr>
              <a:t>Hc</a:t>
            </a:r>
            <a:r>
              <a:rPr lang="en-US" dirty="0" smtClean="0">
                <a:solidFill>
                  <a:schemeClr val="bg2"/>
                </a:solidFill>
                <a:latin typeface="Calibri" panose="020F0502020204030204" pitchFamily="34" charset="0"/>
              </a:rPr>
              <a:t> </a:t>
            </a:r>
            <a:r>
              <a:rPr lang="en-US" dirty="0" smtClean="0">
                <a:solidFill>
                  <a:schemeClr val="bg2"/>
                </a:solidFill>
                <a:latin typeface="Calibri" panose="020F0502020204030204" pitchFamily="34" charset="0"/>
                <a:sym typeface="Symbol" panose="05050102010706020507" pitchFamily="18" charset="2"/>
              </a:rPr>
              <a:t> </a:t>
            </a:r>
            <a:r>
              <a:rPr lang="en-US" dirty="0" smtClean="0">
                <a:solidFill>
                  <a:schemeClr val="bg2"/>
                </a:solidFill>
                <a:latin typeface="Calibri" panose="020F0502020204030204" pitchFamily="34" charset="0"/>
              </a:rPr>
              <a:t>12.7 </a:t>
            </a:r>
            <a:r>
              <a:rPr lang="en-US" dirty="0" err="1" smtClean="0">
                <a:solidFill>
                  <a:schemeClr val="bg2"/>
                </a:solidFill>
                <a:latin typeface="Calibri" panose="020F0502020204030204" pitchFamily="34" charset="0"/>
              </a:rPr>
              <a:t>kOe</a:t>
            </a:r>
            <a:r>
              <a:rPr lang="en-US" dirty="0" smtClean="0">
                <a:solidFill>
                  <a:schemeClr val="bg2"/>
                </a:solidFill>
                <a:latin typeface="Calibri" panose="020F0502020204030204" pitchFamily="34" charset="0"/>
              </a:rPr>
              <a:t>, </a:t>
            </a:r>
            <a:r>
              <a:rPr lang="en-US" dirty="0" err="1" smtClean="0">
                <a:solidFill>
                  <a:schemeClr val="bg2"/>
                </a:solidFill>
                <a:latin typeface="Calibri" panose="020F0502020204030204" pitchFamily="34" charset="0"/>
              </a:rPr>
              <a:t>Hcj</a:t>
            </a:r>
            <a:r>
              <a:rPr lang="en-US" dirty="0" smtClean="0">
                <a:solidFill>
                  <a:schemeClr val="bg2"/>
                </a:solidFill>
                <a:latin typeface="Calibri" panose="020F0502020204030204" pitchFamily="34" charset="0"/>
              </a:rPr>
              <a:t> </a:t>
            </a:r>
            <a:r>
              <a:rPr lang="en-US" dirty="0">
                <a:solidFill>
                  <a:schemeClr val="bg2"/>
                </a:solidFill>
                <a:latin typeface="Calibri" panose="020F0502020204030204" pitchFamily="34" charset="0"/>
                <a:sym typeface="Symbol" panose="05050102010706020507" pitchFamily="18" charset="2"/>
              </a:rPr>
              <a:t> </a:t>
            </a:r>
            <a:r>
              <a:rPr lang="en-US" dirty="0" smtClean="0">
                <a:solidFill>
                  <a:schemeClr val="bg2"/>
                </a:solidFill>
                <a:latin typeface="Calibri" panose="020F0502020204030204" pitchFamily="34" charset="0"/>
                <a:sym typeface="Symbol" panose="05050102010706020507" pitchFamily="18" charset="2"/>
              </a:rPr>
              <a:t>2</a:t>
            </a:r>
            <a:r>
              <a:rPr lang="en-US" dirty="0" smtClean="0">
                <a:solidFill>
                  <a:schemeClr val="bg2"/>
                </a:solidFill>
                <a:latin typeface="Calibri" panose="020F0502020204030204" pitchFamily="34" charset="0"/>
              </a:rPr>
              <a:t>5 </a:t>
            </a:r>
            <a:r>
              <a:rPr lang="en-US" dirty="0" err="1" smtClean="0">
                <a:solidFill>
                  <a:schemeClr val="bg2"/>
                </a:solidFill>
                <a:latin typeface="Calibri" panose="020F0502020204030204" pitchFamily="34" charset="0"/>
              </a:rPr>
              <a:t>kOe</a:t>
            </a:r>
            <a:r>
              <a:rPr lang="en-US" dirty="0" smtClean="0">
                <a:solidFill>
                  <a:schemeClr val="bg2"/>
                </a:solidFill>
                <a:latin typeface="Calibri" panose="020F0502020204030204" pitchFamily="34" charset="0"/>
              </a:rPr>
              <a:t>)</a:t>
            </a: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Axial PM : Br=1.24 </a:t>
            </a:r>
            <a:r>
              <a:rPr lang="en-US" dirty="0">
                <a:solidFill>
                  <a:schemeClr val="bg2"/>
                </a:solidFill>
                <a:latin typeface="Calibri" panose="020F0502020204030204" pitchFamily="34" charset="0"/>
              </a:rPr>
              <a:t>T, </a:t>
            </a:r>
            <a:r>
              <a:rPr lang="en-US" dirty="0" err="1" smtClean="0">
                <a:solidFill>
                  <a:schemeClr val="bg2"/>
                </a:solidFill>
                <a:latin typeface="Calibri" panose="020F0502020204030204" pitchFamily="34" charset="0"/>
              </a:rPr>
              <a:t>Hc</a:t>
            </a:r>
            <a:r>
              <a:rPr lang="en-US" dirty="0" smtClean="0">
                <a:solidFill>
                  <a:schemeClr val="bg2"/>
                </a:solidFill>
                <a:latin typeface="Calibri" panose="020F0502020204030204" pitchFamily="34" charset="0"/>
              </a:rPr>
              <a:t>=11.6 </a:t>
            </a:r>
            <a:r>
              <a:rPr lang="en-US" dirty="0" err="1">
                <a:solidFill>
                  <a:schemeClr val="bg2"/>
                </a:solidFill>
                <a:latin typeface="Calibri" panose="020F0502020204030204" pitchFamily="34" charset="0"/>
              </a:rPr>
              <a:t>kOe</a:t>
            </a:r>
            <a:r>
              <a:rPr lang="en-US" dirty="0">
                <a:solidFill>
                  <a:schemeClr val="bg2"/>
                </a:solidFill>
                <a:latin typeface="Calibri" panose="020F0502020204030204" pitchFamily="34" charset="0"/>
              </a:rPr>
              <a:t>, </a:t>
            </a:r>
            <a:r>
              <a:rPr lang="en-US" dirty="0" err="1" smtClean="0">
                <a:solidFill>
                  <a:schemeClr val="bg2"/>
                </a:solidFill>
                <a:latin typeface="Calibri" panose="020F0502020204030204" pitchFamily="34" charset="0"/>
              </a:rPr>
              <a:t>Hcj</a:t>
            </a:r>
            <a:r>
              <a:rPr lang="en-US" dirty="0" smtClean="0">
                <a:solidFill>
                  <a:schemeClr val="bg2"/>
                </a:solidFill>
                <a:latin typeface="Calibri" panose="020F0502020204030204" pitchFamily="34" charset="0"/>
              </a:rPr>
              <a:t>=32 </a:t>
            </a:r>
            <a:r>
              <a:rPr lang="en-US" dirty="0" err="1" smtClean="0">
                <a:solidFill>
                  <a:schemeClr val="bg2"/>
                </a:solidFill>
                <a:latin typeface="Calibri" panose="020F0502020204030204" pitchFamily="34" charset="0"/>
              </a:rPr>
              <a:t>kOe</a:t>
            </a:r>
            <a:r>
              <a:rPr lang="en-US" dirty="0" smtClean="0">
                <a:solidFill>
                  <a:schemeClr val="bg2"/>
                </a:solidFill>
                <a:latin typeface="Calibri" panose="020F0502020204030204" pitchFamily="34" charset="0"/>
              </a:rPr>
              <a:t> </a:t>
            </a:r>
            <a:r>
              <a:rPr lang="en-US" dirty="0">
                <a:solidFill>
                  <a:schemeClr val="bg2"/>
                </a:solidFill>
                <a:latin typeface="Calibri" panose="020F0502020204030204" pitchFamily="34" charset="0"/>
              </a:rPr>
              <a:t>(minimum </a:t>
            </a:r>
            <a:r>
              <a:rPr lang="en-US" dirty="0" smtClean="0">
                <a:solidFill>
                  <a:schemeClr val="bg2"/>
                </a:solidFill>
                <a:latin typeface="Calibri" panose="020F0502020204030204" pitchFamily="34" charset="0"/>
              </a:rPr>
              <a:t>specification of </a:t>
            </a:r>
            <a:r>
              <a:rPr lang="en-US" dirty="0">
                <a:solidFill>
                  <a:schemeClr val="bg2"/>
                </a:solidFill>
                <a:latin typeface="Calibri" panose="020F0502020204030204" pitchFamily="34" charset="0"/>
              </a:rPr>
              <a:t>Hitachi, </a:t>
            </a:r>
            <a:r>
              <a:rPr lang="en-US" dirty="0" smtClean="0">
                <a:solidFill>
                  <a:schemeClr val="bg2"/>
                </a:solidFill>
                <a:latin typeface="Calibri" panose="020F0502020204030204" pitchFamily="34" charset="0"/>
              </a:rPr>
              <a:t>NMX-U41EH) </a:t>
            </a:r>
          </a:p>
          <a:p>
            <a:r>
              <a:rPr lang="en-US" dirty="0">
                <a:solidFill>
                  <a:schemeClr val="bg2"/>
                </a:solidFill>
                <a:latin typeface="Calibri" panose="020F0502020204030204" pitchFamily="34" charset="0"/>
              </a:rPr>
              <a:t> </a:t>
            </a:r>
            <a:r>
              <a:rPr lang="en-US" dirty="0" smtClean="0">
                <a:solidFill>
                  <a:schemeClr val="bg2"/>
                </a:solidFill>
                <a:latin typeface="Calibri" panose="020F0502020204030204" pitchFamily="34" charset="0"/>
              </a:rPr>
              <a:t>         (NMX-U41EH : Br: 1.24 ~ 1.31 T</a:t>
            </a:r>
            <a:r>
              <a:rPr lang="en-US" dirty="0">
                <a:solidFill>
                  <a:schemeClr val="bg2"/>
                </a:solidFill>
                <a:latin typeface="Calibri" panose="020F0502020204030204" pitchFamily="34" charset="0"/>
              </a:rPr>
              <a:t>, </a:t>
            </a:r>
            <a:r>
              <a:rPr lang="en-US" dirty="0" err="1" smtClean="0">
                <a:solidFill>
                  <a:schemeClr val="bg2"/>
                </a:solidFill>
                <a:latin typeface="Calibri" panose="020F0502020204030204" pitchFamily="34" charset="0"/>
              </a:rPr>
              <a:t>Hc</a:t>
            </a:r>
            <a:r>
              <a:rPr lang="en-US" dirty="0" smtClean="0">
                <a:solidFill>
                  <a:schemeClr val="bg2"/>
                </a:solidFill>
                <a:latin typeface="Calibri" panose="020F0502020204030204" pitchFamily="34" charset="0"/>
              </a:rPr>
              <a:t> </a:t>
            </a:r>
            <a:r>
              <a:rPr lang="en-US" dirty="0" smtClean="0">
                <a:solidFill>
                  <a:schemeClr val="bg2"/>
                </a:solidFill>
                <a:latin typeface="Calibri" panose="020F0502020204030204" pitchFamily="34" charset="0"/>
                <a:sym typeface="Symbol" panose="05050102010706020507" pitchFamily="18" charset="2"/>
              </a:rPr>
              <a:t> </a:t>
            </a:r>
            <a:r>
              <a:rPr lang="en-US" dirty="0" smtClean="0">
                <a:solidFill>
                  <a:schemeClr val="bg2"/>
                </a:solidFill>
                <a:latin typeface="Calibri" panose="020F0502020204030204" pitchFamily="34" charset="0"/>
              </a:rPr>
              <a:t>11.6 </a:t>
            </a:r>
            <a:r>
              <a:rPr lang="en-US" dirty="0" err="1" smtClean="0">
                <a:solidFill>
                  <a:schemeClr val="bg2"/>
                </a:solidFill>
                <a:latin typeface="Calibri" panose="020F0502020204030204" pitchFamily="34" charset="0"/>
              </a:rPr>
              <a:t>kOe</a:t>
            </a:r>
            <a:r>
              <a:rPr lang="en-US" dirty="0" smtClean="0">
                <a:solidFill>
                  <a:schemeClr val="bg2"/>
                </a:solidFill>
                <a:latin typeface="Calibri" panose="020F0502020204030204" pitchFamily="34" charset="0"/>
              </a:rPr>
              <a:t>, </a:t>
            </a:r>
            <a:r>
              <a:rPr lang="en-US" dirty="0" err="1" smtClean="0">
                <a:solidFill>
                  <a:schemeClr val="bg2"/>
                </a:solidFill>
                <a:latin typeface="Calibri" panose="020F0502020204030204" pitchFamily="34" charset="0"/>
              </a:rPr>
              <a:t>Hcj</a:t>
            </a:r>
            <a:r>
              <a:rPr lang="en-US" dirty="0" smtClean="0">
                <a:solidFill>
                  <a:schemeClr val="bg2"/>
                </a:solidFill>
                <a:latin typeface="Calibri" panose="020F0502020204030204" pitchFamily="34" charset="0"/>
              </a:rPr>
              <a:t> </a:t>
            </a:r>
            <a:r>
              <a:rPr lang="en-US" dirty="0">
                <a:solidFill>
                  <a:schemeClr val="bg2"/>
                </a:solidFill>
                <a:latin typeface="Calibri" panose="020F0502020204030204" pitchFamily="34" charset="0"/>
                <a:sym typeface="Symbol" panose="05050102010706020507" pitchFamily="18" charset="2"/>
              </a:rPr>
              <a:t> </a:t>
            </a:r>
            <a:r>
              <a:rPr lang="en-US" dirty="0" smtClean="0">
                <a:solidFill>
                  <a:schemeClr val="bg2"/>
                </a:solidFill>
                <a:latin typeface="Calibri" panose="020F0502020204030204" pitchFamily="34" charset="0"/>
                <a:sym typeface="Symbol" panose="05050102010706020507" pitchFamily="18" charset="2"/>
              </a:rPr>
              <a:t>32</a:t>
            </a:r>
            <a:r>
              <a:rPr lang="en-US" dirty="0" smtClean="0">
                <a:solidFill>
                  <a:schemeClr val="bg2"/>
                </a:solidFill>
                <a:latin typeface="Calibri" panose="020F0502020204030204" pitchFamily="34" charset="0"/>
              </a:rPr>
              <a:t> </a:t>
            </a:r>
            <a:r>
              <a:rPr lang="en-US" dirty="0" err="1">
                <a:solidFill>
                  <a:schemeClr val="bg2"/>
                </a:solidFill>
                <a:latin typeface="Calibri" panose="020F0502020204030204" pitchFamily="34" charset="0"/>
              </a:rPr>
              <a:t>kOe</a:t>
            </a:r>
            <a:r>
              <a:rPr lang="en-US" dirty="0" smtClean="0">
                <a:solidFill>
                  <a:schemeClr val="bg2"/>
                </a:solidFill>
                <a:latin typeface="Calibri" panose="020F0502020204030204" pitchFamily="34" charset="0"/>
              </a:rPr>
              <a:t>)</a:t>
            </a:r>
            <a:endParaRPr lang="en-US" dirty="0">
              <a:solidFill>
                <a:schemeClr val="bg2"/>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067" y="927786"/>
            <a:ext cx="5458700" cy="31900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649" y="921727"/>
            <a:ext cx="5469070" cy="3196140"/>
          </a:xfrm>
          <a:prstGeom prst="rect">
            <a:avLst/>
          </a:prstGeom>
        </p:spPr>
      </p:pic>
      <p:cxnSp>
        <p:nvCxnSpPr>
          <p:cNvPr id="13" name="Straight Arrow Connector 12"/>
          <p:cNvCxnSpPr/>
          <p:nvPr/>
        </p:nvCxnSpPr>
        <p:spPr>
          <a:xfrm flipV="1">
            <a:off x="3074919" y="2683237"/>
            <a:ext cx="317218" cy="4352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191238" y="3277090"/>
            <a:ext cx="542629" cy="813537"/>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77091" y="4068709"/>
            <a:ext cx="1004214" cy="338554"/>
          </a:xfrm>
          <a:prstGeom prst="rect">
            <a:avLst/>
          </a:prstGeom>
          <a:noFill/>
        </p:spPr>
        <p:txBody>
          <a:bodyPr wrap="square" rtlCol="0">
            <a:spAutoFit/>
          </a:bodyPr>
          <a:lstStyle/>
          <a:p>
            <a:r>
              <a:rPr lang="en-US" sz="1600" dirty="0" smtClean="0"/>
              <a:t>Axial PM</a:t>
            </a:r>
            <a:endParaRPr lang="en-US" sz="1600" dirty="0"/>
          </a:p>
        </p:txBody>
      </p:sp>
      <p:cxnSp>
        <p:nvCxnSpPr>
          <p:cNvPr id="19" name="Straight Arrow Connector 18"/>
          <p:cNvCxnSpPr/>
          <p:nvPr/>
        </p:nvCxnSpPr>
        <p:spPr>
          <a:xfrm flipV="1">
            <a:off x="3221723" y="3394991"/>
            <a:ext cx="359359" cy="3922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81225" y="2467515"/>
            <a:ext cx="0" cy="3381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356720" y="3105467"/>
            <a:ext cx="211667" cy="697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164376" y="3357452"/>
            <a:ext cx="52598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90360" y="3177370"/>
            <a:ext cx="1004214" cy="584775"/>
          </a:xfrm>
          <a:prstGeom prst="rect">
            <a:avLst/>
          </a:prstGeom>
          <a:noFill/>
        </p:spPr>
        <p:txBody>
          <a:bodyPr wrap="square" rtlCol="0">
            <a:spAutoFit/>
          </a:bodyPr>
          <a:lstStyle/>
          <a:p>
            <a:r>
              <a:rPr lang="en-US" sz="1600" dirty="0" smtClean="0"/>
              <a:t>Cobalt iron pole</a:t>
            </a:r>
            <a:endParaRPr lang="en-US" sz="1600" dirty="0"/>
          </a:p>
        </p:txBody>
      </p:sp>
      <p:cxnSp>
        <p:nvCxnSpPr>
          <p:cNvPr id="34" name="Straight Arrow Connector 33"/>
          <p:cNvCxnSpPr/>
          <p:nvPr/>
        </p:nvCxnSpPr>
        <p:spPr>
          <a:xfrm flipH="1" flipV="1">
            <a:off x="4484816" y="2167287"/>
            <a:ext cx="589719" cy="2833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717232" y="2467515"/>
            <a:ext cx="1192624" cy="584775"/>
          </a:xfrm>
          <a:prstGeom prst="rect">
            <a:avLst/>
          </a:prstGeom>
          <a:noFill/>
        </p:spPr>
        <p:txBody>
          <a:bodyPr wrap="square" rtlCol="0">
            <a:spAutoFit/>
          </a:bodyPr>
          <a:lstStyle/>
          <a:p>
            <a:r>
              <a:rPr lang="en-US" sz="1600" dirty="0" smtClean="0"/>
              <a:t>Cobalt field clamp</a:t>
            </a:r>
            <a:endParaRPr lang="en-US" sz="1600" dirty="0"/>
          </a:p>
        </p:txBody>
      </p:sp>
      <p:cxnSp>
        <p:nvCxnSpPr>
          <p:cNvPr id="38" name="Straight Arrow Connector 37"/>
          <p:cNvCxnSpPr/>
          <p:nvPr/>
        </p:nvCxnSpPr>
        <p:spPr>
          <a:xfrm flipV="1">
            <a:off x="1959974" y="2591219"/>
            <a:ext cx="609073" cy="1814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89573" y="2772677"/>
            <a:ext cx="1192624" cy="584775"/>
          </a:xfrm>
          <a:prstGeom prst="rect">
            <a:avLst/>
          </a:prstGeom>
          <a:noFill/>
        </p:spPr>
        <p:txBody>
          <a:bodyPr wrap="square" rtlCol="0">
            <a:spAutoFit/>
          </a:bodyPr>
          <a:lstStyle/>
          <a:p>
            <a:r>
              <a:rPr lang="en-US" sz="1600" dirty="0" smtClean="0"/>
              <a:t>1006 steel yoke</a:t>
            </a:r>
            <a:endParaRPr lang="en-US" sz="1600" dirty="0"/>
          </a:p>
        </p:txBody>
      </p:sp>
      <p:sp>
        <p:nvSpPr>
          <p:cNvPr id="4" name="TextBox 3"/>
          <p:cNvSpPr txBox="1"/>
          <p:nvPr/>
        </p:nvSpPr>
        <p:spPr>
          <a:xfrm>
            <a:off x="7484853" y="6011481"/>
            <a:ext cx="4129036" cy="400110"/>
          </a:xfrm>
          <a:prstGeom prst="rect">
            <a:avLst/>
          </a:prstGeom>
          <a:noFill/>
        </p:spPr>
        <p:txBody>
          <a:bodyPr wrap="square" rtlCol="0">
            <a:spAutoFit/>
          </a:bodyPr>
          <a:lstStyle/>
          <a:p>
            <a:r>
              <a:rPr lang="en-US" sz="2000" dirty="0" smtClean="0">
                <a:solidFill>
                  <a:schemeClr val="bg2"/>
                </a:solidFill>
              </a:rPr>
              <a:t>* VAC has similar material.</a:t>
            </a:r>
          </a:p>
        </p:txBody>
      </p:sp>
      <p:sp>
        <p:nvSpPr>
          <p:cNvPr id="21"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10694361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smtClean="0">
                <a:solidFill>
                  <a:schemeClr val="tx2"/>
                </a:solidFill>
                <a:latin typeface="Calibri"/>
              </a:rPr>
              <a:t>Magnetic simulation meets requirements</a:t>
            </a:r>
            <a:endParaRPr lang="en-US" sz="2800" b="1" dirty="0">
              <a:solidFill>
                <a:schemeClr val="tx2"/>
              </a:solidFill>
              <a:latin typeface="Calibri"/>
            </a:endParaRPr>
          </a:p>
        </p:txBody>
      </p:sp>
      <p:sp>
        <p:nvSpPr>
          <p:cNvPr id="11" name="TextBox 10"/>
          <p:cNvSpPr txBox="1"/>
          <p:nvPr/>
        </p:nvSpPr>
        <p:spPr>
          <a:xfrm>
            <a:off x="561220" y="4635797"/>
            <a:ext cx="10220324"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solidFill>
                <a:latin typeface="Calibri" panose="020F0502020204030204" pitchFamily="34" charset="0"/>
              </a:rPr>
              <a:t>10.06 mm full gap at x=0, pole to pole magnet length : </a:t>
            </a:r>
            <a:r>
              <a:rPr lang="en-US" dirty="0" smtClean="0">
                <a:solidFill>
                  <a:schemeClr val="bg2"/>
                </a:solidFill>
                <a:latin typeface="Calibri" panose="020F0502020204030204" pitchFamily="34" charset="0"/>
              </a:rPr>
              <a:t>129.3 </a:t>
            </a:r>
            <a:r>
              <a:rPr lang="en-US" dirty="0">
                <a:solidFill>
                  <a:schemeClr val="bg2"/>
                </a:solidFill>
                <a:latin typeface="Calibri" panose="020F0502020204030204" pitchFamily="34" charset="0"/>
              </a:rPr>
              <a:t>mm</a:t>
            </a:r>
          </a:p>
          <a:p>
            <a:pPr marL="285750" indent="-285750">
              <a:buFont typeface="Arial" panose="020B0604020202020204" pitchFamily="34" charset="0"/>
              <a:buChar char="•"/>
            </a:pPr>
            <a:r>
              <a:rPr lang="en-US" dirty="0">
                <a:solidFill>
                  <a:schemeClr val="bg2"/>
                </a:solidFill>
                <a:latin typeface="Calibri" panose="020F0502020204030204" pitchFamily="34" charset="0"/>
              </a:rPr>
              <a:t>Effective dipole length : 135 </a:t>
            </a:r>
            <a:r>
              <a:rPr lang="en-US" dirty="0" smtClean="0">
                <a:solidFill>
                  <a:schemeClr val="bg2"/>
                </a:solidFill>
                <a:latin typeface="Calibri" panose="020F0502020204030204" pitchFamily="34" charset="0"/>
              </a:rPr>
              <a:t>mm</a:t>
            </a:r>
          </a:p>
          <a:p>
            <a:pPr marL="285750" indent="-285750">
              <a:buFont typeface="Arial" panose="020B0604020202020204" pitchFamily="34" charset="0"/>
              <a:buChar char="•"/>
            </a:pPr>
            <a:r>
              <a:rPr lang="en-US" dirty="0">
                <a:solidFill>
                  <a:srgbClr val="00B050"/>
                </a:solidFill>
                <a:latin typeface="Calibri" panose="020F0502020204030204" pitchFamily="34" charset="0"/>
              </a:rPr>
              <a:t>Physics requirement=&gt; dipole field : -3.25 T, integrated field : -0.44 </a:t>
            </a:r>
            <a:r>
              <a:rPr lang="en-US" dirty="0" smtClean="0">
                <a:solidFill>
                  <a:srgbClr val="00B050"/>
                </a:solidFill>
                <a:latin typeface="Calibri" panose="020F0502020204030204" pitchFamily="34" charset="0"/>
              </a:rPr>
              <a:t>T-m (2 GeV)</a:t>
            </a:r>
            <a:endParaRPr lang="en-US" dirty="0">
              <a:solidFill>
                <a:schemeClr val="bg2"/>
              </a:solidFill>
              <a:latin typeface="Calibri" panose="020F0502020204030204" pitchFamily="34" charset="0"/>
            </a:endParaRPr>
          </a:p>
          <a:p>
            <a:pPr marL="285750" indent="-285750">
              <a:buFont typeface="Arial" panose="020B0604020202020204" pitchFamily="34" charset="0"/>
              <a:buChar char="•"/>
            </a:pPr>
            <a:r>
              <a:rPr lang="en-US" dirty="0" smtClean="0">
                <a:solidFill>
                  <a:srgbClr val="FF0000"/>
                </a:solidFill>
                <a:latin typeface="Calibri" panose="020F0502020204030204" pitchFamily="34" charset="0"/>
              </a:rPr>
              <a:t>Simulated </a:t>
            </a:r>
            <a:r>
              <a:rPr lang="en-US" dirty="0">
                <a:solidFill>
                  <a:srgbClr val="FF0000"/>
                </a:solidFill>
                <a:latin typeface="Calibri" panose="020F0502020204030204" pitchFamily="34" charset="0"/>
              </a:rPr>
              <a:t>effective dipole field : </a:t>
            </a:r>
            <a:r>
              <a:rPr lang="en-US" dirty="0" smtClean="0">
                <a:solidFill>
                  <a:srgbClr val="FF0000"/>
                </a:solidFill>
                <a:latin typeface="Calibri" panose="020F0502020204030204" pitchFamily="34" charset="0"/>
              </a:rPr>
              <a:t>-3.25 T, integrated </a:t>
            </a:r>
            <a:r>
              <a:rPr lang="en-US" dirty="0">
                <a:solidFill>
                  <a:srgbClr val="FF0000"/>
                </a:solidFill>
                <a:latin typeface="Calibri" panose="020F0502020204030204" pitchFamily="34" charset="0"/>
              </a:rPr>
              <a:t>field : </a:t>
            </a:r>
            <a:r>
              <a:rPr lang="en-US" dirty="0" smtClean="0">
                <a:solidFill>
                  <a:srgbClr val="FF0000"/>
                </a:solidFill>
                <a:latin typeface="Calibri" panose="020F0502020204030204" pitchFamily="34" charset="0"/>
              </a:rPr>
              <a:t>-0.44 T-m</a:t>
            </a: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Requirement for 1.9 GeV operation can be met by moving axial PM. (see slide #13) </a:t>
            </a: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There is no demagnetization in PM block.  </a:t>
            </a:r>
          </a:p>
        </p:txBody>
      </p:sp>
      <p:sp>
        <p:nvSpPr>
          <p:cNvPr id="5" name="Slide Number Placeholder 4"/>
          <p:cNvSpPr>
            <a:spLocks noGrp="1"/>
          </p:cNvSpPr>
          <p:nvPr>
            <p:ph type="sldNum" sz="quarter" idx="12"/>
          </p:nvPr>
        </p:nvSpPr>
        <p:spPr/>
        <p:txBody>
          <a:bodyPr/>
          <a:lstStyle/>
          <a:p>
            <a:fld id="{E452C9B3-7572-4512-AD9D-AB04FCD14D82}" type="slidenum">
              <a:rPr lang="en-US" smtClean="0"/>
              <a:pPr/>
              <a:t>7</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189831345"/>
              </p:ext>
            </p:extLst>
          </p:nvPr>
        </p:nvGraphicFramePr>
        <p:xfrm>
          <a:off x="6270819" y="882694"/>
          <a:ext cx="5442175" cy="355432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983849" y="803193"/>
            <a:ext cx="940526" cy="646331"/>
          </a:xfrm>
          <a:prstGeom prst="rect">
            <a:avLst/>
          </a:prstGeom>
          <a:noFill/>
        </p:spPr>
        <p:txBody>
          <a:bodyPr wrap="square" rtlCol="0">
            <a:spAutoFit/>
          </a:bodyPr>
          <a:lstStyle/>
          <a:p>
            <a:r>
              <a:rPr lang="en-US" dirty="0" smtClean="0">
                <a:solidFill>
                  <a:schemeClr val="bg2"/>
                </a:solidFill>
              </a:rPr>
              <a:t>Magnet</a:t>
            </a:r>
            <a:r>
              <a:rPr lang="en-US" dirty="0">
                <a:solidFill>
                  <a:schemeClr val="bg2"/>
                </a:solidFill>
              </a:rPr>
              <a:t> </a:t>
            </a:r>
            <a:endParaRPr lang="en-US" dirty="0" smtClean="0">
              <a:solidFill>
                <a:schemeClr val="bg2"/>
              </a:solidFill>
            </a:endParaRPr>
          </a:p>
          <a:p>
            <a:r>
              <a:rPr lang="en-US" dirty="0" smtClean="0">
                <a:solidFill>
                  <a:schemeClr val="bg2"/>
                </a:solidFill>
              </a:rPr>
              <a:t>Center</a:t>
            </a:r>
          </a:p>
        </p:txBody>
      </p:sp>
      <p:cxnSp>
        <p:nvCxnSpPr>
          <p:cNvPr id="4" name="Straight Arrow Connector 3"/>
          <p:cNvCxnSpPr/>
          <p:nvPr/>
        </p:nvCxnSpPr>
        <p:spPr>
          <a:xfrm flipH="1" flipV="1">
            <a:off x="8646413" y="1519778"/>
            <a:ext cx="731520" cy="131934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032063" y="2823353"/>
            <a:ext cx="1483536" cy="646331"/>
          </a:xfrm>
          <a:prstGeom prst="rect">
            <a:avLst/>
          </a:prstGeom>
          <a:noFill/>
        </p:spPr>
        <p:txBody>
          <a:bodyPr wrap="square" rtlCol="0">
            <a:spAutoFit/>
          </a:bodyPr>
          <a:lstStyle/>
          <a:p>
            <a:r>
              <a:rPr lang="en-US" dirty="0" smtClean="0">
                <a:solidFill>
                  <a:schemeClr val="bg2"/>
                </a:solidFill>
              </a:rPr>
              <a:t>Field clamp region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20" y="882694"/>
            <a:ext cx="5518679" cy="3225131"/>
          </a:xfrm>
          <a:prstGeom prst="rect">
            <a:avLst/>
          </a:prstGeom>
        </p:spPr>
      </p:pic>
      <p:sp>
        <p:nvSpPr>
          <p:cNvPr id="15"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35552906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6570" y="109111"/>
            <a:ext cx="10189029" cy="523220"/>
          </a:xfrm>
          <a:prstGeom prst="rect">
            <a:avLst/>
          </a:prstGeom>
          <a:noFill/>
        </p:spPr>
        <p:txBody>
          <a:bodyPr wrap="square" rtlCol="0">
            <a:spAutoFit/>
          </a:bodyPr>
          <a:lstStyle/>
          <a:p>
            <a:r>
              <a:rPr lang="en-US" sz="2800" b="1" dirty="0">
                <a:solidFill>
                  <a:schemeClr val="tx2"/>
                </a:solidFill>
                <a:latin typeface="Calibri"/>
              </a:rPr>
              <a:t>Magnetic simulation meets </a:t>
            </a:r>
            <a:r>
              <a:rPr lang="en-US" sz="2800" b="1" dirty="0" smtClean="0">
                <a:solidFill>
                  <a:schemeClr val="tx2"/>
                </a:solidFill>
                <a:latin typeface="Calibri"/>
              </a:rPr>
              <a:t>2 GeV requirement</a:t>
            </a:r>
            <a:endParaRPr lang="en-US" sz="2800" b="1" dirty="0">
              <a:solidFill>
                <a:schemeClr val="tx2"/>
              </a:solidFill>
              <a:latin typeface="Calibri"/>
            </a:endParaRPr>
          </a:p>
        </p:txBody>
      </p:sp>
      <p:sp>
        <p:nvSpPr>
          <p:cNvPr id="11" name="TextBox 10"/>
          <p:cNvSpPr txBox="1"/>
          <p:nvPr/>
        </p:nvSpPr>
        <p:spPr>
          <a:xfrm>
            <a:off x="691020" y="4697554"/>
            <a:ext cx="10220324"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solidFill>
                <a:latin typeface="Calibri" panose="020F0502020204030204" pitchFamily="34" charset="0"/>
              </a:rPr>
              <a:t>10.06 mm full gap at x=0, pole to pole magnet length : </a:t>
            </a:r>
            <a:r>
              <a:rPr lang="en-US" dirty="0" smtClean="0">
                <a:solidFill>
                  <a:schemeClr val="bg2"/>
                </a:solidFill>
                <a:latin typeface="Calibri" panose="020F0502020204030204" pitchFamily="34" charset="0"/>
              </a:rPr>
              <a:t>129.3 </a:t>
            </a:r>
            <a:r>
              <a:rPr lang="en-US" dirty="0">
                <a:solidFill>
                  <a:schemeClr val="bg2"/>
                </a:solidFill>
                <a:latin typeface="Calibri" panose="020F0502020204030204" pitchFamily="34" charset="0"/>
              </a:rPr>
              <a:t>m</a:t>
            </a:r>
            <a:r>
              <a:rPr lang="en-US" dirty="0" smtClean="0">
                <a:solidFill>
                  <a:schemeClr val="bg2"/>
                </a:solidFill>
                <a:latin typeface="Calibri" panose="020F0502020204030204" pitchFamily="34" charset="0"/>
              </a:rPr>
              <a:t>m</a:t>
            </a:r>
            <a:endParaRPr lang="en-US" dirty="0">
              <a:solidFill>
                <a:schemeClr val="bg2"/>
              </a:solidFill>
              <a:latin typeface="Calibri" panose="020F0502020204030204" pitchFamily="34" charset="0"/>
            </a:endParaRPr>
          </a:p>
          <a:p>
            <a:pPr marL="285750" indent="-285750">
              <a:buFont typeface="Arial" panose="020B0604020202020204" pitchFamily="34" charset="0"/>
              <a:buChar char="•"/>
            </a:pPr>
            <a:r>
              <a:rPr lang="en-US" dirty="0">
                <a:solidFill>
                  <a:schemeClr val="bg2"/>
                </a:solidFill>
                <a:latin typeface="Calibri" panose="020F0502020204030204" pitchFamily="34" charset="0"/>
              </a:rPr>
              <a:t>Effective dipole length : 135 mm</a:t>
            </a:r>
          </a:p>
          <a:p>
            <a:pPr marL="285750" indent="-285750">
              <a:buFont typeface="Arial" panose="020B0604020202020204" pitchFamily="34" charset="0"/>
              <a:buChar char="•"/>
            </a:pPr>
            <a:r>
              <a:rPr lang="en-US" dirty="0" smtClean="0">
                <a:solidFill>
                  <a:srgbClr val="00B050"/>
                </a:solidFill>
                <a:latin typeface="Calibri" panose="020F0502020204030204" pitchFamily="34" charset="0"/>
              </a:rPr>
              <a:t>Physics requirement</a:t>
            </a:r>
            <a:r>
              <a:rPr lang="en-US" dirty="0">
                <a:solidFill>
                  <a:srgbClr val="00B050"/>
                </a:solidFill>
                <a:latin typeface="Calibri" panose="020F0502020204030204" pitchFamily="34" charset="0"/>
              </a:rPr>
              <a:t>=&gt; dipole field : </a:t>
            </a:r>
            <a:r>
              <a:rPr lang="en-US" dirty="0" smtClean="0">
                <a:solidFill>
                  <a:srgbClr val="00B050"/>
                </a:solidFill>
                <a:latin typeface="Calibri" panose="020F0502020204030204" pitchFamily="34" charset="0"/>
              </a:rPr>
              <a:t>-3.25 T, </a:t>
            </a:r>
            <a:r>
              <a:rPr lang="en-US" dirty="0">
                <a:solidFill>
                  <a:srgbClr val="00B050"/>
                </a:solidFill>
                <a:latin typeface="Calibri" panose="020F0502020204030204" pitchFamily="34" charset="0"/>
              </a:rPr>
              <a:t>integrated field : </a:t>
            </a:r>
            <a:r>
              <a:rPr lang="en-US" dirty="0" smtClean="0">
                <a:solidFill>
                  <a:srgbClr val="00B050"/>
                </a:solidFill>
                <a:latin typeface="Calibri" panose="020F0502020204030204" pitchFamily="34" charset="0"/>
              </a:rPr>
              <a:t>-0.44 T-m </a:t>
            </a:r>
            <a:endParaRPr lang="en-US" dirty="0">
              <a:solidFill>
                <a:schemeClr val="tx2"/>
              </a:solidFill>
              <a:latin typeface="Calibri" panose="020F0502020204030204" pitchFamily="34" charset="0"/>
            </a:endParaRPr>
          </a:p>
          <a:p>
            <a:pPr marL="285750" indent="-285750">
              <a:buFont typeface="Arial" panose="020B0604020202020204" pitchFamily="34" charset="0"/>
              <a:buChar char="•"/>
            </a:pPr>
            <a:r>
              <a:rPr lang="en-US" dirty="0" smtClean="0">
                <a:solidFill>
                  <a:srgbClr val="FF0000"/>
                </a:solidFill>
                <a:latin typeface="Calibri" panose="020F0502020204030204" pitchFamily="34" charset="0"/>
              </a:rPr>
              <a:t>Simulated </a:t>
            </a:r>
            <a:r>
              <a:rPr lang="en-US" dirty="0">
                <a:solidFill>
                  <a:srgbClr val="FF0000"/>
                </a:solidFill>
                <a:latin typeface="Calibri" panose="020F0502020204030204" pitchFamily="34" charset="0"/>
              </a:rPr>
              <a:t>effective dipole field : </a:t>
            </a:r>
            <a:r>
              <a:rPr lang="en-US" dirty="0" smtClean="0">
                <a:solidFill>
                  <a:srgbClr val="FF0000"/>
                </a:solidFill>
                <a:latin typeface="Calibri" panose="020F0502020204030204" pitchFamily="34" charset="0"/>
              </a:rPr>
              <a:t>-3.25 T, integrated </a:t>
            </a:r>
            <a:r>
              <a:rPr lang="en-US" dirty="0">
                <a:solidFill>
                  <a:srgbClr val="FF0000"/>
                </a:solidFill>
                <a:latin typeface="Calibri" panose="020F0502020204030204" pitchFamily="34" charset="0"/>
              </a:rPr>
              <a:t>field : </a:t>
            </a:r>
            <a:r>
              <a:rPr lang="en-US" dirty="0" smtClean="0">
                <a:solidFill>
                  <a:srgbClr val="FF0000"/>
                </a:solidFill>
                <a:latin typeface="Calibri" panose="020F0502020204030204" pitchFamily="34" charset="0"/>
              </a:rPr>
              <a:t>-0.44 T-m </a:t>
            </a:r>
          </a:p>
          <a:p>
            <a:pPr marL="285750" indent="-285750">
              <a:buFont typeface="Arial" panose="020B0604020202020204" pitchFamily="34" charset="0"/>
              <a:buChar char="•"/>
            </a:pPr>
            <a:r>
              <a:rPr lang="en-US" dirty="0" smtClean="0">
                <a:solidFill>
                  <a:schemeClr val="bg2"/>
                </a:solidFill>
                <a:latin typeface="Calibri" panose="020F0502020204030204" pitchFamily="34" charset="0"/>
              </a:rPr>
              <a:t>Magnetic simulation meets 2 GeV requirement.</a:t>
            </a:r>
            <a:endParaRPr lang="en-US" dirty="0">
              <a:solidFill>
                <a:schemeClr val="bg2"/>
              </a:solidFill>
              <a:latin typeface="Calibri" panose="020F0502020204030204" pitchFamily="34" charset="0"/>
            </a:endParaRPr>
          </a:p>
          <a:p>
            <a:endParaRPr lang="en-US" dirty="0" smtClean="0">
              <a:solidFill>
                <a:srgbClr val="FF0000"/>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E452C9B3-7572-4512-AD9D-AB04FCD14D82}" type="slidenum">
              <a:rPr lang="en-US" smtClean="0"/>
              <a:pPr/>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906" y="820364"/>
            <a:ext cx="5518679" cy="32251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208" y="820364"/>
            <a:ext cx="5518679" cy="3225131"/>
          </a:xfrm>
          <a:prstGeom prst="rect">
            <a:avLst/>
          </a:prstGeom>
        </p:spPr>
      </p:pic>
      <p:sp>
        <p:nvSpPr>
          <p:cNvPr id="4" name="TextBox 3"/>
          <p:cNvSpPr txBox="1"/>
          <p:nvPr/>
        </p:nvSpPr>
        <p:spPr>
          <a:xfrm>
            <a:off x="1583473" y="4003843"/>
            <a:ext cx="3133493" cy="369332"/>
          </a:xfrm>
          <a:prstGeom prst="rect">
            <a:avLst/>
          </a:prstGeom>
          <a:noFill/>
        </p:spPr>
        <p:txBody>
          <a:bodyPr wrap="square" rtlCol="0">
            <a:spAutoFit/>
          </a:bodyPr>
          <a:lstStyle/>
          <a:p>
            <a:r>
              <a:rPr lang="en-US" dirty="0" smtClean="0">
                <a:solidFill>
                  <a:schemeClr val="bg2"/>
                </a:solidFill>
              </a:rPr>
              <a:t>Exterior of magnet is shielded. </a:t>
            </a:r>
          </a:p>
        </p:txBody>
      </p:sp>
      <p:sp>
        <p:nvSpPr>
          <p:cNvPr id="13" name="TextBox 12"/>
          <p:cNvSpPr txBox="1"/>
          <p:nvPr/>
        </p:nvSpPr>
        <p:spPr>
          <a:xfrm>
            <a:off x="6919158" y="3970771"/>
            <a:ext cx="1226052" cy="369332"/>
          </a:xfrm>
          <a:prstGeom prst="rect">
            <a:avLst/>
          </a:prstGeom>
          <a:noFill/>
        </p:spPr>
        <p:txBody>
          <a:bodyPr wrap="square" rtlCol="0">
            <a:spAutoFit/>
          </a:bodyPr>
          <a:lstStyle/>
          <a:p>
            <a:r>
              <a:rPr lang="en-US" dirty="0" smtClean="0">
                <a:solidFill>
                  <a:schemeClr val="bg2"/>
                </a:solidFill>
              </a:rPr>
              <a:t>1/8</a:t>
            </a:r>
            <a:r>
              <a:rPr lang="en-US" baseline="30000" dirty="0" smtClean="0">
                <a:solidFill>
                  <a:schemeClr val="bg2"/>
                </a:solidFill>
              </a:rPr>
              <a:t>th</a:t>
            </a:r>
            <a:r>
              <a:rPr lang="en-US" dirty="0" smtClean="0">
                <a:solidFill>
                  <a:schemeClr val="bg2"/>
                </a:solidFill>
              </a:rPr>
              <a:t> view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1942" y="4458952"/>
            <a:ext cx="3367903" cy="1804002"/>
          </a:xfrm>
          <a:prstGeom prst="rect">
            <a:avLst/>
          </a:prstGeom>
        </p:spPr>
      </p:pic>
      <p:sp>
        <p:nvSpPr>
          <p:cNvPr id="9" name="Oval 8"/>
          <p:cNvSpPr/>
          <p:nvPr/>
        </p:nvSpPr>
        <p:spPr>
          <a:xfrm>
            <a:off x="7883912" y="3200399"/>
            <a:ext cx="479504" cy="4757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8234547" y="3676162"/>
            <a:ext cx="307236" cy="642362"/>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292981378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501" y="3695523"/>
            <a:ext cx="4503098" cy="2631623"/>
          </a:xfrm>
          <a:prstGeom prst="rect">
            <a:avLst/>
          </a:prstGeom>
        </p:spPr>
      </p:pic>
      <p:sp>
        <p:nvSpPr>
          <p:cNvPr id="7" name="TextBox 6"/>
          <p:cNvSpPr txBox="1"/>
          <p:nvPr/>
        </p:nvSpPr>
        <p:spPr>
          <a:xfrm>
            <a:off x="326570" y="109111"/>
            <a:ext cx="8315625" cy="954107"/>
          </a:xfrm>
          <a:prstGeom prst="rect">
            <a:avLst/>
          </a:prstGeom>
          <a:noFill/>
        </p:spPr>
        <p:txBody>
          <a:bodyPr wrap="square" rtlCol="0">
            <a:spAutoFit/>
          </a:bodyPr>
          <a:lstStyle/>
          <a:p>
            <a:r>
              <a:rPr lang="en-US" sz="2800" b="1" dirty="0">
                <a:solidFill>
                  <a:schemeClr val="tx2"/>
                </a:solidFill>
                <a:latin typeface="Calibri"/>
              </a:rPr>
              <a:t>P</a:t>
            </a:r>
            <a:r>
              <a:rPr lang="en-US" sz="2800" b="1" dirty="0" smtClean="0">
                <a:solidFill>
                  <a:schemeClr val="tx2"/>
                </a:solidFill>
                <a:latin typeface="Calibri"/>
              </a:rPr>
              <a:t>ole face for reduced </a:t>
            </a:r>
            <a:r>
              <a:rPr lang="en-US" sz="2800" b="1" dirty="0" err="1" smtClean="0">
                <a:solidFill>
                  <a:schemeClr val="tx2"/>
                </a:solidFill>
                <a:latin typeface="Calibri"/>
              </a:rPr>
              <a:t>sextupole</a:t>
            </a:r>
            <a:r>
              <a:rPr lang="en-US" sz="2800" b="1" dirty="0" smtClean="0">
                <a:solidFill>
                  <a:schemeClr val="tx2"/>
                </a:solidFill>
                <a:latin typeface="Calibri"/>
              </a:rPr>
              <a:t> (10.06 mm gap, </a:t>
            </a:r>
            <a:r>
              <a:rPr lang="en-US" sz="2800" b="1" dirty="0">
                <a:solidFill>
                  <a:schemeClr val="tx2"/>
                </a:solidFill>
                <a:latin typeface="Calibri"/>
              </a:rPr>
              <a:t>1</a:t>
            </a:r>
            <a:r>
              <a:rPr lang="en-US" sz="2800" b="1" dirty="0" smtClean="0">
                <a:solidFill>
                  <a:schemeClr val="tx2"/>
                </a:solidFill>
                <a:latin typeface="Calibri"/>
              </a:rPr>
              <a:t> mm radius pole groove)</a:t>
            </a:r>
            <a:endParaRPr lang="en-US" sz="2800" b="1" dirty="0">
              <a:solidFill>
                <a:schemeClr val="tx2"/>
              </a:solidFill>
              <a:latin typeface="Calibri"/>
            </a:endParaRPr>
          </a:p>
        </p:txBody>
      </p:sp>
      <p:sp>
        <p:nvSpPr>
          <p:cNvPr id="11" name="TextBox 10"/>
          <p:cNvSpPr txBox="1"/>
          <p:nvPr/>
        </p:nvSpPr>
        <p:spPr>
          <a:xfrm>
            <a:off x="326570" y="4566658"/>
            <a:ext cx="503689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10.06 </a:t>
            </a:r>
            <a:r>
              <a:rPr lang="en-US" sz="2000" dirty="0">
                <a:solidFill>
                  <a:schemeClr val="bg2"/>
                </a:solidFill>
                <a:latin typeface="Calibri" panose="020F0502020204030204" pitchFamily="34" charset="0"/>
              </a:rPr>
              <a:t>mm gap, 1</a:t>
            </a:r>
            <a:r>
              <a:rPr lang="en-US" sz="2000" dirty="0" smtClean="0">
                <a:solidFill>
                  <a:schemeClr val="bg2"/>
                </a:solidFill>
                <a:latin typeface="Calibri" panose="020F0502020204030204" pitchFamily="34" charset="0"/>
              </a:rPr>
              <a:t> </a:t>
            </a:r>
            <a:r>
              <a:rPr lang="en-US" sz="2000" dirty="0">
                <a:solidFill>
                  <a:schemeClr val="bg2"/>
                </a:solidFill>
                <a:latin typeface="Calibri" panose="020F0502020204030204" pitchFamily="34" charset="0"/>
              </a:rPr>
              <a:t>mm radius pole groove</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By field at center : -32468.3 G</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Center </a:t>
            </a:r>
            <a:r>
              <a:rPr lang="en-US" sz="2000" dirty="0" err="1" smtClean="0">
                <a:solidFill>
                  <a:schemeClr val="bg2"/>
                </a:solidFill>
                <a:latin typeface="Calibri" panose="020F0502020204030204" pitchFamily="34" charset="0"/>
              </a:rPr>
              <a:t>sextupole</a:t>
            </a:r>
            <a:r>
              <a:rPr lang="en-US" sz="2000" dirty="0" smtClean="0">
                <a:solidFill>
                  <a:schemeClr val="bg2"/>
                </a:solidFill>
                <a:latin typeface="Calibri" panose="020F0502020204030204" pitchFamily="34" charset="0"/>
              </a:rPr>
              <a:t> field : -28.2 G</a:t>
            </a:r>
          </a:p>
          <a:p>
            <a:pPr marL="285750" indent="-285750">
              <a:buFont typeface="Arial" panose="020B0604020202020204" pitchFamily="34" charset="0"/>
              <a:buChar char="•"/>
            </a:pPr>
            <a:r>
              <a:rPr lang="en-US" sz="2000" dirty="0" smtClean="0">
                <a:solidFill>
                  <a:schemeClr val="bg2"/>
                </a:solidFill>
                <a:latin typeface="Calibri" panose="020F0502020204030204" pitchFamily="34" charset="0"/>
              </a:rPr>
              <a:t>Effective </a:t>
            </a:r>
            <a:r>
              <a:rPr lang="en-US" sz="2000" dirty="0" err="1" smtClean="0">
                <a:solidFill>
                  <a:schemeClr val="bg2"/>
                </a:solidFill>
                <a:latin typeface="Calibri" panose="020F0502020204030204" pitchFamily="34" charset="0"/>
              </a:rPr>
              <a:t>sextupole</a:t>
            </a:r>
            <a:r>
              <a:rPr lang="en-US" sz="2000" dirty="0" smtClean="0">
                <a:solidFill>
                  <a:schemeClr val="bg2"/>
                </a:solidFill>
                <a:latin typeface="Calibri" panose="020F0502020204030204" pitchFamily="34" charset="0"/>
              </a:rPr>
              <a:t> field : -2.5 G </a:t>
            </a:r>
          </a:p>
        </p:txBody>
      </p:sp>
      <p:sp>
        <p:nvSpPr>
          <p:cNvPr id="5" name="Slide Number Placeholder 4"/>
          <p:cNvSpPr>
            <a:spLocks noGrp="1"/>
          </p:cNvSpPr>
          <p:nvPr>
            <p:ph type="sldNum" sz="quarter" idx="12"/>
          </p:nvPr>
        </p:nvSpPr>
        <p:spPr/>
        <p:txBody>
          <a:bodyPr/>
          <a:lstStyle/>
          <a:p>
            <a:fld id="{E452C9B3-7572-4512-AD9D-AB04FCD14D82}" type="slidenum">
              <a:rPr lang="en-US" smtClean="0"/>
              <a:pPr/>
              <a:t>9</a:t>
            </a:fld>
            <a:endParaRPr lang="en-US" dirty="0"/>
          </a:p>
        </p:txBody>
      </p:sp>
      <p:sp>
        <p:nvSpPr>
          <p:cNvPr id="9" name="TextBox 8"/>
          <p:cNvSpPr txBox="1"/>
          <p:nvPr/>
        </p:nvSpPr>
        <p:spPr>
          <a:xfrm>
            <a:off x="4676325" y="791467"/>
            <a:ext cx="1491011" cy="2831191"/>
          </a:xfrm>
          <a:prstGeom prst="rect">
            <a:avLst/>
          </a:prstGeom>
          <a:solidFill>
            <a:schemeClr val="bg1"/>
          </a:solidFill>
        </p:spPr>
        <p:txBody>
          <a:bodyPr wrap="square" rtlCol="0">
            <a:spAutoFit/>
          </a:bodyPr>
          <a:lstStyle/>
          <a:p>
            <a:endParaRPr lang="en-US" sz="2800" dirty="0" smtClean="0">
              <a:solidFill>
                <a:schemeClr val="bg2"/>
              </a:solidFill>
            </a:endParaRPr>
          </a:p>
        </p:txBody>
      </p:sp>
      <p:sp>
        <p:nvSpPr>
          <p:cNvPr id="6" name="TextBox 5"/>
          <p:cNvSpPr txBox="1"/>
          <p:nvPr/>
        </p:nvSpPr>
        <p:spPr>
          <a:xfrm>
            <a:off x="5725707" y="5635840"/>
            <a:ext cx="1661747" cy="707886"/>
          </a:xfrm>
          <a:prstGeom prst="rect">
            <a:avLst/>
          </a:prstGeom>
          <a:noFill/>
        </p:spPr>
        <p:txBody>
          <a:bodyPr wrap="square" rtlCol="0">
            <a:spAutoFit/>
          </a:bodyPr>
          <a:lstStyle/>
          <a:p>
            <a:r>
              <a:rPr lang="en-US" sz="2000" dirty="0">
                <a:solidFill>
                  <a:schemeClr val="bg2"/>
                </a:solidFill>
              </a:rPr>
              <a:t>1</a:t>
            </a:r>
            <a:r>
              <a:rPr lang="en-US" sz="2000" dirty="0" smtClean="0">
                <a:solidFill>
                  <a:schemeClr val="bg2"/>
                </a:solidFill>
              </a:rPr>
              <a:t> mm radius pole groove</a:t>
            </a:r>
          </a:p>
        </p:txBody>
      </p:sp>
      <p:cxnSp>
        <p:nvCxnSpPr>
          <p:cNvPr id="10" name="Straight Arrow Connector 9"/>
          <p:cNvCxnSpPr/>
          <p:nvPr/>
        </p:nvCxnSpPr>
        <p:spPr>
          <a:xfrm flipV="1">
            <a:off x="7196476" y="5455018"/>
            <a:ext cx="619832" cy="4350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50" y="1185835"/>
            <a:ext cx="5179442" cy="302688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808" y="735344"/>
            <a:ext cx="4866655" cy="2844086"/>
          </a:xfrm>
          <a:prstGeom prst="rect">
            <a:avLst/>
          </a:prstGeom>
        </p:spPr>
      </p:pic>
      <p:sp>
        <p:nvSpPr>
          <p:cNvPr id="13" name="TextBox 12"/>
          <p:cNvSpPr txBox="1"/>
          <p:nvPr/>
        </p:nvSpPr>
        <p:spPr>
          <a:xfrm>
            <a:off x="7196476" y="4212715"/>
            <a:ext cx="1359695" cy="707886"/>
          </a:xfrm>
          <a:prstGeom prst="rect">
            <a:avLst/>
          </a:prstGeom>
          <a:noFill/>
        </p:spPr>
        <p:txBody>
          <a:bodyPr wrap="square" rtlCol="0">
            <a:spAutoFit/>
          </a:bodyPr>
          <a:lstStyle/>
          <a:p>
            <a:r>
              <a:rPr lang="en-US" sz="2000" dirty="0" smtClean="0">
                <a:solidFill>
                  <a:schemeClr val="bg2"/>
                </a:solidFill>
              </a:rPr>
              <a:t>Cobalt iron pole</a:t>
            </a:r>
          </a:p>
        </p:txBody>
      </p:sp>
      <p:sp>
        <p:nvSpPr>
          <p:cNvPr id="15" name="Footer Placeholder 4"/>
          <p:cNvSpPr>
            <a:spLocks noGrp="1"/>
          </p:cNvSpPr>
          <p:nvPr>
            <p:ph type="ftr" sz="quarter" idx="11"/>
          </p:nvPr>
        </p:nvSpPr>
        <p:spPr>
          <a:xfrm>
            <a:off x="6556581" y="6426832"/>
            <a:ext cx="5156413" cy="369332"/>
          </a:xfrm>
        </p:spPr>
        <p:txBody>
          <a:bodyPr/>
          <a:lstStyle/>
          <a:p>
            <a:pPr algn="r"/>
            <a:r>
              <a:rPr lang="nl-NL" dirty="0" smtClean="0"/>
              <a:t>Low Emittance Ring – Permanent Magnets Workshop | November 14 - 15, 2023</a:t>
            </a:r>
            <a:endParaRPr lang="en-US" dirty="0"/>
          </a:p>
        </p:txBody>
      </p:sp>
    </p:spTree>
    <p:extLst>
      <p:ext uri="{BB962C8B-B14F-4D97-AF65-F5344CB8AC3E}">
        <p14:creationId xmlns:p14="http://schemas.microsoft.com/office/powerpoint/2010/main" val="6289307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LS-U Template 2019 Widescreen CD-3A Director's Review">
  <a:themeElements>
    <a:clrScheme name="ALS Color Scheme">
      <a:dk1>
        <a:srgbClr val="003859"/>
      </a:dk1>
      <a:lt1>
        <a:srgbClr val="FFFFFF"/>
      </a:lt1>
      <a:dk2>
        <a:srgbClr val="006BA6"/>
      </a:dk2>
      <a:lt2>
        <a:srgbClr val="313335"/>
      </a:lt2>
      <a:accent1>
        <a:srgbClr val="E04E38"/>
      </a:accent1>
      <a:accent2>
        <a:srgbClr val="EAAA00"/>
      </a:accent2>
      <a:accent3>
        <a:srgbClr val="74AA50"/>
      </a:accent3>
      <a:accent4>
        <a:srgbClr val="00B5E2"/>
      </a:accent4>
      <a:accent5>
        <a:srgbClr val="5D4777"/>
      </a:accent5>
      <a:accent6>
        <a:srgbClr val="007681"/>
      </a:accent6>
      <a:hlink>
        <a:srgbClr val="D57800"/>
      </a:hlink>
      <a:folHlink>
        <a:srgbClr val="672D4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smtClean="0">
            <a:solidFill>
              <a:schemeClr val="bg2"/>
            </a:solidFill>
          </a:defRPr>
        </a:defPPr>
      </a:lstStyle>
    </a:txDef>
  </a:objectDefaults>
  <a:extraClrSchemeLst/>
  <a:extLst>
    <a:ext uri="{05A4C25C-085E-4340-85A3-A5531E510DB2}">
      <thm15:themeFamily xmlns:thm15="http://schemas.microsoft.com/office/thememl/2012/main" name="ALS-U Template 2019 Widescreen CD-3A Director's Review" id="{4FE36D6D-F119-E146-86C4-252CD3449B2B}" vid="{FE165395-DE5D-B346-AB6A-5EB13D6C1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AR MAGNET PDR TEMPLATE</Template>
  <TotalTime>40529</TotalTime>
  <Words>3546</Words>
  <Application>Microsoft Office PowerPoint</Application>
  <PresentationFormat>Widescreen</PresentationFormat>
  <Paragraphs>815</Paragraphs>
  <Slides>33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Symbol</vt:lpstr>
      <vt:lpstr>Wingdings</vt:lpstr>
      <vt:lpstr>ALS-U Template 2019 Widescreen CD-3A Director's Review</vt:lpstr>
      <vt:lpstr>ALS-U HBEND: Magnetic Design</vt:lpstr>
      <vt:lpstr>Contents</vt:lpstr>
      <vt:lpstr>Design Objective Summary</vt:lpstr>
      <vt:lpstr>PowerPoint Presentation</vt:lpstr>
      <vt:lpstr>HBEND Dipole Magnet Specifications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Identification of Referenced HBEND Core Components </vt:lpstr>
      <vt:lpstr>PowerPoint Presentation</vt:lpstr>
      <vt:lpstr>Ferromagnetic Compensation </vt:lpstr>
      <vt:lpstr>Ferromagnetic compensation enhances the tuning range of the HBEND .</vt:lpstr>
      <vt:lpstr>PowerPoint Presentation</vt:lpstr>
      <vt:lpstr>HBEND magnet summary </vt:lpstr>
      <vt:lpstr>Backup</vt:lpstr>
      <vt:lpstr>PowerPoint Presentation</vt:lpstr>
      <vt:lpstr>PowerPoint Presentation</vt:lpstr>
      <vt:lpstr>PowerPoint Presentation</vt:lpstr>
      <vt:lpstr>PowerPoint Presentation</vt:lpstr>
      <vt:lpstr>Magnetic 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 Magnets: Field Simulations</dc:title>
  <dc:creator>Jin-Young Jung</dc:creator>
  <cp:lastModifiedBy>Jin-Young Jung</cp:lastModifiedBy>
  <cp:revision>315</cp:revision>
  <cp:lastPrinted>2019-12-13T16:59:23Z</cp:lastPrinted>
  <dcterms:created xsi:type="dcterms:W3CDTF">2019-09-09T15:27:36Z</dcterms:created>
  <dcterms:modified xsi:type="dcterms:W3CDTF">2023-11-11T04:01:20Z</dcterms:modified>
</cp:coreProperties>
</file>