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4"/>
    <p:sldMasterId id="2147483700" r:id="rId5"/>
  </p:sldMasterIdLst>
  <p:notesMasterIdLst>
    <p:notesMasterId r:id="rId29"/>
  </p:notesMasterIdLst>
  <p:sldIdLst>
    <p:sldId id="257" r:id="rId6"/>
    <p:sldId id="289" r:id="rId7"/>
    <p:sldId id="290" r:id="rId8"/>
    <p:sldId id="300" r:id="rId9"/>
    <p:sldId id="292" r:id="rId10"/>
    <p:sldId id="293" r:id="rId11"/>
    <p:sldId id="294" r:id="rId12"/>
    <p:sldId id="295" r:id="rId13"/>
    <p:sldId id="296" r:id="rId14"/>
    <p:sldId id="302" r:id="rId15"/>
    <p:sldId id="298" r:id="rId16"/>
    <p:sldId id="297" r:id="rId17"/>
    <p:sldId id="303" r:id="rId18"/>
    <p:sldId id="305" r:id="rId19"/>
    <p:sldId id="306" r:id="rId20"/>
    <p:sldId id="307" r:id="rId21"/>
    <p:sldId id="310" r:id="rId22"/>
    <p:sldId id="308" r:id="rId23"/>
    <p:sldId id="309" r:id="rId24"/>
    <p:sldId id="311" r:id="rId25"/>
    <p:sldId id="312" r:id="rId26"/>
    <p:sldId id="299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900"/>
    <a:srgbClr val="003088"/>
    <a:srgbClr val="F08900"/>
    <a:srgbClr val="1E5DF8"/>
    <a:srgbClr val="626262"/>
    <a:srgbClr val="FFFFFF"/>
    <a:srgbClr val="00BED5"/>
    <a:srgbClr val="C13D33"/>
    <a:srgbClr val="E9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E8DC8-04C8-49C0-8675-01191E28EE61}" v="154" dt="2023-11-09T14:46:01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106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nton, Alex (STFC,DL,AST)" userId="6e61efc1-9609-4ecc-a9d6-f0604c9a6d76" providerId="ADAL" clId="{660E8DC8-04C8-49C0-8675-01191E28EE61}"/>
    <pc:docChg chg="undo custSel addSld modSld sldOrd">
      <pc:chgData name="Hinton, Alex (STFC,DL,AST)" userId="6e61efc1-9609-4ecc-a9d6-f0604c9a6d76" providerId="ADAL" clId="{660E8DC8-04C8-49C0-8675-01191E28EE61}" dt="2023-11-09T15:27:20.245" v="1392" actId="14100"/>
      <pc:docMkLst>
        <pc:docMk/>
      </pc:docMkLst>
      <pc:sldChg chg="modSp mod">
        <pc:chgData name="Hinton, Alex (STFC,DL,AST)" userId="6e61efc1-9609-4ecc-a9d6-f0604c9a6d76" providerId="ADAL" clId="{660E8DC8-04C8-49C0-8675-01191E28EE61}" dt="2023-11-09T13:58:59.778" v="1164" actId="20577"/>
        <pc:sldMkLst>
          <pc:docMk/>
          <pc:sldMk cId="3224382533" sldId="257"/>
        </pc:sldMkLst>
        <pc:spChg chg="mod">
          <ac:chgData name="Hinton, Alex (STFC,DL,AST)" userId="6e61efc1-9609-4ecc-a9d6-f0604c9a6d76" providerId="ADAL" clId="{660E8DC8-04C8-49C0-8675-01191E28EE61}" dt="2023-11-09T13:58:59.778" v="1164" actId="20577"/>
          <ac:spMkLst>
            <pc:docMk/>
            <pc:sldMk cId="3224382533" sldId="257"/>
            <ac:spMk id="5" creationId="{0BEB0AE4-391E-6F41-84C6-D4EEDF519A31}"/>
          </ac:spMkLst>
        </pc:spChg>
      </pc:sldChg>
      <pc:sldChg chg="modSp mod">
        <pc:chgData name="Hinton, Alex (STFC,DL,AST)" userId="6e61efc1-9609-4ecc-a9d6-f0604c9a6d76" providerId="ADAL" clId="{660E8DC8-04C8-49C0-8675-01191E28EE61}" dt="2023-11-09T14:01:03.245" v="1230" actId="20577"/>
        <pc:sldMkLst>
          <pc:docMk/>
          <pc:sldMk cId="2922431900" sldId="292"/>
        </pc:sldMkLst>
        <pc:spChg chg="mod">
          <ac:chgData name="Hinton, Alex (STFC,DL,AST)" userId="6e61efc1-9609-4ecc-a9d6-f0604c9a6d76" providerId="ADAL" clId="{660E8DC8-04C8-49C0-8675-01191E28EE61}" dt="2023-11-09T14:01:03.245" v="1230" actId="20577"/>
          <ac:spMkLst>
            <pc:docMk/>
            <pc:sldMk cId="2922431900" sldId="292"/>
            <ac:spMk id="5" creationId="{697BFE5A-7C82-E244-83C3-A634D5C30E22}"/>
          </ac:spMkLst>
        </pc:spChg>
      </pc:sldChg>
      <pc:sldChg chg="modSp mod">
        <pc:chgData name="Hinton, Alex (STFC,DL,AST)" userId="6e61efc1-9609-4ecc-a9d6-f0604c9a6d76" providerId="ADAL" clId="{660E8DC8-04C8-49C0-8675-01191E28EE61}" dt="2023-11-09T13:58:35.467" v="1161" actId="20577"/>
        <pc:sldMkLst>
          <pc:docMk/>
          <pc:sldMk cId="3799222106" sldId="299"/>
        </pc:sldMkLst>
        <pc:spChg chg="mod">
          <ac:chgData name="Hinton, Alex (STFC,DL,AST)" userId="6e61efc1-9609-4ecc-a9d6-f0604c9a6d76" providerId="ADAL" clId="{660E8DC8-04C8-49C0-8675-01191E28EE61}" dt="2023-11-09T13:58:35.467" v="1161" actId="20577"/>
          <ac:spMkLst>
            <pc:docMk/>
            <pc:sldMk cId="3799222106" sldId="299"/>
            <ac:spMk id="5" creationId="{697BFE5A-7C82-E244-83C3-A634D5C30E22}"/>
          </ac:spMkLst>
        </pc:spChg>
      </pc:sldChg>
      <pc:sldChg chg="modSp mod">
        <pc:chgData name="Hinton, Alex (STFC,DL,AST)" userId="6e61efc1-9609-4ecc-a9d6-f0604c9a6d76" providerId="ADAL" clId="{660E8DC8-04C8-49C0-8675-01191E28EE61}" dt="2023-11-09T14:03:32.736" v="1237" actId="1076"/>
        <pc:sldMkLst>
          <pc:docMk/>
          <pc:sldMk cId="4129736864" sldId="303"/>
        </pc:sldMkLst>
        <pc:spChg chg="mod">
          <ac:chgData name="Hinton, Alex (STFC,DL,AST)" userId="6e61efc1-9609-4ecc-a9d6-f0604c9a6d76" providerId="ADAL" clId="{660E8DC8-04C8-49C0-8675-01191E28EE61}" dt="2023-11-09T14:03:18.184" v="1236" actId="20577"/>
          <ac:spMkLst>
            <pc:docMk/>
            <pc:sldMk cId="4129736864" sldId="303"/>
            <ac:spMk id="5" creationId="{697BFE5A-7C82-E244-83C3-A634D5C30E22}"/>
          </ac:spMkLst>
        </pc:spChg>
        <pc:picChg chg="mod">
          <ac:chgData name="Hinton, Alex (STFC,DL,AST)" userId="6e61efc1-9609-4ecc-a9d6-f0604c9a6d76" providerId="ADAL" clId="{660E8DC8-04C8-49C0-8675-01191E28EE61}" dt="2023-11-09T14:03:32.736" v="1237" actId="1076"/>
          <ac:picMkLst>
            <pc:docMk/>
            <pc:sldMk cId="4129736864" sldId="303"/>
            <ac:picMk id="3" creationId="{C8723277-E531-01DB-0A4D-31880BD56A71}"/>
          </ac:picMkLst>
        </pc:picChg>
      </pc:sldChg>
      <pc:sldChg chg="modSp mod">
        <pc:chgData name="Hinton, Alex (STFC,DL,AST)" userId="6e61efc1-9609-4ecc-a9d6-f0604c9a6d76" providerId="ADAL" clId="{660E8DC8-04C8-49C0-8675-01191E28EE61}" dt="2023-11-09T14:04:06.050" v="1247" actId="20577"/>
        <pc:sldMkLst>
          <pc:docMk/>
          <pc:sldMk cId="1511543726" sldId="305"/>
        </pc:sldMkLst>
        <pc:spChg chg="mod">
          <ac:chgData name="Hinton, Alex (STFC,DL,AST)" userId="6e61efc1-9609-4ecc-a9d6-f0604c9a6d76" providerId="ADAL" clId="{660E8DC8-04C8-49C0-8675-01191E28EE61}" dt="2023-11-09T14:04:06.050" v="1247" actId="20577"/>
          <ac:spMkLst>
            <pc:docMk/>
            <pc:sldMk cId="1511543726" sldId="305"/>
            <ac:spMk id="5" creationId="{697BFE5A-7C82-E244-83C3-A634D5C30E22}"/>
          </ac:spMkLst>
        </pc:spChg>
      </pc:sldChg>
      <pc:sldChg chg="modSp mod">
        <pc:chgData name="Hinton, Alex (STFC,DL,AST)" userId="6e61efc1-9609-4ecc-a9d6-f0604c9a6d76" providerId="ADAL" clId="{660E8DC8-04C8-49C0-8675-01191E28EE61}" dt="2023-11-09T14:06:06.979" v="1280" actId="1076"/>
        <pc:sldMkLst>
          <pc:docMk/>
          <pc:sldMk cId="1017871136" sldId="306"/>
        </pc:sldMkLst>
        <pc:spChg chg="mod">
          <ac:chgData name="Hinton, Alex (STFC,DL,AST)" userId="6e61efc1-9609-4ecc-a9d6-f0604c9a6d76" providerId="ADAL" clId="{660E8DC8-04C8-49C0-8675-01191E28EE61}" dt="2023-11-09T14:05:03.691" v="1268" actId="20577"/>
          <ac:spMkLst>
            <pc:docMk/>
            <pc:sldMk cId="1017871136" sldId="306"/>
            <ac:spMk id="5" creationId="{697BFE5A-7C82-E244-83C3-A634D5C30E22}"/>
          </ac:spMkLst>
        </pc:spChg>
        <pc:spChg chg="mod">
          <ac:chgData name="Hinton, Alex (STFC,DL,AST)" userId="6e61efc1-9609-4ecc-a9d6-f0604c9a6d76" providerId="ADAL" clId="{660E8DC8-04C8-49C0-8675-01191E28EE61}" dt="2023-11-09T14:05:43.083" v="1272" actId="1076"/>
          <ac:spMkLst>
            <pc:docMk/>
            <pc:sldMk cId="1017871136" sldId="306"/>
            <ac:spMk id="6" creationId="{D05CB5E4-E8BF-B309-2F45-F5E98BA6EEA5}"/>
          </ac:spMkLst>
        </pc:spChg>
        <pc:spChg chg="mod">
          <ac:chgData name="Hinton, Alex (STFC,DL,AST)" userId="6e61efc1-9609-4ecc-a9d6-f0604c9a6d76" providerId="ADAL" clId="{660E8DC8-04C8-49C0-8675-01191E28EE61}" dt="2023-11-09T14:05:51.028" v="1275" actId="14100"/>
          <ac:spMkLst>
            <pc:docMk/>
            <pc:sldMk cId="1017871136" sldId="306"/>
            <ac:spMk id="8" creationId="{9A225835-484C-E5FE-D338-F3D988FBD1A2}"/>
          </ac:spMkLst>
        </pc:spChg>
        <pc:spChg chg="mod">
          <ac:chgData name="Hinton, Alex (STFC,DL,AST)" userId="6e61efc1-9609-4ecc-a9d6-f0604c9a6d76" providerId="ADAL" clId="{660E8DC8-04C8-49C0-8675-01191E28EE61}" dt="2023-11-09T14:06:06.979" v="1280" actId="1076"/>
          <ac:spMkLst>
            <pc:docMk/>
            <pc:sldMk cId="1017871136" sldId="306"/>
            <ac:spMk id="21" creationId="{3DD8324C-E138-F018-B639-27635F0370A5}"/>
          </ac:spMkLst>
        </pc:spChg>
        <pc:cxnChg chg="mod">
          <ac:chgData name="Hinton, Alex (STFC,DL,AST)" userId="6e61efc1-9609-4ecc-a9d6-f0604c9a6d76" providerId="ADAL" clId="{660E8DC8-04C8-49C0-8675-01191E28EE61}" dt="2023-11-09T14:05:51.028" v="1275" actId="14100"/>
          <ac:cxnSpMkLst>
            <pc:docMk/>
            <pc:sldMk cId="1017871136" sldId="306"/>
            <ac:cxnSpMk id="12" creationId="{D679A613-F613-1BC5-76BB-5476BAC20894}"/>
          </ac:cxnSpMkLst>
        </pc:cxnChg>
      </pc:sldChg>
      <pc:sldChg chg="addSp delSp modSp mod">
        <pc:chgData name="Hinton, Alex (STFC,DL,AST)" userId="6e61efc1-9609-4ecc-a9d6-f0604c9a6d76" providerId="ADAL" clId="{660E8DC8-04C8-49C0-8675-01191E28EE61}" dt="2023-11-09T15:27:20.245" v="1392" actId="14100"/>
        <pc:sldMkLst>
          <pc:docMk/>
          <pc:sldMk cId="2729998216" sldId="307"/>
        </pc:sldMkLst>
        <pc:spChg chg="mod">
          <ac:chgData name="Hinton, Alex (STFC,DL,AST)" userId="6e61efc1-9609-4ecc-a9d6-f0604c9a6d76" providerId="ADAL" clId="{660E8DC8-04C8-49C0-8675-01191E28EE61}" dt="2023-11-09T14:46:10.696" v="1385" actId="20577"/>
          <ac:spMkLst>
            <pc:docMk/>
            <pc:sldMk cId="2729998216" sldId="307"/>
            <ac:spMk id="5" creationId="{697BFE5A-7C82-E244-83C3-A634D5C30E22}"/>
          </ac:spMkLst>
        </pc:spChg>
        <pc:picChg chg="del">
          <ac:chgData name="Hinton, Alex (STFC,DL,AST)" userId="6e61efc1-9609-4ecc-a9d6-f0604c9a6d76" providerId="ADAL" clId="{660E8DC8-04C8-49C0-8675-01191E28EE61}" dt="2023-11-09T15:27:08.740" v="1388" actId="478"/>
          <ac:picMkLst>
            <pc:docMk/>
            <pc:sldMk cId="2729998216" sldId="307"/>
            <ac:picMk id="2" creationId="{3E0128C5-B8BC-5625-778C-A177AEFEAE16}"/>
          </ac:picMkLst>
        </pc:picChg>
        <pc:picChg chg="mod">
          <ac:chgData name="Hinton, Alex (STFC,DL,AST)" userId="6e61efc1-9609-4ecc-a9d6-f0604c9a6d76" providerId="ADAL" clId="{660E8DC8-04C8-49C0-8675-01191E28EE61}" dt="2023-11-09T14:46:16.288" v="1387" actId="14100"/>
          <ac:picMkLst>
            <pc:docMk/>
            <pc:sldMk cId="2729998216" sldId="307"/>
            <ac:picMk id="3" creationId="{6072A1EF-AFBD-4CB2-8A01-03ADEE3A16AD}"/>
          </ac:picMkLst>
        </pc:picChg>
        <pc:picChg chg="add mod ord">
          <ac:chgData name="Hinton, Alex (STFC,DL,AST)" userId="6e61efc1-9609-4ecc-a9d6-f0604c9a6d76" providerId="ADAL" clId="{660E8DC8-04C8-49C0-8675-01191E28EE61}" dt="2023-11-09T15:27:16.444" v="1391" actId="1076"/>
          <ac:picMkLst>
            <pc:docMk/>
            <pc:sldMk cId="2729998216" sldId="307"/>
            <ac:picMk id="8" creationId="{E959C2C8-3313-4925-BB5C-B084283E43F2}"/>
          </ac:picMkLst>
        </pc:picChg>
        <pc:cxnChg chg="mod">
          <ac:chgData name="Hinton, Alex (STFC,DL,AST)" userId="6e61efc1-9609-4ecc-a9d6-f0604c9a6d76" providerId="ADAL" clId="{660E8DC8-04C8-49C0-8675-01191E28EE61}" dt="2023-11-09T15:27:20.245" v="1392" actId="14100"/>
          <ac:cxnSpMkLst>
            <pc:docMk/>
            <pc:sldMk cId="2729998216" sldId="307"/>
            <ac:cxnSpMk id="23" creationId="{876131AB-451E-009F-704F-66F3D198A762}"/>
          </ac:cxnSpMkLst>
        </pc:cxnChg>
      </pc:sldChg>
      <pc:sldChg chg="delSp modSp mod">
        <pc:chgData name="Hinton, Alex (STFC,DL,AST)" userId="6e61efc1-9609-4ecc-a9d6-f0604c9a6d76" providerId="ADAL" clId="{660E8DC8-04C8-49C0-8675-01191E28EE61}" dt="2023-11-09T14:15:00.286" v="1293" actId="1076"/>
        <pc:sldMkLst>
          <pc:docMk/>
          <pc:sldMk cId="1961509904" sldId="308"/>
        </pc:sldMkLst>
        <pc:picChg chg="del mod">
          <ac:chgData name="Hinton, Alex (STFC,DL,AST)" userId="6e61efc1-9609-4ecc-a9d6-f0604c9a6d76" providerId="ADAL" clId="{660E8DC8-04C8-49C0-8675-01191E28EE61}" dt="2023-11-09T14:14:50.878" v="1288" actId="478"/>
          <ac:picMkLst>
            <pc:docMk/>
            <pc:sldMk cId="1961509904" sldId="308"/>
            <ac:picMk id="2" creationId="{A9BA1050-10A7-4F18-8213-0C866C98DB53}"/>
          </ac:picMkLst>
        </pc:picChg>
        <pc:picChg chg="mod">
          <ac:chgData name="Hinton, Alex (STFC,DL,AST)" userId="6e61efc1-9609-4ecc-a9d6-f0604c9a6d76" providerId="ADAL" clId="{660E8DC8-04C8-49C0-8675-01191E28EE61}" dt="2023-11-09T14:15:00.286" v="1293" actId="1076"/>
          <ac:picMkLst>
            <pc:docMk/>
            <pc:sldMk cId="1961509904" sldId="308"/>
            <ac:picMk id="4" creationId="{7958F339-F48F-4E6E-B9B2-4532C84B3C14}"/>
          </ac:picMkLst>
        </pc:picChg>
        <pc:picChg chg="del">
          <ac:chgData name="Hinton, Alex (STFC,DL,AST)" userId="6e61efc1-9609-4ecc-a9d6-f0604c9a6d76" providerId="ADAL" clId="{660E8DC8-04C8-49C0-8675-01191E28EE61}" dt="2023-11-09T14:13:23.821" v="1281" actId="478"/>
          <ac:picMkLst>
            <pc:docMk/>
            <pc:sldMk cId="1961509904" sldId="308"/>
            <ac:picMk id="6" creationId="{60E88E2E-A8D1-717A-DAC1-427667FB3F2C}"/>
          </ac:picMkLst>
        </pc:picChg>
      </pc:sldChg>
      <pc:sldChg chg="delSp modSp mod">
        <pc:chgData name="Hinton, Alex (STFC,DL,AST)" userId="6e61efc1-9609-4ecc-a9d6-f0604c9a6d76" providerId="ADAL" clId="{660E8DC8-04C8-49C0-8675-01191E28EE61}" dt="2023-11-09T14:15:20.342" v="1297" actId="1076"/>
        <pc:sldMkLst>
          <pc:docMk/>
          <pc:sldMk cId="190131433" sldId="309"/>
        </pc:sldMkLst>
        <pc:picChg chg="del mod">
          <ac:chgData name="Hinton, Alex (STFC,DL,AST)" userId="6e61efc1-9609-4ecc-a9d6-f0604c9a6d76" providerId="ADAL" clId="{660E8DC8-04C8-49C0-8675-01191E28EE61}" dt="2023-11-09T14:15:10.447" v="1294" actId="478"/>
          <ac:picMkLst>
            <pc:docMk/>
            <pc:sldMk cId="190131433" sldId="309"/>
            <ac:picMk id="6" creationId="{B078077C-EFEE-4020-B183-EE66221D4D3D}"/>
          </ac:picMkLst>
        </pc:picChg>
        <pc:picChg chg="mod">
          <ac:chgData name="Hinton, Alex (STFC,DL,AST)" userId="6e61efc1-9609-4ecc-a9d6-f0604c9a6d76" providerId="ADAL" clId="{660E8DC8-04C8-49C0-8675-01191E28EE61}" dt="2023-11-09T08:06:58.778" v="13" actId="1076"/>
          <ac:picMkLst>
            <pc:docMk/>
            <pc:sldMk cId="190131433" sldId="309"/>
            <ac:picMk id="8" creationId="{C3377682-9B7A-42EB-B175-F43BC3EA404C}"/>
          </ac:picMkLst>
        </pc:picChg>
        <pc:picChg chg="mod">
          <ac:chgData name="Hinton, Alex (STFC,DL,AST)" userId="6e61efc1-9609-4ecc-a9d6-f0604c9a6d76" providerId="ADAL" clId="{660E8DC8-04C8-49C0-8675-01191E28EE61}" dt="2023-11-09T08:07:04.187" v="16" actId="1076"/>
          <ac:picMkLst>
            <pc:docMk/>
            <pc:sldMk cId="190131433" sldId="309"/>
            <ac:picMk id="10" creationId="{0C7E611A-62EC-4055-9817-99905551712E}"/>
          </ac:picMkLst>
        </pc:picChg>
        <pc:picChg chg="mod">
          <ac:chgData name="Hinton, Alex (STFC,DL,AST)" userId="6e61efc1-9609-4ecc-a9d6-f0604c9a6d76" providerId="ADAL" clId="{660E8DC8-04C8-49C0-8675-01191E28EE61}" dt="2023-11-09T14:15:20.342" v="1297" actId="1076"/>
          <ac:picMkLst>
            <pc:docMk/>
            <pc:sldMk cId="190131433" sldId="309"/>
            <ac:picMk id="11" creationId="{100CF95B-DCE4-48C5-BA26-30B3CCF1A030}"/>
          </ac:picMkLst>
        </pc:picChg>
        <pc:picChg chg="del">
          <ac:chgData name="Hinton, Alex (STFC,DL,AST)" userId="6e61efc1-9609-4ecc-a9d6-f0604c9a6d76" providerId="ADAL" clId="{660E8DC8-04C8-49C0-8675-01191E28EE61}" dt="2023-11-09T08:05:53.500" v="0" actId="478"/>
          <ac:picMkLst>
            <pc:docMk/>
            <pc:sldMk cId="190131433" sldId="309"/>
            <ac:picMk id="13" creationId="{189C0C72-5632-8C7F-1851-FDDD5783BE92}"/>
          </ac:picMkLst>
        </pc:picChg>
        <pc:picChg chg="del">
          <ac:chgData name="Hinton, Alex (STFC,DL,AST)" userId="6e61efc1-9609-4ecc-a9d6-f0604c9a6d76" providerId="ADAL" clId="{660E8DC8-04C8-49C0-8675-01191E28EE61}" dt="2023-11-09T08:06:27.992" v="5" actId="478"/>
          <ac:picMkLst>
            <pc:docMk/>
            <pc:sldMk cId="190131433" sldId="309"/>
            <ac:picMk id="14" creationId="{72DD58AB-C1B7-DEFA-0315-BAB6454CFA1F}"/>
          </ac:picMkLst>
        </pc:picChg>
        <pc:picChg chg="del">
          <ac:chgData name="Hinton, Alex (STFC,DL,AST)" userId="6e61efc1-9609-4ecc-a9d6-f0604c9a6d76" providerId="ADAL" clId="{660E8DC8-04C8-49C0-8675-01191E28EE61}" dt="2023-11-09T08:06:39.313" v="8" actId="478"/>
          <ac:picMkLst>
            <pc:docMk/>
            <pc:sldMk cId="190131433" sldId="309"/>
            <ac:picMk id="16" creationId="{0D3B1EBF-B076-457A-AE65-0A78E857642D}"/>
          </ac:picMkLst>
        </pc:picChg>
      </pc:sldChg>
      <pc:sldChg chg="modSp mod ord">
        <pc:chgData name="Hinton, Alex (STFC,DL,AST)" userId="6e61efc1-9609-4ecc-a9d6-f0604c9a6d76" providerId="ADAL" clId="{660E8DC8-04C8-49C0-8675-01191E28EE61}" dt="2023-11-09T14:19:40.117" v="1347" actId="14100"/>
        <pc:sldMkLst>
          <pc:docMk/>
          <pc:sldMk cId="1318908313" sldId="310"/>
        </pc:sldMkLst>
        <pc:spChg chg="mod">
          <ac:chgData name="Hinton, Alex (STFC,DL,AST)" userId="6e61efc1-9609-4ecc-a9d6-f0604c9a6d76" providerId="ADAL" clId="{660E8DC8-04C8-49C0-8675-01191E28EE61}" dt="2023-11-09T14:19:40.117" v="1347" actId="14100"/>
          <ac:spMkLst>
            <pc:docMk/>
            <pc:sldMk cId="1318908313" sldId="310"/>
            <ac:spMk id="5" creationId="{697BFE5A-7C82-E244-83C3-A634D5C30E22}"/>
          </ac:spMkLst>
        </pc:spChg>
        <pc:picChg chg="mod">
          <ac:chgData name="Hinton, Alex (STFC,DL,AST)" userId="6e61efc1-9609-4ecc-a9d6-f0604c9a6d76" providerId="ADAL" clId="{660E8DC8-04C8-49C0-8675-01191E28EE61}" dt="2023-11-09T14:19:33.306" v="1346" actId="14100"/>
          <ac:picMkLst>
            <pc:docMk/>
            <pc:sldMk cId="1318908313" sldId="310"/>
            <ac:picMk id="6" creationId="{FC45767B-F2FA-FDC3-7AF6-3352F6ADA9EB}"/>
          </ac:picMkLst>
        </pc:picChg>
        <pc:picChg chg="mod">
          <ac:chgData name="Hinton, Alex (STFC,DL,AST)" userId="6e61efc1-9609-4ecc-a9d6-f0604c9a6d76" providerId="ADAL" clId="{660E8DC8-04C8-49C0-8675-01191E28EE61}" dt="2023-11-09T14:19:30.762" v="1345" actId="1076"/>
          <ac:picMkLst>
            <pc:docMk/>
            <pc:sldMk cId="1318908313" sldId="310"/>
            <ac:picMk id="8" creationId="{001154DB-BFA4-8439-6DE0-48FB614807A7}"/>
          </ac:picMkLst>
        </pc:picChg>
      </pc:sldChg>
      <pc:sldChg chg="addSp delSp modSp mod">
        <pc:chgData name="Hinton, Alex (STFC,DL,AST)" userId="6e61efc1-9609-4ecc-a9d6-f0604c9a6d76" providerId="ADAL" clId="{660E8DC8-04C8-49C0-8675-01191E28EE61}" dt="2023-11-09T13:38:30.487" v="242" actId="1076"/>
        <pc:sldMkLst>
          <pc:docMk/>
          <pc:sldMk cId="1051157229" sldId="311"/>
        </pc:sldMkLst>
        <pc:spChg chg="add del">
          <ac:chgData name="Hinton, Alex (STFC,DL,AST)" userId="6e61efc1-9609-4ecc-a9d6-f0604c9a6d76" providerId="ADAL" clId="{660E8DC8-04C8-49C0-8675-01191E28EE61}" dt="2023-11-09T12:52:38.339" v="28"/>
          <ac:spMkLst>
            <pc:docMk/>
            <pc:sldMk cId="1051157229" sldId="311"/>
            <ac:spMk id="2" creationId="{2ADF809E-3CA3-489B-A7FF-6E874C7A8E6F}"/>
          </ac:spMkLst>
        </pc:spChg>
        <pc:spChg chg="add mod">
          <ac:chgData name="Hinton, Alex (STFC,DL,AST)" userId="6e61efc1-9609-4ecc-a9d6-f0604c9a6d76" providerId="ADAL" clId="{660E8DC8-04C8-49C0-8675-01191E28EE61}" dt="2023-11-09T13:28:23.494" v="194" actId="1035"/>
          <ac:spMkLst>
            <pc:docMk/>
            <pc:sldMk cId="1051157229" sldId="311"/>
            <ac:spMk id="3" creationId="{A532A4F5-B720-4F4A-A6D3-3768845D2D53}"/>
          </ac:spMkLst>
        </pc:spChg>
        <pc:spChg chg="del mod">
          <ac:chgData name="Hinton, Alex (STFC,DL,AST)" userId="6e61efc1-9609-4ecc-a9d6-f0604c9a6d76" providerId="ADAL" clId="{660E8DC8-04C8-49C0-8675-01191E28EE61}" dt="2023-11-09T12:59:47.065" v="75" actId="478"/>
          <ac:spMkLst>
            <pc:docMk/>
            <pc:sldMk cId="1051157229" sldId="311"/>
            <ac:spMk id="5" creationId="{697BFE5A-7C82-E244-83C3-A634D5C30E22}"/>
          </ac:spMkLst>
        </pc:spChg>
        <pc:spChg chg="add mod">
          <ac:chgData name="Hinton, Alex (STFC,DL,AST)" userId="6e61efc1-9609-4ecc-a9d6-f0604c9a6d76" providerId="ADAL" clId="{660E8DC8-04C8-49C0-8675-01191E28EE61}" dt="2023-11-09T13:02:27.360" v="153" actId="1076"/>
          <ac:spMkLst>
            <pc:docMk/>
            <pc:sldMk cId="1051157229" sldId="311"/>
            <ac:spMk id="15" creationId="{BF60E5A2-62A8-4F0E-BB25-6B6696074635}"/>
          </ac:spMkLst>
        </pc:spChg>
        <pc:picChg chg="add mod">
          <ac:chgData name="Hinton, Alex (STFC,DL,AST)" userId="6e61efc1-9609-4ecc-a9d6-f0604c9a6d76" providerId="ADAL" clId="{660E8DC8-04C8-49C0-8675-01191E28EE61}" dt="2023-11-09T13:02:35.889" v="159" actId="1076"/>
          <ac:picMkLst>
            <pc:docMk/>
            <pc:sldMk cId="1051157229" sldId="311"/>
            <ac:picMk id="6" creationId="{54F7AED6-68D7-4EA8-A271-E3642C382EE8}"/>
          </ac:picMkLst>
        </pc:picChg>
        <pc:picChg chg="add del mod">
          <ac:chgData name="Hinton, Alex (STFC,DL,AST)" userId="6e61efc1-9609-4ecc-a9d6-f0604c9a6d76" providerId="ADAL" clId="{660E8DC8-04C8-49C0-8675-01191E28EE61}" dt="2023-11-09T12:59:54.225" v="78" actId="478"/>
          <ac:picMkLst>
            <pc:docMk/>
            <pc:sldMk cId="1051157229" sldId="311"/>
            <ac:picMk id="11" creationId="{95096CA8-50D2-4AB0-87B1-60BA0C908C76}"/>
          </ac:picMkLst>
        </pc:picChg>
        <pc:picChg chg="add del mod">
          <ac:chgData name="Hinton, Alex (STFC,DL,AST)" userId="6e61efc1-9609-4ecc-a9d6-f0604c9a6d76" providerId="ADAL" clId="{660E8DC8-04C8-49C0-8675-01191E28EE61}" dt="2023-11-09T13:30:51.561" v="216" actId="478"/>
          <ac:picMkLst>
            <pc:docMk/>
            <pc:sldMk cId="1051157229" sldId="311"/>
            <ac:picMk id="12" creationId="{B5383B44-5616-451D-B374-6022DFAAD3B7}"/>
          </ac:picMkLst>
        </pc:picChg>
        <pc:picChg chg="add mod">
          <ac:chgData name="Hinton, Alex (STFC,DL,AST)" userId="6e61efc1-9609-4ecc-a9d6-f0604c9a6d76" providerId="ADAL" clId="{660E8DC8-04C8-49C0-8675-01191E28EE61}" dt="2023-11-09T13:28:26.449" v="215" actId="1036"/>
          <ac:picMkLst>
            <pc:docMk/>
            <pc:sldMk cId="1051157229" sldId="311"/>
            <ac:picMk id="13" creationId="{B272AF67-5D4C-4ACA-A0EB-B30A7B6D5CAC}"/>
          </ac:picMkLst>
        </pc:picChg>
        <pc:picChg chg="add del mod">
          <ac:chgData name="Hinton, Alex (STFC,DL,AST)" userId="6e61efc1-9609-4ecc-a9d6-f0604c9a6d76" providerId="ADAL" clId="{660E8DC8-04C8-49C0-8675-01191E28EE61}" dt="2023-11-09T12:52:22.091" v="22"/>
          <ac:picMkLst>
            <pc:docMk/>
            <pc:sldMk cId="1051157229" sldId="311"/>
            <ac:picMk id="1026" creationId="{5B57F925-EADF-4686-A2BA-6E873FB3F53A}"/>
          </ac:picMkLst>
        </pc:picChg>
        <pc:picChg chg="add mod">
          <ac:chgData name="Hinton, Alex (STFC,DL,AST)" userId="6e61efc1-9609-4ecc-a9d6-f0604c9a6d76" providerId="ADAL" clId="{660E8DC8-04C8-49C0-8675-01191E28EE61}" dt="2023-11-09T13:00:40.507" v="127" actId="1035"/>
          <ac:picMkLst>
            <pc:docMk/>
            <pc:sldMk cId="1051157229" sldId="311"/>
            <ac:picMk id="1028" creationId="{43F09634-C827-4F57-A8EA-3BF303AA0A4E}"/>
          </ac:picMkLst>
        </pc:picChg>
        <pc:picChg chg="add mod">
          <ac:chgData name="Hinton, Alex (STFC,DL,AST)" userId="6e61efc1-9609-4ecc-a9d6-f0604c9a6d76" providerId="ADAL" clId="{660E8DC8-04C8-49C0-8675-01191E28EE61}" dt="2023-11-09T13:00:40.507" v="127" actId="1035"/>
          <ac:picMkLst>
            <pc:docMk/>
            <pc:sldMk cId="1051157229" sldId="311"/>
            <ac:picMk id="1031" creationId="{C92EE3A2-EBA0-4C42-9872-E8EAC1556124}"/>
          </ac:picMkLst>
        </pc:picChg>
        <pc:picChg chg="add mod">
          <ac:chgData name="Hinton, Alex (STFC,DL,AST)" userId="6e61efc1-9609-4ecc-a9d6-f0604c9a6d76" providerId="ADAL" clId="{660E8DC8-04C8-49C0-8675-01191E28EE61}" dt="2023-11-09T13:00:40.507" v="127" actId="1035"/>
          <ac:picMkLst>
            <pc:docMk/>
            <pc:sldMk cId="1051157229" sldId="311"/>
            <ac:picMk id="1033" creationId="{3863FAF8-B0BE-459F-AEA1-5FC06ABA8C69}"/>
          </ac:picMkLst>
        </pc:picChg>
        <pc:picChg chg="add mod">
          <ac:chgData name="Hinton, Alex (STFC,DL,AST)" userId="6e61efc1-9609-4ecc-a9d6-f0604c9a6d76" providerId="ADAL" clId="{660E8DC8-04C8-49C0-8675-01191E28EE61}" dt="2023-11-09T13:31:07.066" v="230" actId="1035"/>
          <ac:picMkLst>
            <pc:docMk/>
            <pc:sldMk cId="1051157229" sldId="311"/>
            <ac:picMk id="1035" creationId="{AE1C921E-6D07-4773-9E8A-DE6A840C4744}"/>
          </ac:picMkLst>
        </pc:picChg>
        <pc:picChg chg="add mod">
          <ac:chgData name="Hinton, Alex (STFC,DL,AST)" userId="6e61efc1-9609-4ecc-a9d6-f0604c9a6d76" providerId="ADAL" clId="{660E8DC8-04C8-49C0-8675-01191E28EE61}" dt="2023-11-09T13:35:00.112" v="237" actId="1076"/>
          <ac:picMkLst>
            <pc:docMk/>
            <pc:sldMk cId="1051157229" sldId="311"/>
            <ac:picMk id="1037" creationId="{D363283A-37FA-44A7-A270-C11878AD34DE}"/>
          </ac:picMkLst>
        </pc:picChg>
        <pc:picChg chg="add mod">
          <ac:chgData name="Hinton, Alex (STFC,DL,AST)" userId="6e61efc1-9609-4ecc-a9d6-f0604c9a6d76" providerId="ADAL" clId="{660E8DC8-04C8-49C0-8675-01191E28EE61}" dt="2023-11-09T13:38:30.487" v="242" actId="1076"/>
          <ac:picMkLst>
            <pc:docMk/>
            <pc:sldMk cId="1051157229" sldId="311"/>
            <ac:picMk id="1039" creationId="{6990C21E-B5BC-4A05-919D-90827574B3CE}"/>
          </ac:picMkLst>
        </pc:picChg>
      </pc:sldChg>
      <pc:sldChg chg="addSp delSp modSp add mod">
        <pc:chgData name="Hinton, Alex (STFC,DL,AST)" userId="6e61efc1-9609-4ecc-a9d6-f0604c9a6d76" providerId="ADAL" clId="{660E8DC8-04C8-49C0-8675-01191E28EE61}" dt="2023-11-09T13:57:16.615" v="1058" actId="1035"/>
        <pc:sldMkLst>
          <pc:docMk/>
          <pc:sldMk cId="1379310504" sldId="312"/>
        </pc:sldMkLst>
        <pc:spChg chg="mod">
          <ac:chgData name="Hinton, Alex (STFC,DL,AST)" userId="6e61efc1-9609-4ecc-a9d6-f0604c9a6d76" providerId="ADAL" clId="{660E8DC8-04C8-49C0-8675-01191E28EE61}" dt="2023-11-09T13:57:16.615" v="1058" actId="1035"/>
          <ac:spMkLst>
            <pc:docMk/>
            <pc:sldMk cId="1379310504" sldId="312"/>
            <ac:spMk id="5" creationId="{697BFE5A-7C82-E244-83C3-A634D5C30E22}"/>
          </ac:spMkLst>
        </pc:spChg>
        <pc:spChg chg="mod">
          <ac:chgData name="Hinton, Alex (STFC,DL,AST)" userId="6e61efc1-9609-4ecc-a9d6-f0604c9a6d76" providerId="ADAL" clId="{660E8DC8-04C8-49C0-8675-01191E28EE61}" dt="2023-11-09T13:41:32.621" v="255" actId="20577"/>
          <ac:spMkLst>
            <pc:docMk/>
            <pc:sldMk cId="1379310504" sldId="312"/>
            <ac:spMk id="7" creationId="{67B54F19-1212-9345-95FF-9D2815FD6E96}"/>
          </ac:spMkLst>
        </pc:spChg>
        <pc:spChg chg="add del">
          <ac:chgData name="Hinton, Alex (STFC,DL,AST)" userId="6e61efc1-9609-4ecc-a9d6-f0604c9a6d76" providerId="ADAL" clId="{660E8DC8-04C8-49C0-8675-01191E28EE61}" dt="2023-11-09T13:42:50.819" v="310" actId="22"/>
          <ac:spMkLst>
            <pc:docMk/>
            <pc:sldMk cId="1379310504" sldId="312"/>
            <ac:spMk id="11" creationId="{4C23BAC9-FAEF-4508-A0CA-553F2DCE1E59}"/>
          </ac:spMkLst>
        </pc:spChg>
        <pc:spChg chg="add del mod">
          <ac:chgData name="Hinton, Alex (STFC,DL,AST)" userId="6e61efc1-9609-4ecc-a9d6-f0604c9a6d76" providerId="ADAL" clId="{660E8DC8-04C8-49C0-8675-01191E28EE61}" dt="2023-11-09T13:43:06.392" v="314" actId="478"/>
          <ac:spMkLst>
            <pc:docMk/>
            <pc:sldMk cId="1379310504" sldId="312"/>
            <ac:spMk id="12" creationId="{EEA100F0-78DC-4628-93F5-AEA3DB804BE3}"/>
          </ac:spMkLst>
        </pc:spChg>
        <pc:picChg chg="del">
          <ac:chgData name="Hinton, Alex (STFC,DL,AST)" userId="6e61efc1-9609-4ecc-a9d6-f0604c9a6d76" providerId="ADAL" clId="{660E8DC8-04C8-49C0-8675-01191E28EE61}" dt="2023-11-09T13:43:33.489" v="315" actId="478"/>
          <ac:picMkLst>
            <pc:docMk/>
            <pc:sldMk cId="1379310504" sldId="312"/>
            <ac:picMk id="4" creationId="{7189B75F-DCB0-4FD0-A637-557D0B2A85AD}"/>
          </ac:picMkLst>
        </pc:picChg>
        <pc:picChg chg="del">
          <ac:chgData name="Hinton, Alex (STFC,DL,AST)" userId="6e61efc1-9609-4ecc-a9d6-f0604c9a6d76" providerId="ADAL" clId="{660E8DC8-04C8-49C0-8675-01191E28EE61}" dt="2023-11-09T13:42:01.150" v="308" actId="478"/>
          <ac:picMkLst>
            <pc:docMk/>
            <pc:sldMk cId="1379310504" sldId="312"/>
            <ac:picMk id="6" creationId="{FC45767B-F2FA-FDC3-7AF6-3352F6ADA9EB}"/>
          </ac:picMkLst>
        </pc:picChg>
        <pc:picChg chg="del">
          <ac:chgData name="Hinton, Alex (STFC,DL,AST)" userId="6e61efc1-9609-4ecc-a9d6-f0604c9a6d76" providerId="ADAL" clId="{660E8DC8-04C8-49C0-8675-01191E28EE61}" dt="2023-11-09T13:41:59.743" v="306" actId="478"/>
          <ac:picMkLst>
            <pc:docMk/>
            <pc:sldMk cId="1379310504" sldId="312"/>
            <ac:picMk id="8" creationId="{001154DB-BFA4-8439-6DE0-48FB614807A7}"/>
          </ac:picMkLst>
        </pc:picChg>
        <pc:picChg chg="del">
          <ac:chgData name="Hinton, Alex (STFC,DL,AST)" userId="6e61efc1-9609-4ecc-a9d6-f0604c9a6d76" providerId="ADAL" clId="{660E8DC8-04C8-49C0-8675-01191E28EE61}" dt="2023-11-09T13:42:00.534" v="307" actId="478"/>
          <ac:picMkLst>
            <pc:docMk/>
            <pc:sldMk cId="1379310504" sldId="312"/>
            <ac:picMk id="10" creationId="{33E537DB-6AF5-E7AF-E39B-DA1BE5824B4B}"/>
          </ac:picMkLst>
        </pc:picChg>
        <pc:picChg chg="mod">
          <ac:chgData name="Hinton, Alex (STFC,DL,AST)" userId="6e61efc1-9609-4ecc-a9d6-f0604c9a6d76" providerId="ADAL" clId="{660E8DC8-04C8-49C0-8675-01191E28EE61}" dt="2023-11-09T13:48:13.265" v="610" actId="1076"/>
          <ac:picMkLst>
            <pc:docMk/>
            <pc:sldMk cId="1379310504" sldId="312"/>
            <ac:picMk id="13" creationId="{0FB95068-B0B2-450C-893E-7418FD2C587D}"/>
          </ac:picMkLst>
        </pc:picChg>
        <pc:picChg chg="mod">
          <ac:chgData name="Hinton, Alex (STFC,DL,AST)" userId="6e61efc1-9609-4ecc-a9d6-f0604c9a6d76" providerId="ADAL" clId="{660E8DC8-04C8-49C0-8675-01191E28EE61}" dt="2023-11-09T13:44:14.738" v="319" actId="1076"/>
          <ac:picMkLst>
            <pc:docMk/>
            <pc:sldMk cId="1379310504" sldId="312"/>
            <ac:picMk id="14" creationId="{23AC9666-1347-4B34-B48B-72F01FBBCFA5}"/>
          </ac:picMkLst>
        </pc:picChg>
        <pc:picChg chg="add mod">
          <ac:chgData name="Hinton, Alex (STFC,DL,AST)" userId="6e61efc1-9609-4ecc-a9d6-f0604c9a6d76" providerId="ADAL" clId="{660E8DC8-04C8-49C0-8675-01191E28EE61}" dt="2023-11-09T13:48:00.217" v="609" actId="1076"/>
          <ac:picMkLst>
            <pc:docMk/>
            <pc:sldMk cId="1379310504" sldId="312"/>
            <ac:picMk id="16" creationId="{F3C21D31-519E-4EA2-8C05-DA9BE1D504FE}"/>
          </ac:picMkLst>
        </pc:picChg>
      </pc:sldChg>
    </pc:docChg>
  </pc:docChgLst>
  <pc:docChgLst>
    <pc:chgData name="Hinton, Alex (STFC,DL,AST)" userId="6e61efc1-9609-4ecc-a9d6-f0604c9a6d76" providerId="ADAL" clId="{DD55D175-F2D9-48B9-B024-7B69E9B17CFB}"/>
    <pc:docChg chg="custSel addSld delSld modSld">
      <pc:chgData name="Hinton, Alex (STFC,DL,AST)" userId="6e61efc1-9609-4ecc-a9d6-f0604c9a6d76" providerId="ADAL" clId="{DD55D175-F2D9-48B9-B024-7B69E9B17CFB}" dt="2023-11-06T14:44:56.612" v="3028" actId="1076"/>
      <pc:docMkLst>
        <pc:docMk/>
      </pc:docMkLst>
      <pc:sldChg chg="modSp mod">
        <pc:chgData name="Hinton, Alex (STFC,DL,AST)" userId="6e61efc1-9609-4ecc-a9d6-f0604c9a6d76" providerId="ADAL" clId="{DD55D175-F2D9-48B9-B024-7B69E9B17CFB}" dt="2023-11-01T10:02:28.700" v="127" actId="20577"/>
        <pc:sldMkLst>
          <pc:docMk/>
          <pc:sldMk cId="3224382533" sldId="257"/>
        </pc:sldMkLst>
        <pc:spChg chg="mod">
          <ac:chgData name="Hinton, Alex (STFC,DL,AST)" userId="6e61efc1-9609-4ecc-a9d6-f0604c9a6d76" providerId="ADAL" clId="{DD55D175-F2D9-48B9-B024-7B69E9B17CFB}" dt="2023-11-01T10:01:53.923" v="60" actId="20577"/>
          <ac:spMkLst>
            <pc:docMk/>
            <pc:sldMk cId="3224382533" sldId="257"/>
            <ac:spMk id="3" creationId="{78DB0FE0-A4AF-D848-8925-91A37993D74D}"/>
          </ac:spMkLst>
        </pc:spChg>
        <pc:spChg chg="mod">
          <ac:chgData name="Hinton, Alex (STFC,DL,AST)" userId="6e61efc1-9609-4ecc-a9d6-f0604c9a6d76" providerId="ADAL" clId="{DD55D175-F2D9-48B9-B024-7B69E9B17CFB}" dt="2023-11-01T10:02:28.700" v="127" actId="20577"/>
          <ac:spMkLst>
            <pc:docMk/>
            <pc:sldMk cId="3224382533" sldId="257"/>
            <ac:spMk id="5" creationId="{0BEB0AE4-391E-6F41-84C6-D4EEDF519A31}"/>
          </ac:spMkLst>
        </pc:spChg>
      </pc:sldChg>
      <pc:sldChg chg="modSp mod">
        <pc:chgData name="Hinton, Alex (STFC,DL,AST)" userId="6e61efc1-9609-4ecc-a9d6-f0604c9a6d76" providerId="ADAL" clId="{DD55D175-F2D9-48B9-B024-7B69E9B17CFB}" dt="2023-11-01T12:09:37.384" v="2860" actId="20577"/>
        <pc:sldMkLst>
          <pc:docMk/>
          <pc:sldMk cId="3799222106" sldId="299"/>
        </pc:sldMkLst>
        <pc:spChg chg="mod">
          <ac:chgData name="Hinton, Alex (STFC,DL,AST)" userId="6e61efc1-9609-4ecc-a9d6-f0604c9a6d76" providerId="ADAL" clId="{DD55D175-F2D9-48B9-B024-7B69E9B17CFB}" dt="2023-11-01T12:09:37.384" v="2860" actId="20577"/>
          <ac:spMkLst>
            <pc:docMk/>
            <pc:sldMk cId="3799222106" sldId="299"/>
            <ac:spMk id="5" creationId="{697BFE5A-7C82-E244-83C3-A634D5C30E22}"/>
          </ac:spMkLst>
        </pc:spChg>
      </pc:sldChg>
      <pc:sldChg chg="addSp delSp modSp add mod">
        <pc:chgData name="Hinton, Alex (STFC,DL,AST)" userId="6e61efc1-9609-4ecc-a9d6-f0604c9a6d76" providerId="ADAL" clId="{DD55D175-F2D9-48B9-B024-7B69E9B17CFB}" dt="2023-11-01T10:14:14.183" v="400" actId="1076"/>
        <pc:sldMkLst>
          <pc:docMk/>
          <pc:sldMk cId="4129736864" sldId="303"/>
        </pc:sldMkLst>
        <pc:spChg chg="mod">
          <ac:chgData name="Hinton, Alex (STFC,DL,AST)" userId="6e61efc1-9609-4ecc-a9d6-f0604c9a6d76" providerId="ADAL" clId="{DD55D175-F2D9-48B9-B024-7B69E9B17CFB}" dt="2023-11-01T10:14:04.233" v="398" actId="20577"/>
          <ac:spMkLst>
            <pc:docMk/>
            <pc:sldMk cId="4129736864" sldId="303"/>
            <ac:spMk id="5" creationId="{697BFE5A-7C82-E244-83C3-A634D5C30E22}"/>
          </ac:spMkLst>
        </pc:spChg>
        <pc:spChg chg="mod">
          <ac:chgData name="Hinton, Alex (STFC,DL,AST)" userId="6e61efc1-9609-4ecc-a9d6-f0604c9a6d76" providerId="ADAL" clId="{DD55D175-F2D9-48B9-B024-7B69E9B17CFB}" dt="2023-11-01T10:09:04.192" v="157" actId="20577"/>
          <ac:spMkLst>
            <pc:docMk/>
            <pc:sldMk cId="4129736864" sldId="303"/>
            <ac:spMk id="7" creationId="{67B54F19-1212-9345-95FF-9D2815FD6E96}"/>
          </ac:spMkLst>
        </pc:spChg>
        <pc:spChg chg="del">
          <ac:chgData name="Hinton, Alex (STFC,DL,AST)" userId="6e61efc1-9609-4ecc-a9d6-f0604c9a6d76" providerId="ADAL" clId="{DD55D175-F2D9-48B9-B024-7B69E9B17CFB}" dt="2023-11-01T10:09:25.767" v="159" actId="478"/>
          <ac:spMkLst>
            <pc:docMk/>
            <pc:sldMk cId="4129736864" sldId="303"/>
            <ac:spMk id="31" creationId="{A0D96D63-3AA9-32C4-AC5E-45B55F485269}"/>
          </ac:spMkLst>
        </pc:spChg>
        <pc:spChg chg="del">
          <ac:chgData name="Hinton, Alex (STFC,DL,AST)" userId="6e61efc1-9609-4ecc-a9d6-f0604c9a6d76" providerId="ADAL" clId="{DD55D175-F2D9-48B9-B024-7B69E9B17CFB}" dt="2023-11-01T10:09:31.877" v="162" actId="478"/>
          <ac:spMkLst>
            <pc:docMk/>
            <pc:sldMk cId="4129736864" sldId="303"/>
            <ac:spMk id="35" creationId="{1A721A03-6D98-AA0A-17C4-5E77ACF02284}"/>
          </ac:spMkLst>
        </pc:spChg>
        <pc:grpChg chg="del">
          <ac:chgData name="Hinton, Alex (STFC,DL,AST)" userId="6e61efc1-9609-4ecc-a9d6-f0604c9a6d76" providerId="ADAL" clId="{DD55D175-F2D9-48B9-B024-7B69E9B17CFB}" dt="2023-11-01T10:09:23.386" v="158" actId="478"/>
          <ac:grpSpMkLst>
            <pc:docMk/>
            <pc:sldMk cId="4129736864" sldId="303"/>
            <ac:grpSpMk id="27" creationId="{FD7CEAC7-E700-3540-528A-1FC98EFD552F}"/>
          </ac:grpSpMkLst>
        </pc:grpChg>
        <pc:picChg chg="add mod">
          <ac:chgData name="Hinton, Alex (STFC,DL,AST)" userId="6e61efc1-9609-4ecc-a9d6-f0604c9a6d76" providerId="ADAL" clId="{DD55D175-F2D9-48B9-B024-7B69E9B17CFB}" dt="2023-11-01T10:14:12.428" v="399" actId="1076"/>
          <ac:picMkLst>
            <pc:docMk/>
            <pc:sldMk cId="4129736864" sldId="303"/>
            <ac:picMk id="3" creationId="{C8723277-E531-01DB-0A4D-31880BD56A71}"/>
          </ac:picMkLst>
        </pc:picChg>
        <pc:picChg chg="add mod">
          <ac:chgData name="Hinton, Alex (STFC,DL,AST)" userId="6e61efc1-9609-4ecc-a9d6-f0604c9a6d76" providerId="ADAL" clId="{DD55D175-F2D9-48B9-B024-7B69E9B17CFB}" dt="2023-11-01T10:14:14.183" v="400" actId="1076"/>
          <ac:picMkLst>
            <pc:docMk/>
            <pc:sldMk cId="4129736864" sldId="303"/>
            <ac:picMk id="6" creationId="{A915789D-A777-30F7-910D-AAF0244FAC32}"/>
          </ac:picMkLst>
        </pc:picChg>
        <pc:cxnChg chg="del">
          <ac:chgData name="Hinton, Alex (STFC,DL,AST)" userId="6e61efc1-9609-4ecc-a9d6-f0604c9a6d76" providerId="ADAL" clId="{DD55D175-F2D9-48B9-B024-7B69E9B17CFB}" dt="2023-11-01T10:09:29.686" v="160" actId="478"/>
          <ac:cxnSpMkLst>
            <pc:docMk/>
            <pc:sldMk cId="4129736864" sldId="303"/>
            <ac:cxnSpMk id="30" creationId="{879A2EAE-29DB-F840-30DF-5C1AAD8D5D2D}"/>
          </ac:cxnSpMkLst>
        </pc:cxnChg>
        <pc:cxnChg chg="del">
          <ac:chgData name="Hinton, Alex (STFC,DL,AST)" userId="6e61efc1-9609-4ecc-a9d6-f0604c9a6d76" providerId="ADAL" clId="{DD55D175-F2D9-48B9-B024-7B69E9B17CFB}" dt="2023-11-01T10:09:30.646" v="161" actId="478"/>
          <ac:cxnSpMkLst>
            <pc:docMk/>
            <pc:sldMk cId="4129736864" sldId="303"/>
            <ac:cxnSpMk id="34" creationId="{E06D6974-FD23-A5AF-DC29-F37DAD9D4049}"/>
          </ac:cxnSpMkLst>
        </pc:cxnChg>
      </pc:sldChg>
      <pc:sldChg chg="new del">
        <pc:chgData name="Hinton, Alex (STFC,DL,AST)" userId="6e61efc1-9609-4ecc-a9d6-f0604c9a6d76" providerId="ADAL" clId="{DD55D175-F2D9-48B9-B024-7B69E9B17CFB}" dt="2023-11-01T10:21:56.782" v="403" actId="47"/>
        <pc:sldMkLst>
          <pc:docMk/>
          <pc:sldMk cId="4180536032" sldId="304"/>
        </pc:sldMkLst>
      </pc:sldChg>
      <pc:sldChg chg="addSp delSp modSp add mod">
        <pc:chgData name="Hinton, Alex (STFC,DL,AST)" userId="6e61efc1-9609-4ecc-a9d6-f0604c9a6d76" providerId="ADAL" clId="{DD55D175-F2D9-48B9-B024-7B69E9B17CFB}" dt="2023-11-01T10:30:57.270" v="762" actId="20577"/>
        <pc:sldMkLst>
          <pc:docMk/>
          <pc:sldMk cId="1511543726" sldId="305"/>
        </pc:sldMkLst>
        <pc:spChg chg="mod">
          <ac:chgData name="Hinton, Alex (STFC,DL,AST)" userId="6e61efc1-9609-4ecc-a9d6-f0604c9a6d76" providerId="ADAL" clId="{DD55D175-F2D9-48B9-B024-7B69E9B17CFB}" dt="2023-11-01T10:30:57.270" v="762" actId="20577"/>
          <ac:spMkLst>
            <pc:docMk/>
            <pc:sldMk cId="1511543726" sldId="305"/>
            <ac:spMk id="5" creationId="{697BFE5A-7C82-E244-83C3-A634D5C30E22}"/>
          </ac:spMkLst>
        </pc:spChg>
        <pc:spChg chg="mod">
          <ac:chgData name="Hinton, Alex (STFC,DL,AST)" userId="6e61efc1-9609-4ecc-a9d6-f0604c9a6d76" providerId="ADAL" clId="{DD55D175-F2D9-48B9-B024-7B69E9B17CFB}" dt="2023-11-01T10:22:03.105" v="420" actId="20577"/>
          <ac:spMkLst>
            <pc:docMk/>
            <pc:sldMk cId="1511543726" sldId="305"/>
            <ac:spMk id="7" creationId="{67B54F19-1212-9345-95FF-9D2815FD6E96}"/>
          </ac:spMkLst>
        </pc:spChg>
        <pc:graphicFrameChg chg="add del mod">
          <ac:chgData name="Hinton, Alex (STFC,DL,AST)" userId="6e61efc1-9609-4ecc-a9d6-f0604c9a6d76" providerId="ADAL" clId="{DD55D175-F2D9-48B9-B024-7B69E9B17CFB}" dt="2023-11-01T10:23:30.958" v="532"/>
          <ac:graphicFrameMkLst>
            <pc:docMk/>
            <pc:sldMk cId="1511543726" sldId="305"/>
            <ac:graphicFrameMk id="2" creationId="{80C0CCF6-A633-B72E-AFF8-A49F995CB184}"/>
          </ac:graphicFrameMkLst>
        </pc:graphicFrameChg>
        <pc:picChg chg="del">
          <ac:chgData name="Hinton, Alex (STFC,DL,AST)" userId="6e61efc1-9609-4ecc-a9d6-f0604c9a6d76" providerId="ADAL" clId="{DD55D175-F2D9-48B9-B024-7B69E9B17CFB}" dt="2023-11-01T10:22:21.310" v="421" actId="478"/>
          <ac:picMkLst>
            <pc:docMk/>
            <pc:sldMk cId="1511543726" sldId="305"/>
            <ac:picMk id="3" creationId="{C8723277-E531-01DB-0A4D-31880BD56A71}"/>
          </ac:picMkLst>
        </pc:picChg>
        <pc:picChg chg="mod">
          <ac:chgData name="Hinton, Alex (STFC,DL,AST)" userId="6e61efc1-9609-4ecc-a9d6-f0604c9a6d76" providerId="ADAL" clId="{DD55D175-F2D9-48B9-B024-7B69E9B17CFB}" dt="2023-11-01T10:28:36.719" v="751" actId="1076"/>
          <ac:picMkLst>
            <pc:docMk/>
            <pc:sldMk cId="1511543726" sldId="305"/>
            <ac:picMk id="4" creationId="{47576216-D5C6-20FB-3223-0AC5E00AB7A7}"/>
          </ac:picMkLst>
        </pc:picChg>
        <pc:picChg chg="del">
          <ac:chgData name="Hinton, Alex (STFC,DL,AST)" userId="6e61efc1-9609-4ecc-a9d6-f0604c9a6d76" providerId="ADAL" clId="{DD55D175-F2D9-48B9-B024-7B69E9B17CFB}" dt="2023-11-01T10:22:22.034" v="422" actId="478"/>
          <ac:picMkLst>
            <pc:docMk/>
            <pc:sldMk cId="1511543726" sldId="305"/>
            <ac:picMk id="6" creationId="{A915789D-A777-30F7-910D-AAF0244FAC32}"/>
          </ac:picMkLst>
        </pc:picChg>
      </pc:sldChg>
      <pc:sldChg chg="addSp delSp modSp add mod">
        <pc:chgData name="Hinton, Alex (STFC,DL,AST)" userId="6e61efc1-9609-4ecc-a9d6-f0604c9a6d76" providerId="ADAL" clId="{DD55D175-F2D9-48B9-B024-7B69E9B17CFB}" dt="2023-11-01T10:54:02.307" v="1160" actId="20577"/>
        <pc:sldMkLst>
          <pc:docMk/>
          <pc:sldMk cId="1017871136" sldId="306"/>
        </pc:sldMkLst>
        <pc:spChg chg="mod">
          <ac:chgData name="Hinton, Alex (STFC,DL,AST)" userId="6e61efc1-9609-4ecc-a9d6-f0604c9a6d76" providerId="ADAL" clId="{DD55D175-F2D9-48B9-B024-7B69E9B17CFB}" dt="2023-11-01T10:54:02.307" v="1160" actId="20577"/>
          <ac:spMkLst>
            <pc:docMk/>
            <pc:sldMk cId="1017871136" sldId="306"/>
            <ac:spMk id="5" creationId="{697BFE5A-7C82-E244-83C3-A634D5C30E22}"/>
          </ac:spMkLst>
        </pc:spChg>
        <pc:spChg chg="add mod">
          <ac:chgData name="Hinton, Alex (STFC,DL,AST)" userId="6e61efc1-9609-4ecc-a9d6-f0604c9a6d76" providerId="ADAL" clId="{DD55D175-F2D9-48B9-B024-7B69E9B17CFB}" dt="2023-11-01T10:49:49.019" v="960" actId="1076"/>
          <ac:spMkLst>
            <pc:docMk/>
            <pc:sldMk cId="1017871136" sldId="306"/>
            <ac:spMk id="6" creationId="{D05CB5E4-E8BF-B309-2F45-F5E98BA6EEA5}"/>
          </ac:spMkLst>
        </pc:spChg>
        <pc:spChg chg="mod">
          <ac:chgData name="Hinton, Alex (STFC,DL,AST)" userId="6e61efc1-9609-4ecc-a9d6-f0604c9a6d76" providerId="ADAL" clId="{DD55D175-F2D9-48B9-B024-7B69E9B17CFB}" dt="2023-11-01T10:42:59.433" v="826" actId="20577"/>
          <ac:spMkLst>
            <pc:docMk/>
            <pc:sldMk cId="1017871136" sldId="306"/>
            <ac:spMk id="7" creationId="{67B54F19-1212-9345-95FF-9D2815FD6E96}"/>
          </ac:spMkLst>
        </pc:spChg>
        <pc:spChg chg="add mod">
          <ac:chgData name="Hinton, Alex (STFC,DL,AST)" userId="6e61efc1-9609-4ecc-a9d6-f0604c9a6d76" providerId="ADAL" clId="{DD55D175-F2D9-48B9-B024-7B69E9B17CFB}" dt="2023-11-01T10:49:41.171" v="959" actId="1076"/>
          <ac:spMkLst>
            <pc:docMk/>
            <pc:sldMk cId="1017871136" sldId="306"/>
            <ac:spMk id="8" creationId="{9A225835-484C-E5FE-D338-F3D988FBD1A2}"/>
          </ac:spMkLst>
        </pc:spChg>
        <pc:spChg chg="add mod">
          <ac:chgData name="Hinton, Alex (STFC,DL,AST)" userId="6e61efc1-9609-4ecc-a9d6-f0604c9a6d76" providerId="ADAL" clId="{DD55D175-F2D9-48B9-B024-7B69E9B17CFB}" dt="2023-11-01T10:50:47.893" v="998" actId="14100"/>
          <ac:spMkLst>
            <pc:docMk/>
            <pc:sldMk cId="1017871136" sldId="306"/>
            <ac:spMk id="21" creationId="{3DD8324C-E138-F018-B639-27635F0370A5}"/>
          </ac:spMkLst>
        </pc:spChg>
        <pc:picChg chg="add mod">
          <ac:chgData name="Hinton, Alex (STFC,DL,AST)" userId="6e61efc1-9609-4ecc-a9d6-f0604c9a6d76" providerId="ADAL" clId="{DD55D175-F2D9-48B9-B024-7B69E9B17CFB}" dt="2023-11-01T10:48:18.458" v="890" actId="1076"/>
          <ac:picMkLst>
            <pc:docMk/>
            <pc:sldMk cId="1017871136" sldId="306"/>
            <ac:picMk id="3" creationId="{43A6B570-8FDA-4377-056F-720945477B97}"/>
          </ac:picMkLst>
        </pc:picChg>
        <pc:picChg chg="del">
          <ac:chgData name="Hinton, Alex (STFC,DL,AST)" userId="6e61efc1-9609-4ecc-a9d6-f0604c9a6d76" providerId="ADAL" clId="{DD55D175-F2D9-48B9-B024-7B69E9B17CFB}" dt="2023-11-01T10:43:01.880" v="827" actId="478"/>
          <ac:picMkLst>
            <pc:docMk/>
            <pc:sldMk cId="1017871136" sldId="306"/>
            <ac:picMk id="4" creationId="{47576216-D5C6-20FB-3223-0AC5E00AB7A7}"/>
          </ac:picMkLst>
        </pc:picChg>
        <pc:cxnChg chg="add mod">
          <ac:chgData name="Hinton, Alex (STFC,DL,AST)" userId="6e61efc1-9609-4ecc-a9d6-f0604c9a6d76" providerId="ADAL" clId="{DD55D175-F2D9-48B9-B024-7B69E9B17CFB}" dt="2023-11-01T10:50:08.510" v="964" actId="1582"/>
          <ac:cxnSpMkLst>
            <pc:docMk/>
            <pc:sldMk cId="1017871136" sldId="306"/>
            <ac:cxnSpMk id="11" creationId="{4CB52587-4A88-225E-E6D2-EC07D286299A}"/>
          </ac:cxnSpMkLst>
        </pc:cxnChg>
        <pc:cxnChg chg="add mod">
          <ac:chgData name="Hinton, Alex (STFC,DL,AST)" userId="6e61efc1-9609-4ecc-a9d6-f0604c9a6d76" providerId="ADAL" clId="{DD55D175-F2D9-48B9-B024-7B69E9B17CFB}" dt="2023-11-01T10:50:14.771" v="967" actId="14100"/>
          <ac:cxnSpMkLst>
            <pc:docMk/>
            <pc:sldMk cId="1017871136" sldId="306"/>
            <ac:cxnSpMk id="12" creationId="{D679A613-F613-1BC5-76BB-5476BAC20894}"/>
          </ac:cxnSpMkLst>
        </pc:cxnChg>
        <pc:cxnChg chg="add mod">
          <ac:chgData name="Hinton, Alex (STFC,DL,AST)" userId="6e61efc1-9609-4ecc-a9d6-f0604c9a6d76" providerId="ADAL" clId="{DD55D175-F2D9-48B9-B024-7B69E9B17CFB}" dt="2023-11-01T10:50:34.787" v="974" actId="14100"/>
          <ac:cxnSpMkLst>
            <pc:docMk/>
            <pc:sldMk cId="1017871136" sldId="306"/>
            <ac:cxnSpMk id="15" creationId="{890B08D8-CF0F-2A4E-74CC-437E60C6732C}"/>
          </ac:cxnSpMkLst>
        </pc:cxnChg>
        <pc:cxnChg chg="add mod">
          <ac:chgData name="Hinton, Alex (STFC,DL,AST)" userId="6e61efc1-9609-4ecc-a9d6-f0604c9a6d76" providerId="ADAL" clId="{DD55D175-F2D9-48B9-B024-7B69E9B17CFB}" dt="2023-11-01T10:50:28.627" v="972" actId="14100"/>
          <ac:cxnSpMkLst>
            <pc:docMk/>
            <pc:sldMk cId="1017871136" sldId="306"/>
            <ac:cxnSpMk id="16" creationId="{1652A4A8-861B-4AD9-6C10-3C6AFAEEFAFA}"/>
          </ac:cxnSpMkLst>
        </pc:cxnChg>
      </pc:sldChg>
      <pc:sldChg chg="addSp delSp modSp add mod">
        <pc:chgData name="Hinton, Alex (STFC,DL,AST)" userId="6e61efc1-9609-4ecc-a9d6-f0604c9a6d76" providerId="ADAL" clId="{DD55D175-F2D9-48B9-B024-7B69E9B17CFB}" dt="2023-11-01T11:01:00.606" v="1426" actId="20577"/>
        <pc:sldMkLst>
          <pc:docMk/>
          <pc:sldMk cId="2729998216" sldId="307"/>
        </pc:sldMkLst>
        <pc:spChg chg="add mod">
          <ac:chgData name="Hinton, Alex (STFC,DL,AST)" userId="6e61efc1-9609-4ecc-a9d6-f0604c9a6d76" providerId="ADAL" clId="{DD55D175-F2D9-48B9-B024-7B69E9B17CFB}" dt="2023-11-01T10:56:31.132" v="1188" actId="1076"/>
          <ac:spMkLst>
            <pc:docMk/>
            <pc:sldMk cId="2729998216" sldId="307"/>
            <ac:spMk id="4" creationId="{43BFCE84-E460-4279-014D-792833B98C0D}"/>
          </ac:spMkLst>
        </pc:spChg>
        <pc:spChg chg="mod">
          <ac:chgData name="Hinton, Alex (STFC,DL,AST)" userId="6e61efc1-9609-4ecc-a9d6-f0604c9a6d76" providerId="ADAL" clId="{DD55D175-F2D9-48B9-B024-7B69E9B17CFB}" dt="2023-11-01T11:01:00.606" v="1426" actId="20577"/>
          <ac:spMkLst>
            <pc:docMk/>
            <pc:sldMk cId="2729998216" sldId="307"/>
            <ac:spMk id="5" creationId="{697BFE5A-7C82-E244-83C3-A634D5C30E22}"/>
          </ac:spMkLst>
        </pc:spChg>
        <pc:spChg chg="del">
          <ac:chgData name="Hinton, Alex (STFC,DL,AST)" userId="6e61efc1-9609-4ecc-a9d6-f0604c9a6d76" providerId="ADAL" clId="{DD55D175-F2D9-48B9-B024-7B69E9B17CFB}" dt="2023-11-01T10:56:18.020" v="1181" actId="478"/>
          <ac:spMkLst>
            <pc:docMk/>
            <pc:sldMk cId="2729998216" sldId="307"/>
            <ac:spMk id="6" creationId="{D05CB5E4-E8BF-B309-2F45-F5E98BA6EEA5}"/>
          </ac:spMkLst>
        </pc:spChg>
        <pc:spChg chg="mod">
          <ac:chgData name="Hinton, Alex (STFC,DL,AST)" userId="6e61efc1-9609-4ecc-a9d6-f0604c9a6d76" providerId="ADAL" clId="{DD55D175-F2D9-48B9-B024-7B69E9B17CFB}" dt="2023-11-01T10:55:21.588" v="1175" actId="20577"/>
          <ac:spMkLst>
            <pc:docMk/>
            <pc:sldMk cId="2729998216" sldId="307"/>
            <ac:spMk id="7" creationId="{67B54F19-1212-9345-95FF-9D2815FD6E96}"/>
          </ac:spMkLst>
        </pc:spChg>
        <pc:spChg chg="del">
          <ac:chgData name="Hinton, Alex (STFC,DL,AST)" userId="6e61efc1-9609-4ecc-a9d6-f0604c9a6d76" providerId="ADAL" clId="{DD55D175-F2D9-48B9-B024-7B69E9B17CFB}" dt="2023-11-01T10:56:20.396" v="1183" actId="478"/>
          <ac:spMkLst>
            <pc:docMk/>
            <pc:sldMk cId="2729998216" sldId="307"/>
            <ac:spMk id="8" creationId="{9A225835-484C-E5FE-D338-F3D988FBD1A2}"/>
          </ac:spMkLst>
        </pc:spChg>
        <pc:spChg chg="add mod">
          <ac:chgData name="Hinton, Alex (STFC,DL,AST)" userId="6e61efc1-9609-4ecc-a9d6-f0604c9a6d76" providerId="ADAL" clId="{DD55D175-F2D9-48B9-B024-7B69E9B17CFB}" dt="2023-11-01T10:56:42.188" v="1192" actId="1076"/>
          <ac:spMkLst>
            <pc:docMk/>
            <pc:sldMk cId="2729998216" sldId="307"/>
            <ac:spMk id="10" creationId="{2F52A425-5B40-7E75-07B2-706ABE5835B7}"/>
          </ac:spMkLst>
        </pc:spChg>
        <pc:spChg chg="add mod">
          <ac:chgData name="Hinton, Alex (STFC,DL,AST)" userId="6e61efc1-9609-4ecc-a9d6-f0604c9a6d76" providerId="ADAL" clId="{DD55D175-F2D9-48B9-B024-7B69E9B17CFB}" dt="2023-11-01T10:56:46.887" v="1193" actId="1076"/>
          <ac:spMkLst>
            <pc:docMk/>
            <pc:sldMk cId="2729998216" sldId="307"/>
            <ac:spMk id="13" creationId="{2392A675-C326-C84B-5DB3-1FE768AAF84B}"/>
          </ac:spMkLst>
        </pc:spChg>
        <pc:spChg chg="del">
          <ac:chgData name="Hinton, Alex (STFC,DL,AST)" userId="6e61efc1-9609-4ecc-a9d6-f0604c9a6d76" providerId="ADAL" clId="{DD55D175-F2D9-48B9-B024-7B69E9B17CFB}" dt="2023-11-01T10:56:13.964" v="1177" actId="478"/>
          <ac:spMkLst>
            <pc:docMk/>
            <pc:sldMk cId="2729998216" sldId="307"/>
            <ac:spMk id="21" creationId="{3DD8324C-E138-F018-B639-27635F0370A5}"/>
          </ac:spMkLst>
        </pc:spChg>
        <pc:picChg chg="add mod">
          <ac:chgData name="Hinton, Alex (STFC,DL,AST)" userId="6e61efc1-9609-4ecc-a9d6-f0604c9a6d76" providerId="ADAL" clId="{DD55D175-F2D9-48B9-B024-7B69E9B17CFB}" dt="2023-11-01T10:56:25.678" v="1186" actId="1076"/>
          <ac:picMkLst>
            <pc:docMk/>
            <pc:sldMk cId="2729998216" sldId="307"/>
            <ac:picMk id="2" creationId="{3E0128C5-B8BC-5625-778C-A177AEFEAE16}"/>
          </ac:picMkLst>
        </pc:picChg>
        <pc:picChg chg="del">
          <ac:chgData name="Hinton, Alex (STFC,DL,AST)" userId="6e61efc1-9609-4ecc-a9d6-f0604c9a6d76" providerId="ADAL" clId="{DD55D175-F2D9-48B9-B024-7B69E9B17CFB}" dt="2023-11-01T10:56:10.134" v="1176" actId="478"/>
          <ac:picMkLst>
            <pc:docMk/>
            <pc:sldMk cId="2729998216" sldId="307"/>
            <ac:picMk id="3" creationId="{43A6B570-8FDA-4377-056F-720945477B97}"/>
          </ac:picMkLst>
        </pc:picChg>
        <pc:cxnChg chg="del">
          <ac:chgData name="Hinton, Alex (STFC,DL,AST)" userId="6e61efc1-9609-4ecc-a9d6-f0604c9a6d76" providerId="ADAL" clId="{DD55D175-F2D9-48B9-B024-7B69E9B17CFB}" dt="2023-11-01T10:56:16.779" v="1180" actId="478"/>
          <ac:cxnSpMkLst>
            <pc:docMk/>
            <pc:sldMk cId="2729998216" sldId="307"/>
            <ac:cxnSpMk id="11" creationId="{4CB52587-4A88-225E-E6D2-EC07D286299A}"/>
          </ac:cxnSpMkLst>
        </pc:cxnChg>
        <pc:cxnChg chg="del mod">
          <ac:chgData name="Hinton, Alex (STFC,DL,AST)" userId="6e61efc1-9609-4ecc-a9d6-f0604c9a6d76" providerId="ADAL" clId="{DD55D175-F2D9-48B9-B024-7B69E9B17CFB}" dt="2023-11-01T10:56:19.379" v="1182" actId="478"/>
          <ac:cxnSpMkLst>
            <pc:docMk/>
            <pc:sldMk cId="2729998216" sldId="307"/>
            <ac:cxnSpMk id="12" creationId="{D679A613-F613-1BC5-76BB-5476BAC20894}"/>
          </ac:cxnSpMkLst>
        </pc:cxnChg>
        <pc:cxnChg chg="add mod">
          <ac:chgData name="Hinton, Alex (STFC,DL,AST)" userId="6e61efc1-9609-4ecc-a9d6-f0604c9a6d76" providerId="ADAL" clId="{DD55D175-F2D9-48B9-B024-7B69E9B17CFB}" dt="2023-11-01T10:56:39.725" v="1191" actId="14100"/>
          <ac:cxnSpMkLst>
            <pc:docMk/>
            <pc:sldMk cId="2729998216" sldId="307"/>
            <ac:cxnSpMk id="14" creationId="{4A73EA49-8472-2A1D-651B-AAA1EB3083CC}"/>
          </ac:cxnSpMkLst>
        </pc:cxnChg>
        <pc:cxnChg chg="del">
          <ac:chgData name="Hinton, Alex (STFC,DL,AST)" userId="6e61efc1-9609-4ecc-a9d6-f0604c9a6d76" providerId="ADAL" clId="{DD55D175-F2D9-48B9-B024-7B69E9B17CFB}" dt="2023-11-01T10:56:15.324" v="1179" actId="478"/>
          <ac:cxnSpMkLst>
            <pc:docMk/>
            <pc:sldMk cId="2729998216" sldId="307"/>
            <ac:cxnSpMk id="15" creationId="{890B08D8-CF0F-2A4E-74CC-437E60C6732C}"/>
          </ac:cxnSpMkLst>
        </pc:cxnChg>
        <pc:cxnChg chg="del">
          <ac:chgData name="Hinton, Alex (STFC,DL,AST)" userId="6e61efc1-9609-4ecc-a9d6-f0604c9a6d76" providerId="ADAL" clId="{DD55D175-F2D9-48B9-B024-7B69E9B17CFB}" dt="2023-11-01T10:56:14.692" v="1178" actId="478"/>
          <ac:cxnSpMkLst>
            <pc:docMk/>
            <pc:sldMk cId="2729998216" sldId="307"/>
            <ac:cxnSpMk id="16" creationId="{1652A4A8-861B-4AD9-6C10-3C6AFAEEFAFA}"/>
          </ac:cxnSpMkLst>
        </pc:cxnChg>
        <pc:cxnChg chg="add mod">
          <ac:chgData name="Hinton, Alex (STFC,DL,AST)" userId="6e61efc1-9609-4ecc-a9d6-f0604c9a6d76" providerId="ADAL" clId="{DD55D175-F2D9-48B9-B024-7B69E9B17CFB}" dt="2023-11-01T10:56:57.295" v="1196" actId="14100"/>
          <ac:cxnSpMkLst>
            <pc:docMk/>
            <pc:sldMk cId="2729998216" sldId="307"/>
            <ac:cxnSpMk id="19" creationId="{D2B33E3A-9300-0D70-2953-218A6A30B5FE}"/>
          </ac:cxnSpMkLst>
        </pc:cxnChg>
        <pc:cxnChg chg="add mod">
          <ac:chgData name="Hinton, Alex (STFC,DL,AST)" userId="6e61efc1-9609-4ecc-a9d6-f0604c9a6d76" providerId="ADAL" clId="{DD55D175-F2D9-48B9-B024-7B69E9B17CFB}" dt="2023-11-01T10:57:06.381" v="1199" actId="14100"/>
          <ac:cxnSpMkLst>
            <pc:docMk/>
            <pc:sldMk cId="2729998216" sldId="307"/>
            <ac:cxnSpMk id="23" creationId="{876131AB-451E-009F-704F-66F3D198A762}"/>
          </ac:cxnSpMkLst>
        </pc:cxnChg>
      </pc:sldChg>
      <pc:sldChg chg="addSp delSp modSp add mod">
        <pc:chgData name="Hinton, Alex (STFC,DL,AST)" userId="6e61efc1-9609-4ecc-a9d6-f0604c9a6d76" providerId="ADAL" clId="{DD55D175-F2D9-48B9-B024-7B69E9B17CFB}" dt="2023-11-01T11:21:16.922" v="1698" actId="1076"/>
        <pc:sldMkLst>
          <pc:docMk/>
          <pc:sldMk cId="1961509904" sldId="308"/>
        </pc:sldMkLst>
        <pc:spChg chg="add mod">
          <ac:chgData name="Hinton, Alex (STFC,DL,AST)" userId="6e61efc1-9609-4ecc-a9d6-f0604c9a6d76" providerId="ADAL" clId="{DD55D175-F2D9-48B9-B024-7B69E9B17CFB}" dt="2023-11-01T11:19:39.314" v="1686" actId="1076"/>
          <ac:spMkLst>
            <pc:docMk/>
            <pc:sldMk cId="1961509904" sldId="308"/>
            <ac:spMk id="3" creationId="{49364A13-E13E-68C8-7B84-EF3A5E43FCB8}"/>
          </ac:spMkLst>
        </pc:spChg>
        <pc:spChg chg="del">
          <ac:chgData name="Hinton, Alex (STFC,DL,AST)" userId="6e61efc1-9609-4ecc-a9d6-f0604c9a6d76" providerId="ADAL" clId="{DD55D175-F2D9-48B9-B024-7B69E9B17CFB}" dt="2023-11-01T11:06:17.985" v="1455" actId="478"/>
          <ac:spMkLst>
            <pc:docMk/>
            <pc:sldMk cId="1961509904" sldId="308"/>
            <ac:spMk id="4" creationId="{43BFCE84-E460-4279-014D-792833B98C0D}"/>
          </ac:spMkLst>
        </pc:spChg>
        <pc:spChg chg="mod">
          <ac:chgData name="Hinton, Alex (STFC,DL,AST)" userId="6e61efc1-9609-4ecc-a9d6-f0604c9a6d76" providerId="ADAL" clId="{DD55D175-F2D9-48B9-B024-7B69E9B17CFB}" dt="2023-11-01T11:19:32.069" v="1684" actId="14100"/>
          <ac:spMkLst>
            <pc:docMk/>
            <pc:sldMk cId="1961509904" sldId="308"/>
            <ac:spMk id="5" creationId="{697BFE5A-7C82-E244-83C3-A634D5C30E22}"/>
          </ac:spMkLst>
        </pc:spChg>
        <pc:spChg chg="mod">
          <ac:chgData name="Hinton, Alex (STFC,DL,AST)" userId="6e61efc1-9609-4ecc-a9d6-f0604c9a6d76" providerId="ADAL" clId="{DD55D175-F2D9-48B9-B024-7B69E9B17CFB}" dt="2023-11-01T11:06:09.852" v="1450" actId="20577"/>
          <ac:spMkLst>
            <pc:docMk/>
            <pc:sldMk cId="1961509904" sldId="308"/>
            <ac:spMk id="7" creationId="{67B54F19-1212-9345-95FF-9D2815FD6E96}"/>
          </ac:spMkLst>
        </pc:spChg>
        <pc:spChg chg="del">
          <ac:chgData name="Hinton, Alex (STFC,DL,AST)" userId="6e61efc1-9609-4ecc-a9d6-f0604c9a6d76" providerId="ADAL" clId="{DD55D175-F2D9-48B9-B024-7B69E9B17CFB}" dt="2023-11-01T11:06:14.536" v="1452" actId="478"/>
          <ac:spMkLst>
            <pc:docMk/>
            <pc:sldMk cId="1961509904" sldId="308"/>
            <ac:spMk id="10" creationId="{2F52A425-5B40-7E75-07B2-706ABE5835B7}"/>
          </ac:spMkLst>
        </pc:spChg>
        <pc:spChg chg="del">
          <ac:chgData name="Hinton, Alex (STFC,DL,AST)" userId="6e61efc1-9609-4ecc-a9d6-f0604c9a6d76" providerId="ADAL" clId="{DD55D175-F2D9-48B9-B024-7B69E9B17CFB}" dt="2023-11-01T11:06:20.872" v="1457" actId="478"/>
          <ac:spMkLst>
            <pc:docMk/>
            <pc:sldMk cId="1961509904" sldId="308"/>
            <ac:spMk id="13" creationId="{2392A675-C326-C84B-5DB3-1FE768AAF84B}"/>
          </ac:spMkLst>
        </pc:spChg>
        <pc:graphicFrameChg chg="add mod">
          <ac:chgData name="Hinton, Alex (STFC,DL,AST)" userId="6e61efc1-9609-4ecc-a9d6-f0604c9a6d76" providerId="ADAL" clId="{DD55D175-F2D9-48B9-B024-7B69E9B17CFB}" dt="2023-11-01T11:20:57.718" v="1688"/>
          <ac:graphicFrameMkLst>
            <pc:docMk/>
            <pc:sldMk cId="1961509904" sldId="308"/>
            <ac:graphicFrameMk id="11" creationId="{F8E8E25C-F10F-4C6A-850E-D91996389E7D}"/>
          </ac:graphicFrameMkLst>
        </pc:graphicFrameChg>
        <pc:picChg chg="del">
          <ac:chgData name="Hinton, Alex (STFC,DL,AST)" userId="6e61efc1-9609-4ecc-a9d6-f0604c9a6d76" providerId="ADAL" clId="{DD55D175-F2D9-48B9-B024-7B69E9B17CFB}" dt="2023-11-01T11:06:12.888" v="1451" actId="478"/>
          <ac:picMkLst>
            <pc:docMk/>
            <pc:sldMk cId="1961509904" sldId="308"/>
            <ac:picMk id="2" creationId="{3E0128C5-B8BC-5625-778C-A177AEFEAE16}"/>
          </ac:picMkLst>
        </pc:picChg>
        <pc:picChg chg="mod">
          <ac:chgData name="Hinton, Alex (STFC,DL,AST)" userId="6e61efc1-9609-4ecc-a9d6-f0604c9a6d76" providerId="ADAL" clId="{DD55D175-F2D9-48B9-B024-7B69E9B17CFB}" dt="2023-11-01T11:19:34.989" v="1685" actId="1076"/>
          <ac:picMkLst>
            <pc:docMk/>
            <pc:sldMk cId="1961509904" sldId="308"/>
            <ac:picMk id="6" creationId="{60E88E2E-A8D1-717A-DAC1-427667FB3F2C}"/>
          </ac:picMkLst>
        </pc:picChg>
        <pc:picChg chg="mod">
          <ac:chgData name="Hinton, Alex (STFC,DL,AST)" userId="6e61efc1-9609-4ecc-a9d6-f0604c9a6d76" providerId="ADAL" clId="{DD55D175-F2D9-48B9-B024-7B69E9B17CFB}" dt="2023-11-01T11:21:10.595" v="1695" actId="1076"/>
          <ac:picMkLst>
            <pc:docMk/>
            <pc:sldMk cId="1961509904" sldId="308"/>
            <ac:picMk id="8" creationId="{5AC9812B-AEE4-B860-49B2-F1B4988779B0}"/>
          </ac:picMkLst>
        </pc:picChg>
        <pc:picChg chg="mod">
          <ac:chgData name="Hinton, Alex (STFC,DL,AST)" userId="6e61efc1-9609-4ecc-a9d6-f0604c9a6d76" providerId="ADAL" clId="{DD55D175-F2D9-48B9-B024-7B69E9B17CFB}" dt="2023-11-01T11:21:16.922" v="1698" actId="1076"/>
          <ac:picMkLst>
            <pc:docMk/>
            <pc:sldMk cId="1961509904" sldId="308"/>
            <ac:picMk id="12" creationId="{81DAAA13-7191-23C7-C5C9-29F29FC298F9}"/>
          </ac:picMkLst>
        </pc:picChg>
        <pc:cxnChg chg="del mod">
          <ac:chgData name="Hinton, Alex (STFC,DL,AST)" userId="6e61efc1-9609-4ecc-a9d6-f0604c9a6d76" providerId="ADAL" clId="{DD55D175-F2D9-48B9-B024-7B69E9B17CFB}" dt="2023-11-01T11:06:16.355" v="1454" actId="478"/>
          <ac:cxnSpMkLst>
            <pc:docMk/>
            <pc:sldMk cId="1961509904" sldId="308"/>
            <ac:cxnSpMk id="14" creationId="{4A73EA49-8472-2A1D-651B-AAA1EB3083CC}"/>
          </ac:cxnSpMkLst>
        </pc:cxnChg>
        <pc:cxnChg chg="del mod">
          <ac:chgData name="Hinton, Alex (STFC,DL,AST)" userId="6e61efc1-9609-4ecc-a9d6-f0604c9a6d76" providerId="ADAL" clId="{DD55D175-F2D9-48B9-B024-7B69E9B17CFB}" dt="2023-11-01T11:06:19.744" v="1456" actId="478"/>
          <ac:cxnSpMkLst>
            <pc:docMk/>
            <pc:sldMk cId="1961509904" sldId="308"/>
            <ac:cxnSpMk id="19" creationId="{D2B33E3A-9300-0D70-2953-218A6A30B5FE}"/>
          </ac:cxnSpMkLst>
        </pc:cxnChg>
        <pc:cxnChg chg="del mod">
          <ac:chgData name="Hinton, Alex (STFC,DL,AST)" userId="6e61efc1-9609-4ecc-a9d6-f0604c9a6d76" providerId="ADAL" clId="{DD55D175-F2D9-48B9-B024-7B69E9B17CFB}" dt="2023-11-01T11:06:15.207" v="1453" actId="478"/>
          <ac:cxnSpMkLst>
            <pc:docMk/>
            <pc:sldMk cId="1961509904" sldId="308"/>
            <ac:cxnSpMk id="23" creationId="{876131AB-451E-009F-704F-66F3D198A762}"/>
          </ac:cxnSpMkLst>
        </pc:cxnChg>
      </pc:sldChg>
      <pc:sldChg chg="addSp delSp modSp add mod">
        <pc:chgData name="Hinton, Alex (STFC,DL,AST)" userId="6e61efc1-9609-4ecc-a9d6-f0604c9a6d76" providerId="ADAL" clId="{DD55D175-F2D9-48B9-B024-7B69E9B17CFB}" dt="2023-11-06T14:44:56.612" v="3028" actId="1076"/>
        <pc:sldMkLst>
          <pc:docMk/>
          <pc:sldMk cId="190131433" sldId="309"/>
        </pc:sldMkLst>
        <pc:spChg chg="add mod">
          <ac:chgData name="Hinton, Alex (STFC,DL,AST)" userId="6e61efc1-9609-4ecc-a9d6-f0604c9a6d76" providerId="ADAL" clId="{DD55D175-F2D9-48B9-B024-7B69E9B17CFB}" dt="2023-11-06T14:44:23.543" v="3022" actId="1076"/>
          <ac:spMkLst>
            <pc:docMk/>
            <pc:sldMk cId="190131433" sldId="309"/>
            <ac:spMk id="2" creationId="{C4520695-8350-48E4-0296-F3D1017E388B}"/>
          </ac:spMkLst>
        </pc:spChg>
        <pc:spChg chg="mod">
          <ac:chgData name="Hinton, Alex (STFC,DL,AST)" userId="6e61efc1-9609-4ecc-a9d6-f0604c9a6d76" providerId="ADAL" clId="{DD55D175-F2D9-48B9-B024-7B69E9B17CFB}" dt="2023-11-06T14:44:30.748" v="3024" actId="1076"/>
          <ac:spMkLst>
            <pc:docMk/>
            <pc:sldMk cId="190131433" sldId="309"/>
            <ac:spMk id="3" creationId="{49364A13-E13E-68C8-7B84-EF3A5E43FCB8}"/>
          </ac:spMkLst>
        </pc:spChg>
        <pc:spChg chg="mod">
          <ac:chgData name="Hinton, Alex (STFC,DL,AST)" userId="6e61efc1-9609-4ecc-a9d6-f0604c9a6d76" providerId="ADAL" clId="{DD55D175-F2D9-48B9-B024-7B69E9B17CFB}" dt="2023-11-01T11:29:50.461" v="1911" actId="20577"/>
          <ac:spMkLst>
            <pc:docMk/>
            <pc:sldMk cId="190131433" sldId="309"/>
            <ac:spMk id="5" creationId="{697BFE5A-7C82-E244-83C3-A634D5C30E22}"/>
          </ac:spMkLst>
        </pc:spChg>
        <pc:spChg chg="add mod">
          <ac:chgData name="Hinton, Alex (STFC,DL,AST)" userId="6e61efc1-9609-4ecc-a9d6-f0604c9a6d76" providerId="ADAL" clId="{DD55D175-F2D9-48B9-B024-7B69E9B17CFB}" dt="2023-11-06T14:44:47.970" v="3026" actId="1076"/>
          <ac:spMkLst>
            <pc:docMk/>
            <pc:sldMk cId="190131433" sldId="309"/>
            <ac:spMk id="18" creationId="{A44492DD-D6C4-09EC-5766-D4741A7BE46C}"/>
          </ac:spMkLst>
        </pc:spChg>
        <pc:picChg chg="del">
          <ac:chgData name="Hinton, Alex (STFC,DL,AST)" userId="6e61efc1-9609-4ecc-a9d6-f0604c9a6d76" providerId="ADAL" clId="{DD55D175-F2D9-48B9-B024-7B69E9B17CFB}" dt="2023-11-01T11:25:10.898" v="1758" actId="478"/>
          <ac:picMkLst>
            <pc:docMk/>
            <pc:sldMk cId="190131433" sldId="309"/>
            <ac:picMk id="6" creationId="{60E88E2E-A8D1-717A-DAC1-427667FB3F2C}"/>
          </ac:picMkLst>
        </pc:picChg>
        <pc:picChg chg="del">
          <ac:chgData name="Hinton, Alex (STFC,DL,AST)" userId="6e61efc1-9609-4ecc-a9d6-f0604c9a6d76" providerId="ADAL" clId="{DD55D175-F2D9-48B9-B024-7B69E9B17CFB}" dt="2023-11-01T11:25:12.322" v="1760" actId="478"/>
          <ac:picMkLst>
            <pc:docMk/>
            <pc:sldMk cId="190131433" sldId="309"/>
            <ac:picMk id="8" creationId="{5AC9812B-AEE4-B860-49B2-F1B4988779B0}"/>
          </ac:picMkLst>
        </pc:picChg>
        <pc:picChg chg="del">
          <ac:chgData name="Hinton, Alex (STFC,DL,AST)" userId="6e61efc1-9609-4ecc-a9d6-f0604c9a6d76" providerId="ADAL" clId="{DD55D175-F2D9-48B9-B024-7B69E9B17CFB}" dt="2023-11-01T11:25:11.746" v="1759" actId="478"/>
          <ac:picMkLst>
            <pc:docMk/>
            <pc:sldMk cId="190131433" sldId="309"/>
            <ac:picMk id="12" creationId="{81DAAA13-7191-23C7-C5C9-29F29FC298F9}"/>
          </ac:picMkLst>
        </pc:picChg>
        <pc:picChg chg="mod">
          <ac:chgData name="Hinton, Alex (STFC,DL,AST)" userId="6e61efc1-9609-4ecc-a9d6-f0604c9a6d76" providerId="ADAL" clId="{DD55D175-F2D9-48B9-B024-7B69E9B17CFB}" dt="2023-11-02T08:18:28.636" v="2863" actId="1076"/>
          <ac:picMkLst>
            <pc:docMk/>
            <pc:sldMk cId="190131433" sldId="309"/>
            <ac:picMk id="13" creationId="{189C0C72-5632-8C7F-1851-FDDD5783BE92}"/>
          </ac:picMkLst>
        </pc:picChg>
        <pc:picChg chg="mod">
          <ac:chgData name="Hinton, Alex (STFC,DL,AST)" userId="6e61efc1-9609-4ecc-a9d6-f0604c9a6d76" providerId="ADAL" clId="{DD55D175-F2D9-48B9-B024-7B69E9B17CFB}" dt="2023-11-02T08:19:44.709" v="2867" actId="1076"/>
          <ac:picMkLst>
            <pc:docMk/>
            <pc:sldMk cId="190131433" sldId="309"/>
            <ac:picMk id="14" creationId="{72DD58AB-C1B7-DEFA-0315-BAB6454CFA1F}"/>
          </ac:picMkLst>
        </pc:picChg>
        <pc:picChg chg="del mod">
          <ac:chgData name="Hinton, Alex (STFC,DL,AST)" userId="6e61efc1-9609-4ecc-a9d6-f0604c9a6d76" providerId="ADAL" clId="{DD55D175-F2D9-48B9-B024-7B69E9B17CFB}" dt="2023-11-02T08:21:19.933" v="2872" actId="478"/>
          <ac:picMkLst>
            <pc:docMk/>
            <pc:sldMk cId="190131433" sldId="309"/>
            <ac:picMk id="15" creationId="{FC6C81F0-D36D-370C-9793-BB6E0CA5C10B}"/>
          </ac:picMkLst>
        </pc:picChg>
        <pc:picChg chg="mod">
          <ac:chgData name="Hinton, Alex (STFC,DL,AST)" userId="6e61efc1-9609-4ecc-a9d6-f0604c9a6d76" providerId="ADAL" clId="{DD55D175-F2D9-48B9-B024-7B69E9B17CFB}" dt="2023-11-02T08:21:30.158" v="2876" actId="1076"/>
          <ac:picMkLst>
            <pc:docMk/>
            <pc:sldMk cId="190131433" sldId="309"/>
            <ac:picMk id="16" creationId="{0D3B1EBF-B076-457A-AE65-0A78E857642D}"/>
          </ac:picMkLst>
        </pc:picChg>
        <pc:cxnChg chg="add mod">
          <ac:chgData name="Hinton, Alex (STFC,DL,AST)" userId="6e61efc1-9609-4ecc-a9d6-f0604c9a6d76" providerId="ADAL" clId="{DD55D175-F2D9-48B9-B024-7B69E9B17CFB}" dt="2023-11-06T14:44:28.220" v="3023" actId="14100"/>
          <ac:cxnSpMkLst>
            <pc:docMk/>
            <pc:sldMk cId="190131433" sldId="309"/>
            <ac:cxnSpMk id="4" creationId="{CA876DDA-202C-7BEB-735F-BADE6BECAF04}"/>
          </ac:cxnSpMkLst>
        </pc:cxnChg>
        <pc:cxnChg chg="add mod">
          <ac:chgData name="Hinton, Alex (STFC,DL,AST)" userId="6e61efc1-9609-4ecc-a9d6-f0604c9a6d76" providerId="ADAL" clId="{DD55D175-F2D9-48B9-B024-7B69E9B17CFB}" dt="2023-11-06T14:44:56.612" v="3028" actId="1076"/>
          <ac:cxnSpMkLst>
            <pc:docMk/>
            <pc:sldMk cId="190131433" sldId="309"/>
            <ac:cxnSpMk id="19" creationId="{66142D7B-2125-9229-DFCA-C44327410B19}"/>
          </ac:cxnSpMkLst>
        </pc:cxnChg>
      </pc:sldChg>
      <pc:sldChg chg="delSp modSp add mod">
        <pc:chgData name="Hinton, Alex (STFC,DL,AST)" userId="6e61efc1-9609-4ecc-a9d6-f0604c9a6d76" providerId="ADAL" clId="{DD55D175-F2D9-48B9-B024-7B69E9B17CFB}" dt="2023-11-06T10:12:16.338" v="3021" actId="14100"/>
        <pc:sldMkLst>
          <pc:docMk/>
          <pc:sldMk cId="1318908313" sldId="310"/>
        </pc:sldMkLst>
        <pc:spChg chg="del">
          <ac:chgData name="Hinton, Alex (STFC,DL,AST)" userId="6e61efc1-9609-4ecc-a9d6-f0604c9a6d76" providerId="ADAL" clId="{DD55D175-F2D9-48B9-B024-7B69E9B17CFB}" dt="2023-11-01T12:00:47.166" v="1950" actId="478"/>
          <ac:spMkLst>
            <pc:docMk/>
            <pc:sldMk cId="1318908313" sldId="310"/>
            <ac:spMk id="2" creationId="{C4520695-8350-48E4-0296-F3D1017E388B}"/>
          </ac:spMkLst>
        </pc:spChg>
        <pc:spChg chg="del">
          <ac:chgData name="Hinton, Alex (STFC,DL,AST)" userId="6e61efc1-9609-4ecc-a9d6-f0604c9a6d76" providerId="ADAL" clId="{DD55D175-F2D9-48B9-B024-7B69E9B17CFB}" dt="2023-11-01T12:00:49.038" v="1952" actId="478"/>
          <ac:spMkLst>
            <pc:docMk/>
            <pc:sldMk cId="1318908313" sldId="310"/>
            <ac:spMk id="3" creationId="{49364A13-E13E-68C8-7B84-EF3A5E43FCB8}"/>
          </ac:spMkLst>
        </pc:spChg>
        <pc:spChg chg="mod">
          <ac:chgData name="Hinton, Alex (STFC,DL,AST)" userId="6e61efc1-9609-4ecc-a9d6-f0604c9a6d76" providerId="ADAL" clId="{DD55D175-F2D9-48B9-B024-7B69E9B17CFB}" dt="2023-11-06T10:05:54.164" v="3002" actId="20577"/>
          <ac:spMkLst>
            <pc:docMk/>
            <pc:sldMk cId="1318908313" sldId="310"/>
            <ac:spMk id="5" creationId="{697BFE5A-7C82-E244-83C3-A634D5C30E22}"/>
          </ac:spMkLst>
        </pc:spChg>
        <pc:spChg chg="mod">
          <ac:chgData name="Hinton, Alex (STFC,DL,AST)" userId="6e61efc1-9609-4ecc-a9d6-f0604c9a6d76" providerId="ADAL" clId="{DD55D175-F2D9-48B9-B024-7B69E9B17CFB}" dt="2023-11-01T12:00:41.577" v="1949" actId="20577"/>
          <ac:spMkLst>
            <pc:docMk/>
            <pc:sldMk cId="1318908313" sldId="310"/>
            <ac:spMk id="7" creationId="{67B54F19-1212-9345-95FF-9D2815FD6E96}"/>
          </ac:spMkLst>
        </pc:spChg>
        <pc:picChg chg="mod">
          <ac:chgData name="Hinton, Alex (STFC,DL,AST)" userId="6e61efc1-9609-4ecc-a9d6-f0604c9a6d76" providerId="ADAL" clId="{DD55D175-F2D9-48B9-B024-7B69E9B17CFB}" dt="2023-11-06T10:12:16.338" v="3021" actId="14100"/>
          <ac:picMkLst>
            <pc:docMk/>
            <pc:sldMk cId="1318908313" sldId="310"/>
            <ac:picMk id="6" creationId="{FC45767B-F2FA-FDC3-7AF6-3352F6ADA9EB}"/>
          </ac:picMkLst>
        </pc:picChg>
        <pc:picChg chg="mod">
          <ac:chgData name="Hinton, Alex (STFC,DL,AST)" userId="6e61efc1-9609-4ecc-a9d6-f0604c9a6d76" providerId="ADAL" clId="{DD55D175-F2D9-48B9-B024-7B69E9B17CFB}" dt="2023-11-06T10:12:09.293" v="3019" actId="1076"/>
          <ac:picMkLst>
            <pc:docMk/>
            <pc:sldMk cId="1318908313" sldId="310"/>
            <ac:picMk id="8" creationId="{001154DB-BFA4-8439-6DE0-48FB614807A7}"/>
          </ac:picMkLst>
        </pc:picChg>
        <pc:picChg chg="mod">
          <ac:chgData name="Hinton, Alex (STFC,DL,AST)" userId="6e61efc1-9609-4ecc-a9d6-f0604c9a6d76" providerId="ADAL" clId="{DD55D175-F2D9-48B9-B024-7B69E9B17CFB}" dt="2023-11-06T10:12:09.293" v="3019" actId="1076"/>
          <ac:picMkLst>
            <pc:docMk/>
            <pc:sldMk cId="1318908313" sldId="310"/>
            <ac:picMk id="10" creationId="{33E537DB-6AF5-E7AF-E39B-DA1BE5824B4B}"/>
          </ac:picMkLst>
        </pc:picChg>
        <pc:cxnChg chg="del">
          <ac:chgData name="Hinton, Alex (STFC,DL,AST)" userId="6e61efc1-9609-4ecc-a9d6-f0604c9a6d76" providerId="ADAL" clId="{DD55D175-F2D9-48B9-B024-7B69E9B17CFB}" dt="2023-11-01T12:00:47.773" v="1951" actId="478"/>
          <ac:cxnSpMkLst>
            <pc:docMk/>
            <pc:sldMk cId="1318908313" sldId="310"/>
            <ac:cxnSpMk id="4" creationId="{CA876DDA-202C-7BEB-735F-BADE6BECAF04}"/>
          </ac:cxnSpMkLst>
        </pc:cxnChg>
      </pc:sldChg>
      <pc:sldChg chg="modSp add mod">
        <pc:chgData name="Hinton, Alex (STFC,DL,AST)" userId="6e61efc1-9609-4ecc-a9d6-f0604c9a6d76" providerId="ADAL" clId="{DD55D175-F2D9-48B9-B024-7B69E9B17CFB}" dt="2023-11-01T12:03:57.470" v="2434" actId="20577"/>
        <pc:sldMkLst>
          <pc:docMk/>
          <pc:sldMk cId="1051157229" sldId="311"/>
        </pc:sldMkLst>
        <pc:spChg chg="mod">
          <ac:chgData name="Hinton, Alex (STFC,DL,AST)" userId="6e61efc1-9609-4ecc-a9d6-f0604c9a6d76" providerId="ADAL" clId="{DD55D175-F2D9-48B9-B024-7B69E9B17CFB}" dt="2023-11-01T12:03:57.470" v="2434" actId="20577"/>
          <ac:spMkLst>
            <pc:docMk/>
            <pc:sldMk cId="1051157229" sldId="311"/>
            <ac:spMk id="5" creationId="{697BFE5A-7C82-E244-83C3-A634D5C30E22}"/>
          </ac:spMkLst>
        </pc:spChg>
        <pc:spChg chg="mod">
          <ac:chgData name="Hinton, Alex (STFC,DL,AST)" userId="6e61efc1-9609-4ecc-a9d6-f0604c9a6d76" providerId="ADAL" clId="{DD55D175-F2D9-48B9-B024-7B69E9B17CFB}" dt="2023-11-01T12:03:01.967" v="2244" actId="20577"/>
          <ac:spMkLst>
            <pc:docMk/>
            <pc:sldMk cId="1051157229" sldId="311"/>
            <ac:spMk id="7" creationId="{67B54F19-1212-9345-95FF-9D2815FD6E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2E29-80C1-42D7-97AC-9E5C3342A510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6AE7-64A0-4B27-B492-9E37F5E3AAC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2695-7553-45EB-B6E7-8554AF45CD3E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7DB6-B09C-4388-9B01-473F15C1E1DD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E03F-097B-4566-9CC6-0F02D769DB5E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FC2B-311F-424A-8ABD-D7C8AFC7EED0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B37D-02A3-4EBC-8108-EDD4F1A7F9C5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1DE3-6A38-4437-88FB-795A37ECEBFA}" type="datetime1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6FAB-248F-48EE-9A8A-ADAB4B98093C}" type="datetime1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5F9F-27A1-4F63-B568-C3DCC29904DA}" type="datetime1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2070-54B7-4DE6-AC75-7A4F013A80FB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BF4-D502-4C4D-A46C-11081C41FC41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1376-CDF6-4BB1-9D72-D29270A85B6E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B5D5-D4E4-4BEE-818B-35704710305C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4D86-0135-4CD0-BB71-9B900AB056B0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E00-5613-4ECA-8825-C9D88CCBCC7E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5385-C19F-405F-AF52-66F89B63C525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97EA-4794-4413-BA2F-1E7E5496D960}" type="datetime1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62F6-9E56-4E2B-81FF-337A4A2EDB20}" type="datetime1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DF21-C67F-4643-A8BE-7F4A0629A798}" type="datetime1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681-BB13-4284-8E7E-51504AEAB46C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BDDF-99C3-4772-BC9B-AE1C03A29BEF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3A966-FA23-422B-9112-5292C4E03F26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2727C-5A30-4D16-A5A0-E36DF077545F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6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8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1049356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/>
                <a:cs typeface="Arial"/>
              </a:rPr>
              <a:t>Magnetic Design of the HEPTO Dipole-Quadrupole for Diamond-II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255197" y="4541312"/>
            <a:ext cx="9620326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 dirty="0">
                <a:solidFill>
                  <a:srgbClr val="626262"/>
                </a:solidFill>
                <a:latin typeface="Arial"/>
                <a:cs typeface="Arial"/>
              </a:rPr>
              <a:t>Alex Hinton</a:t>
            </a:r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, Ben Shepherd (STFC Daresbury Laboratory)</a:t>
            </a:r>
          </a:p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Abolfazl Shahveh (Diamond Light Source)</a:t>
            </a:r>
          </a:p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Tadej Milharcic, Mirko </a:t>
            </a:r>
            <a:r>
              <a:rPr lang="en-GB" sz="2400" dirty="0" err="1">
                <a:solidFill>
                  <a:srgbClr val="626262"/>
                </a:solidFill>
                <a:latin typeface="Arial"/>
                <a:cs typeface="Arial"/>
              </a:rPr>
              <a:t>Kokole</a:t>
            </a:r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, Jure Počkar (</a:t>
            </a:r>
            <a:r>
              <a:rPr lang="en-GB" sz="2400" dirty="0" err="1">
                <a:solidFill>
                  <a:srgbClr val="626262"/>
                </a:solidFill>
                <a:latin typeface="Arial"/>
                <a:cs typeface="Arial"/>
              </a:rPr>
              <a:t>Kyma</a:t>
            </a:r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 S.p.A.)</a:t>
            </a:r>
          </a:p>
          <a:p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Low Emittance Ring – Permanent Magnet Workshop, Trieste</a:t>
            </a:r>
          </a:p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14-15/11/2023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157B13-A550-5D94-8FE6-A87EBE4BF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226" y="3739511"/>
            <a:ext cx="2095500" cy="18192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F3E7F35-3D14-CC1A-3276-22992C699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931" y="5558786"/>
            <a:ext cx="1988090" cy="113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4" y="1397235"/>
            <a:ext cx="5981697" cy="44676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Coils wound from solid insulated copper wire.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cooled coils – no need for water cooling infrastructure.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current expected at nominal operation to trim fields (account for magnetisation and machining tolerances).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 power dissipation of equivalent electromagnet = </a:t>
            </a: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2.3 kW.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Bipolar power supply required for field tuning.</a:t>
            </a:r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Final Coil Design</a:t>
            </a:r>
            <a:endParaRPr lang="en-US" sz="4400" b="1" spc="-15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B4FEC-78D8-0CF3-6A60-C8419A72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95A060-C03E-86C3-8FBC-3FEF71A7D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4"/>
          <a:stretch/>
        </p:blipFill>
        <p:spPr>
          <a:xfrm>
            <a:off x="6409477" y="640315"/>
            <a:ext cx="5462729" cy="2561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6AE463-0A27-F681-61C2-A890E1544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181" y="3586953"/>
            <a:ext cx="5765260" cy="21227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796BD4-5329-AC49-5978-49F57BEE07C1}"/>
              </a:ext>
            </a:extLst>
          </p:cNvPr>
          <p:cNvSpPr txBox="1"/>
          <p:nvPr/>
        </p:nvSpPr>
        <p:spPr>
          <a:xfrm>
            <a:off x="8270940" y="5911334"/>
            <a:ext cx="73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Yoke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08391-4D86-44B2-C3FB-6B78A57709AB}"/>
              </a:ext>
            </a:extLst>
          </p:cNvPr>
          <p:cNvSpPr txBox="1"/>
          <p:nvPr/>
        </p:nvSpPr>
        <p:spPr>
          <a:xfrm>
            <a:off x="5927181" y="5848353"/>
            <a:ext cx="194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Coil cross-section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84DC35-C25C-4EA8-B3F5-DC700C841825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796388" y="5479915"/>
            <a:ext cx="103964" cy="36843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7D00F4-0E0A-9D7C-FF7E-01B87DEEB374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8637349" y="5479915"/>
            <a:ext cx="0" cy="43141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46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5" y="1397235"/>
            <a:ext cx="5709107" cy="44676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Large attractive magnetic forces between permanent magnet blocks and steel yoke.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Forces need to be considered during assembly of magnet to prevent injury or damage to the magnet.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Forces between poles in assembled magnet could cause deformation and hence reduced field quality.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Movement of components must be prohibited.</a:t>
            </a:r>
            <a:endParaRPr lang="en-GB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200">
              <a:solidFill>
                <a:srgbClr val="626262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Assembly and Forces</a:t>
            </a:r>
            <a:endParaRPr lang="en-US" sz="4400" b="1" spc="-15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11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7CEAC7-E700-3540-528A-1FC98EFD552F}"/>
              </a:ext>
            </a:extLst>
          </p:cNvPr>
          <p:cNvGrpSpPr/>
          <p:nvPr/>
        </p:nvGrpSpPr>
        <p:grpSpPr>
          <a:xfrm>
            <a:off x="6744596" y="1447764"/>
            <a:ext cx="4114800" cy="4380500"/>
            <a:chOff x="1932647" y="2280867"/>
            <a:chExt cx="3049537" cy="368965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B4224A-02BE-3AEE-1F4D-7280CB512A8E}"/>
                </a:ext>
              </a:extLst>
            </p:cNvPr>
            <p:cNvGrpSpPr/>
            <p:nvPr/>
          </p:nvGrpSpPr>
          <p:grpSpPr>
            <a:xfrm>
              <a:off x="1932647" y="2280867"/>
              <a:ext cx="3049537" cy="3689654"/>
              <a:chOff x="1932647" y="2280867"/>
              <a:chExt cx="3049537" cy="368965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E3953FB-2A1F-50A8-D0F9-E8DCC375CF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8021" t="11163" r="24210" b="16239"/>
              <a:stretch/>
            </p:blipFill>
            <p:spPr>
              <a:xfrm>
                <a:off x="1932647" y="2280867"/>
                <a:ext cx="3049537" cy="350498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26FF8F-001A-B7DE-F02C-CF0DE56C0498}"/>
                  </a:ext>
                </a:extLst>
              </p:cNvPr>
              <p:cNvSpPr txBox="1"/>
              <p:nvPr/>
            </p:nvSpPr>
            <p:spPr>
              <a:xfrm>
                <a:off x="3141813" y="3909309"/>
                <a:ext cx="746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>
                    <a:solidFill>
                      <a:srgbClr val="000000"/>
                    </a:solidFill>
                  </a:rPr>
                  <a:t>30 kN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48D830A6-8FE7-7568-0BD5-309726AA12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03251" y="2736715"/>
                <a:ext cx="466928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44EA96F-8F1C-6A59-C8EF-9E9ADADDFE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53710" y="5519362"/>
                <a:ext cx="398835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A428C2-E170-1D65-B1AE-E60C18173403}"/>
                  </a:ext>
                </a:extLst>
              </p:cNvPr>
              <p:cNvSpPr txBox="1"/>
              <p:nvPr/>
            </p:nvSpPr>
            <p:spPr>
              <a:xfrm>
                <a:off x="4053661" y="5601189"/>
                <a:ext cx="746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>
                    <a:solidFill>
                      <a:srgbClr val="000000"/>
                    </a:solidFill>
                  </a:rPr>
                  <a:t>30 kN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70B852-30A1-EC03-0922-4688F4F43FD4}"/>
                  </a:ext>
                </a:extLst>
              </p:cNvPr>
              <p:cNvSpPr txBox="1"/>
              <p:nvPr/>
            </p:nvSpPr>
            <p:spPr>
              <a:xfrm>
                <a:off x="2129974" y="2750743"/>
                <a:ext cx="746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>
                    <a:solidFill>
                      <a:srgbClr val="000000"/>
                    </a:solidFill>
                  </a:rPr>
                  <a:t>40 kN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A0197482-63C1-7C28-6804-51B2BD9F36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26212" y="4316375"/>
                <a:ext cx="398835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5B0026-EABF-BEDA-6041-8A11029708B7}"/>
                  </a:ext>
                </a:extLst>
              </p:cNvPr>
              <p:cNvSpPr txBox="1"/>
              <p:nvPr/>
            </p:nvSpPr>
            <p:spPr>
              <a:xfrm>
                <a:off x="4143130" y="4131709"/>
                <a:ext cx="746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>
                    <a:solidFill>
                      <a:srgbClr val="000000"/>
                    </a:solidFill>
                  </a:rPr>
                  <a:t>5 kN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E11B792-3FCA-F343-2DDA-67D6536A26F4}"/>
                </a:ext>
              </a:extLst>
            </p:cNvPr>
            <p:cNvCxnSpPr/>
            <p:nvPr/>
          </p:nvCxnSpPr>
          <p:spPr>
            <a:xfrm>
              <a:off x="3800272" y="3878094"/>
              <a:ext cx="0" cy="376136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E562BD3-198B-5344-4DA2-F39E03BE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9A2EAE-29DB-F840-30DF-5C1AAD8D5D2D}"/>
              </a:ext>
            </a:extLst>
          </p:cNvPr>
          <p:cNvCxnSpPr>
            <a:cxnSpLocks/>
          </p:cNvCxnSpPr>
          <p:nvPr/>
        </p:nvCxnSpPr>
        <p:spPr>
          <a:xfrm>
            <a:off x="8144558" y="4660298"/>
            <a:ext cx="0" cy="252919"/>
          </a:xfrm>
          <a:prstGeom prst="straightConnector1">
            <a:avLst/>
          </a:prstGeom>
          <a:ln w="28575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0D96D63-3AA9-32C4-AC5E-45B55F485269}"/>
              </a:ext>
            </a:extLst>
          </p:cNvPr>
          <p:cNvSpPr txBox="1"/>
          <p:nvPr/>
        </p:nvSpPr>
        <p:spPr>
          <a:xfrm>
            <a:off x="7803515" y="4838173"/>
            <a:ext cx="100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0.3 kN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6D6974-FD23-A5AF-DC29-F37DAD9D4049}"/>
              </a:ext>
            </a:extLst>
          </p:cNvPr>
          <p:cNvCxnSpPr>
            <a:cxnSpLocks/>
          </p:cNvCxnSpPr>
          <p:nvPr/>
        </p:nvCxnSpPr>
        <p:spPr>
          <a:xfrm flipV="1">
            <a:off x="9716353" y="2119774"/>
            <a:ext cx="0" cy="324330"/>
          </a:xfrm>
          <a:prstGeom prst="straightConnector1">
            <a:avLst/>
          </a:prstGeom>
          <a:ln w="28575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721A03-6D98-AA0A-17C4-5E77ACF02284}"/>
              </a:ext>
            </a:extLst>
          </p:cNvPr>
          <p:cNvSpPr txBox="1"/>
          <p:nvPr/>
        </p:nvSpPr>
        <p:spPr>
          <a:xfrm>
            <a:off x="9334106" y="1786633"/>
            <a:ext cx="100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0.7 kN</a:t>
            </a:r>
          </a:p>
        </p:txBody>
      </p:sp>
    </p:spTree>
    <p:extLst>
      <p:ext uri="{BB962C8B-B14F-4D97-AF65-F5344CB8AC3E}">
        <p14:creationId xmlns:p14="http://schemas.microsoft.com/office/powerpoint/2010/main" val="147868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2633" y="1186192"/>
            <a:ext cx="5915704" cy="45446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Conceptual mechanical design for assembling and mounting magnet produced by </a:t>
            </a:r>
            <a:r>
              <a:rPr lang="en-GB" sz="2200" err="1">
                <a:solidFill>
                  <a:srgbClr val="626262"/>
                </a:solidFill>
                <a:latin typeface="Arial"/>
                <a:cs typeface="Arial"/>
              </a:rPr>
              <a:t>Kyma</a:t>
            </a: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Aluminium C-shape support frame.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Device can be inserted around vacuum chamber.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Gap spacers control separation of poles subject to attractive forces.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Support base allows adjustment of displacement and angular alignment.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Can in-situ lateral adjustment be achieved?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Mechanical Design Overview</a:t>
            </a:r>
            <a:endParaRPr lang="en-US" sz="4400" b="1" spc="-15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B02C79-B350-5DFC-EEBA-C57915FAA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28337" y="1055605"/>
            <a:ext cx="3194669" cy="2982544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DB9D0C22-3C30-3D89-BAED-2C336A5BF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264" y="5794375"/>
            <a:ext cx="24288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DB4105D-5E2E-46F5-107D-8881AF715556}"/>
              </a:ext>
            </a:extLst>
          </p:cNvPr>
          <p:cNvGrpSpPr/>
          <p:nvPr/>
        </p:nvGrpSpPr>
        <p:grpSpPr>
          <a:xfrm>
            <a:off x="9380807" y="1720666"/>
            <a:ext cx="2683706" cy="1622006"/>
            <a:chOff x="0" y="0"/>
            <a:chExt cx="3276000" cy="216045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3A8EB8-93C1-23D8-EDC6-1563227FC8D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276000" cy="2160457"/>
            </a:xfrm>
            <a:prstGeom prst="rect">
              <a:avLst/>
            </a:prstGeom>
          </p:spPr>
        </p:pic>
        <p:sp>
          <p:nvSpPr>
            <p:cNvPr id="8" name="Rounded Rectangle 176">
              <a:extLst>
                <a:ext uri="{FF2B5EF4-FFF2-40B4-BE49-F238E27FC236}">
                  <a16:creationId xmlns:a16="http://schemas.microsoft.com/office/drawing/2014/main" id="{9174C516-C61F-6D8D-663C-FB0DC070B1C9}"/>
                </a:ext>
              </a:extLst>
            </p:cNvPr>
            <p:cNvSpPr/>
            <p:nvPr/>
          </p:nvSpPr>
          <p:spPr>
            <a:xfrm>
              <a:off x="1232458" y="1264257"/>
              <a:ext cx="913765" cy="445135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Rounded Rectangle 177">
              <a:extLst>
                <a:ext uri="{FF2B5EF4-FFF2-40B4-BE49-F238E27FC236}">
                  <a16:creationId xmlns:a16="http://schemas.microsoft.com/office/drawing/2014/main" id="{4E28510B-DB27-B94A-0303-9E3765C611CA}"/>
                </a:ext>
              </a:extLst>
            </p:cNvPr>
            <p:cNvSpPr/>
            <p:nvPr/>
          </p:nvSpPr>
          <p:spPr>
            <a:xfrm>
              <a:off x="1232452" y="437322"/>
              <a:ext cx="928370" cy="478790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ounded Rectangle 178">
              <a:extLst>
                <a:ext uri="{FF2B5EF4-FFF2-40B4-BE49-F238E27FC236}">
                  <a16:creationId xmlns:a16="http://schemas.microsoft.com/office/drawing/2014/main" id="{D80AF89C-3496-C8A4-E4DF-50130D031EB2}"/>
                </a:ext>
              </a:extLst>
            </p:cNvPr>
            <p:cNvSpPr/>
            <p:nvPr/>
          </p:nvSpPr>
          <p:spPr>
            <a:xfrm>
              <a:off x="659957" y="707666"/>
              <a:ext cx="492760" cy="619760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36" name="Picture 35" descr="Diagram, engineering drawing&#10;&#10;Description automatically generated">
            <a:extLst>
              <a:ext uri="{FF2B5EF4-FFF2-40B4-BE49-F238E27FC236}">
                <a16:creationId xmlns:a16="http://schemas.microsoft.com/office/drawing/2014/main" id="{F99A230B-FA51-9A0A-E114-550D5F47A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176" y="4164702"/>
            <a:ext cx="4086364" cy="2169593"/>
          </a:xfrm>
          <a:prstGeom prst="rect">
            <a:avLst/>
          </a:prstGeom>
        </p:spPr>
      </p:pic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4F955C0C-90D3-F7AC-6D70-F4A30762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6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5" y="1397235"/>
            <a:ext cx="5709107" cy="33504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Permanent magnet material is expensive and has long lead times!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Can spare undulator magnet blocks be used to build the HEPTO prototype?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Sets of different size </a:t>
            </a:r>
            <a:r>
              <a:rPr lang="en-GB" sz="2200" dirty="0" err="1">
                <a:solidFill>
                  <a:srgbClr val="626262"/>
                </a:solidFill>
                <a:latin typeface="Arial"/>
                <a:cs typeface="Arial"/>
              </a:rPr>
              <a:t>NdFeB</a:t>
            </a: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 blocks available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Br = 1.3 T ±1%</a:t>
            </a: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200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Recycling Magnets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13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E562BD3-198B-5344-4DA2-F39E03BE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23277-E531-01DB-0A4D-31880BD56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685" y="3505554"/>
            <a:ext cx="8862479" cy="27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15789D-A777-30F7-910D-AAF0244FA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762" y="293427"/>
            <a:ext cx="5096301" cy="32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3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5" y="1397235"/>
            <a:ext cx="11376073" cy="25287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Dimensions of available magnets are fixed – cannot achieve optimised magnet dimensions of original design.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Need to find a combination of magnets that will fit the geometry and give the desired field strength.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Volume of PM material in original model = 1.4E7 mm</a:t>
            </a:r>
            <a:r>
              <a:rPr lang="en-GB" sz="2200" baseline="30000" dirty="0">
                <a:solidFill>
                  <a:srgbClr val="626262"/>
                </a:solidFill>
                <a:latin typeface="Arial"/>
                <a:cs typeface="Arial"/>
              </a:rPr>
              <a:t>3</a:t>
            </a: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.</a:t>
            </a:r>
            <a:endParaRPr lang="en-GB" sz="2200" baseline="30000" dirty="0">
              <a:solidFill>
                <a:srgbClr val="626262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Total volume available from undulator blocks = 1.9E7 </a:t>
            </a:r>
            <a:r>
              <a:rPr lang="en-GB" sz="1800" dirty="0">
                <a:solidFill>
                  <a:srgbClr val="626262"/>
                </a:solidFill>
                <a:latin typeface="Arial"/>
                <a:cs typeface="Arial"/>
              </a:rPr>
              <a:t>mm</a:t>
            </a:r>
            <a:r>
              <a:rPr lang="en-GB" sz="1800" baseline="30000" dirty="0">
                <a:solidFill>
                  <a:srgbClr val="626262"/>
                </a:solidFill>
                <a:latin typeface="Arial"/>
                <a:cs typeface="Arial"/>
              </a:rPr>
              <a:t>3</a:t>
            </a:r>
            <a:r>
              <a:rPr lang="en-GB" sz="1800" dirty="0">
                <a:solidFill>
                  <a:srgbClr val="626262"/>
                </a:solidFill>
                <a:latin typeface="Arial"/>
                <a:cs typeface="Arial"/>
              </a:rPr>
              <a:t>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Magnet Dimensions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14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E562BD3-198B-5344-4DA2-F39E03BE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76216-D5C6-20FB-3223-0AC5E00AB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905" y="3788261"/>
            <a:ext cx="7655257" cy="27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4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5" y="1397235"/>
            <a:ext cx="5307027" cy="46215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Replace main and auxiliary permanent magnet blocks with type B and G magnets.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B = -0.4123 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G = 21.220 T/m.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Fields weaker than targets.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Fields will be even weaker with optimised thermal shunt dimensions.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Main pole half gap limited to ~13.5 mm.</a:t>
            </a: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200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First Attempt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15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E562BD3-198B-5344-4DA2-F39E03BE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6B570-8FDA-4377-056F-720945477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812" y="1114623"/>
            <a:ext cx="5889532" cy="4976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5CB5E4-E8BF-B309-2F45-F5E98BA6EEA5}"/>
              </a:ext>
            </a:extLst>
          </p:cNvPr>
          <p:cNvSpPr txBox="1"/>
          <p:nvPr/>
        </p:nvSpPr>
        <p:spPr>
          <a:xfrm>
            <a:off x="6177159" y="1302095"/>
            <a:ext cx="144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9 * type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25835-484C-E5FE-D338-F3D988FBD1A2}"/>
              </a:ext>
            </a:extLst>
          </p:cNvPr>
          <p:cNvSpPr txBox="1"/>
          <p:nvPr/>
        </p:nvSpPr>
        <p:spPr>
          <a:xfrm>
            <a:off x="9714098" y="1581901"/>
            <a:ext cx="186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12 * type 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B52587-4A88-225E-E6D2-EC07D286299A}"/>
              </a:ext>
            </a:extLst>
          </p:cNvPr>
          <p:cNvCxnSpPr/>
          <p:nvPr/>
        </p:nvCxnSpPr>
        <p:spPr>
          <a:xfrm>
            <a:off x="6958519" y="1766567"/>
            <a:ext cx="1511030" cy="613467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79A613-F613-1BC5-76BB-5476BAC20894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9662809" y="2043566"/>
            <a:ext cx="985590" cy="44023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0B08D8-CF0F-2A4E-74CC-437E60C6732C}"/>
              </a:ext>
            </a:extLst>
          </p:cNvPr>
          <p:cNvCxnSpPr>
            <a:cxnSpLocks/>
          </p:cNvCxnSpPr>
          <p:nvPr/>
        </p:nvCxnSpPr>
        <p:spPr>
          <a:xfrm flipV="1">
            <a:off x="8043879" y="3602663"/>
            <a:ext cx="2377687" cy="1721609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52A4A8-861B-4AD9-6C10-3C6AFAEEFAFA}"/>
              </a:ext>
            </a:extLst>
          </p:cNvPr>
          <p:cNvCxnSpPr>
            <a:cxnSpLocks/>
          </p:cNvCxnSpPr>
          <p:nvPr/>
        </p:nvCxnSpPr>
        <p:spPr>
          <a:xfrm flipV="1">
            <a:off x="8043879" y="3806757"/>
            <a:ext cx="1404921" cy="1517515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DD8324C-E138-F018-B639-27635F0370A5}"/>
              </a:ext>
            </a:extLst>
          </p:cNvPr>
          <p:cNvSpPr txBox="1"/>
          <p:nvPr/>
        </p:nvSpPr>
        <p:spPr>
          <a:xfrm>
            <a:off x="6509522" y="5140406"/>
            <a:ext cx="1643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1 thermal shunt layer</a:t>
            </a:r>
          </a:p>
        </p:txBody>
      </p:sp>
    </p:spTree>
    <p:extLst>
      <p:ext uri="{BB962C8B-B14F-4D97-AF65-F5344CB8AC3E}">
        <p14:creationId xmlns:p14="http://schemas.microsoft.com/office/powerpoint/2010/main" val="101787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59C2C8-3313-4925-BB5C-B084283E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22" y="-136525"/>
            <a:ext cx="584818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6" y="1397235"/>
            <a:ext cx="4872528" cy="45446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Permanent magnet blocks located above and below main pole arms.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Increased flux into main pole.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Larger yoke provides mechanical support.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Pole shaping required to achieve combination of target dipole and quadrupole.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PMs housed in</a:t>
            </a:r>
            <a:b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</a:b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“ice-cube tray”.</a:t>
            </a: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200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Updated Design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16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E562BD3-198B-5344-4DA2-F39E03BE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BFCE84-E460-4279-014D-792833B98C0D}"/>
              </a:ext>
            </a:extLst>
          </p:cNvPr>
          <p:cNvSpPr txBox="1"/>
          <p:nvPr/>
        </p:nvSpPr>
        <p:spPr>
          <a:xfrm>
            <a:off x="5068111" y="814954"/>
            <a:ext cx="261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Type A PM (2 x 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2A425-5B40-7E75-07B2-706ABE5835B7}"/>
              </a:ext>
            </a:extLst>
          </p:cNvPr>
          <p:cNvSpPr txBox="1"/>
          <p:nvPr/>
        </p:nvSpPr>
        <p:spPr>
          <a:xfrm>
            <a:off x="7557198" y="5957993"/>
            <a:ext cx="261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Type B PM (2 x 9)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92A675-C326-C84B-5DB3-1FE768AAF84B}"/>
              </a:ext>
            </a:extLst>
          </p:cNvPr>
          <p:cNvSpPr txBox="1"/>
          <p:nvPr/>
        </p:nvSpPr>
        <p:spPr>
          <a:xfrm>
            <a:off x="9301899" y="503124"/>
            <a:ext cx="261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Type F PM (2 x 12)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73EA49-8472-2A1D-651B-AAA1EB3083CC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374023" y="1276619"/>
            <a:ext cx="1563747" cy="344658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B33E3A-9300-0D70-2953-218A6A30B5FE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9714689" y="964789"/>
            <a:ext cx="893122" cy="708368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6131AB-451E-009F-704F-66F3D198A762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8863110" y="5389123"/>
            <a:ext cx="66881" cy="56887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072A1EF-AFBD-4CB2-8A01-03ADEE3A1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21" y="4321633"/>
            <a:ext cx="3070497" cy="17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8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5" y="1397235"/>
            <a:ext cx="5884451" cy="45446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Br thermal coefficient = -0.108 % / degree.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Number of 0.5 mm thick thermal shunt layers adjusted to reduce changes in field strength with temperature.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Optimal thermal stability achieved with 26 shunt layers.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Thermal coefficient = -0.005 % / degree.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More shunt material results in weaker fields.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Field strength increased by making pole narrower at expense of field quality.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Thermal Stability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17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E562BD3-198B-5344-4DA2-F39E03BE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Alex Hinton ● Permanent Magnet Workshop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5767B-F2FA-FDC3-7AF6-3352F6ADA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078" y="709684"/>
            <a:ext cx="5526351" cy="2719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1154DB-BFA4-8439-6DE0-48FB61480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107" y="3605554"/>
            <a:ext cx="2691598" cy="2590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E537DB-6AF5-E7AF-E39B-DA1BE5824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294" y="3605554"/>
            <a:ext cx="2697136" cy="25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08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6" y="1397235"/>
            <a:ext cx="5417046" cy="24517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Can optimise basic pole shape parameters to achieve target integrated dipole, quadrupole and sextupole.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Poor control over higher order harmonics.</a:t>
            </a: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200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Pole Shape </a:t>
            </a:r>
            <a:r>
              <a:rPr lang="en-US" sz="4400" b="1" spc="-150" dirty="0" err="1">
                <a:solidFill>
                  <a:srgbClr val="2E2D62"/>
                </a:solidFill>
                <a:latin typeface="Arial"/>
                <a:cs typeface="Arial"/>
              </a:rPr>
              <a:t>Optimisation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18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E562BD3-198B-5344-4DA2-F39E03BE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Alex Hinton ● Permanent Magnet Workshop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364A13-E13E-68C8-7B84-EF3A5E43FCB8}"/>
                  </a:ext>
                </a:extLst>
              </p:cNvPr>
              <p:cNvSpPr txBox="1"/>
              <p:nvPr/>
            </p:nvSpPr>
            <p:spPr>
              <a:xfrm>
                <a:off x="2716202" y="5947854"/>
                <a:ext cx="2312068" cy="604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364A13-E13E-68C8-7B84-EF3A5E43F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202" y="5947854"/>
                <a:ext cx="2312068" cy="604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AC9812B-AEE4-B860-49B2-F1B498877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683" y="939906"/>
            <a:ext cx="4840661" cy="2596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DAAA13-7191-23C7-C5C9-29F29FC29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683" y="3571699"/>
            <a:ext cx="4901235" cy="27846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58F339-F48F-4E6E-B9B2-4532C84B3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713" y="3411199"/>
            <a:ext cx="4544287" cy="22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09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6" y="1397235"/>
            <a:ext cx="5417046" cy="2460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Further pole shaping required to minimise error harmonics.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New way of parameterising main pole face whilst maintaining half gap (h).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200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Pole Shape </a:t>
            </a:r>
            <a:r>
              <a:rPr lang="en-US" sz="4400" b="1" spc="-150" dirty="0" err="1">
                <a:solidFill>
                  <a:srgbClr val="2E2D62"/>
                </a:solidFill>
                <a:latin typeface="Arial"/>
                <a:cs typeface="Arial"/>
              </a:rPr>
              <a:t>Optimisation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19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E562BD3-198B-5344-4DA2-F39E03BE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Alex Hinton ● Permanent Magnet Workshop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364A13-E13E-68C8-7B84-EF3A5E43FCB8}"/>
                  </a:ext>
                </a:extLst>
              </p:cNvPr>
              <p:cNvSpPr txBox="1"/>
              <p:nvPr/>
            </p:nvSpPr>
            <p:spPr>
              <a:xfrm>
                <a:off x="7086720" y="1203538"/>
                <a:ext cx="2312068" cy="571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364A13-E13E-68C8-7B84-EF3A5E43F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720" y="1203538"/>
                <a:ext cx="2312068" cy="5712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520695-8350-48E4-0296-F3D1017E388B}"/>
                  </a:ext>
                </a:extLst>
              </p:cNvPr>
              <p:cNvSpPr txBox="1"/>
              <p:nvPr/>
            </p:nvSpPr>
            <p:spPr>
              <a:xfrm>
                <a:off x="9214896" y="1158144"/>
                <a:ext cx="2865789" cy="7504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GB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520695-8350-48E4-0296-F3D1017E3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896" y="1158144"/>
                <a:ext cx="2865789" cy="7504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A876DDA-202C-7BEB-735F-BADE6BECAF04}"/>
              </a:ext>
            </a:extLst>
          </p:cNvPr>
          <p:cNvCxnSpPr>
            <a:cxnSpLocks/>
          </p:cNvCxnSpPr>
          <p:nvPr/>
        </p:nvCxnSpPr>
        <p:spPr>
          <a:xfrm>
            <a:off x="9123528" y="1489162"/>
            <a:ext cx="433922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4492DD-D6C4-09EC-5766-D4741A7BE46C}"/>
                  </a:ext>
                </a:extLst>
              </p:cNvPr>
              <p:cNvSpPr txBox="1"/>
              <p:nvPr/>
            </p:nvSpPr>
            <p:spPr>
              <a:xfrm>
                <a:off x="4936582" y="1193058"/>
                <a:ext cx="2312068" cy="604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4492DD-D6C4-09EC-5766-D4741A7BE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582" y="1193058"/>
                <a:ext cx="2312068" cy="6049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142D7B-2125-9229-DFCA-C44327410B19}"/>
              </a:ext>
            </a:extLst>
          </p:cNvPr>
          <p:cNvCxnSpPr>
            <a:cxnSpLocks/>
          </p:cNvCxnSpPr>
          <p:nvPr/>
        </p:nvCxnSpPr>
        <p:spPr>
          <a:xfrm>
            <a:off x="6959341" y="1523558"/>
            <a:ext cx="433922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3377682-9B7A-42EB-B175-F43BC3EA40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7666" y="1997599"/>
            <a:ext cx="5354228" cy="2343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7E611A-62EC-4055-9817-9990555171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3456" y="4399528"/>
            <a:ext cx="4822647" cy="1956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0CF95B-DCE4-48C5-BA26-30B3CCF1A0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16" y="3071445"/>
            <a:ext cx="5202514" cy="274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2633" y="1114623"/>
            <a:ext cx="5709107" cy="43988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Fourth generation synchrotron light sources make use of multi-bend achromat lattices to reduce beam emittance and increase radiation brightness.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Lattices require combined function dipole-quadrupole (DQ) magnets.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Diamond-II upgrade will require 48 DQ magnets drawing 2.3 kW each.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Can permanent magnets achieve the same purpose with negligible power?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Introduction</a:t>
            </a:r>
            <a:endParaRPr lang="en-US" sz="4400" b="1" spc="-15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4198BE-B0C8-589A-15FA-378AE17EC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5"/>
          <a:stretch/>
        </p:blipFill>
        <p:spPr>
          <a:xfrm>
            <a:off x="6893668" y="345182"/>
            <a:ext cx="3826213" cy="329201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E601B-462B-6CBD-FA14-B3A42C7A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pic>
        <p:nvPicPr>
          <p:cNvPr id="2" name="Content Placeholder 6" descr="A picture containing miller&#10;&#10;Description automatically generated">
            <a:extLst>
              <a:ext uri="{FF2B5EF4-FFF2-40B4-BE49-F238E27FC236}">
                <a16:creationId xmlns:a16="http://schemas.microsoft.com/office/drawing/2014/main" id="{2CC1D92C-427C-D065-B2D6-14A3271AFA50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99" y="3587186"/>
            <a:ext cx="3499060" cy="262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56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Field Tuning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20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E562BD3-198B-5344-4DA2-F39E03BE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Alex Hinton ● Permanent Magnet Workshop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3F09634-C827-4F57-A8EA-3BF303AA0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75" y="3827621"/>
            <a:ext cx="3280953" cy="263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C92EE3A2-EBA0-4C42-9872-E8EAC155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2" y="3827621"/>
            <a:ext cx="3280952" cy="26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3863FAF8-B0BE-459F-AEA1-5FC06ABA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014" y="3867545"/>
            <a:ext cx="3231154" cy="25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72AF67-5D4C-4ACA-A0EB-B30A7B6D5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04" y="1400910"/>
            <a:ext cx="1558345" cy="1329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32A4F5-B720-4F4A-A6D3-3768845D2D53}"/>
              </a:ext>
            </a:extLst>
          </p:cNvPr>
          <p:cNvSpPr txBox="1"/>
          <p:nvPr/>
        </p:nvSpPr>
        <p:spPr>
          <a:xfrm>
            <a:off x="586033" y="2751472"/>
            <a:ext cx="113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Version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60E5A2-62A8-4F0E-BB25-6B6696074635}"/>
              </a:ext>
            </a:extLst>
          </p:cNvPr>
          <p:cNvSpPr txBox="1"/>
          <p:nvPr/>
        </p:nvSpPr>
        <p:spPr>
          <a:xfrm>
            <a:off x="586033" y="5306064"/>
            <a:ext cx="113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Version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7AED6-68D7-4EA8-A271-E3642C382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06" y="3892110"/>
            <a:ext cx="1401535" cy="1413954"/>
          </a:xfrm>
          <a:prstGeom prst="rect">
            <a:avLst/>
          </a:prstGeom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AE1C921E-6D07-4773-9E8A-DE6A840C4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44" y="1122433"/>
            <a:ext cx="3280951" cy="26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D363283A-37FA-44A7-A270-C11878AD3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3" y="1122433"/>
            <a:ext cx="3280951" cy="26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6990C21E-B5BC-4A05-919D-90827574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013" y="1154547"/>
            <a:ext cx="3231155" cy="259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5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5" y="1293475"/>
            <a:ext cx="7038553" cy="45446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Change in gradient of dipole tuning in version 2 design.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Independent tuning of dipole and gradient in range ±2.5 % achievable with coil currents &lt; 5 A.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Required tuning can be achieved without lateral movement – simpler mechanical design.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No lateral movement = no control over sextupole during tuning.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Larger currents required for tuning with lateral shift.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Either way, required tuning range can be achieved with same air cooled trim coil design.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Tuning Range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21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E562BD3-198B-5344-4DA2-F39E03BE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Alex Hinton ● Permanent Magnet Workshop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B95068-B0B2-450C-893E-7418FD2C5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477" y="508289"/>
            <a:ext cx="3108960" cy="1661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AC9666-1347-4B34-B48B-72F01FBBC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717" y="2319561"/>
            <a:ext cx="3840480" cy="1661160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F3C21D31-519E-4EA2-8C05-DA9BE1D50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83" y="4130833"/>
            <a:ext cx="3231154" cy="25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10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5" y="1397235"/>
            <a:ext cx="11170066" cy="38849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The initial magnetic design of the HEPTO DQ was completed.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Nominal power requirement per magnet (for field trimming) &lt; 2 W.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Maximum power requirement per magnet (5 A per coil) = 150 W.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Equivalent electromagnet requires 2.3 kW + water cooling.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A second iteration of the design is underway to use recycled undulator PM blocks as the field source in a prototype magnet.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The required tuning range of ±2.5% can be achieved using air cooled trim coils.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Once the mechanical design is completed, the prototype magnet will be constructed and tested to validate its performance.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Conclusions and Future Planning</a:t>
            </a:r>
            <a:endParaRPr lang="en-US" sz="4400" b="1" spc="-15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BAB17C-0C6B-D2D4-486E-1344F410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2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456483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69D5D6-9CBF-2F47-ABA6-C44F092862B7}"/>
              </a:ext>
            </a:extLst>
          </p:cNvPr>
          <p:cNvSpPr/>
          <p:nvPr/>
        </p:nvSpPr>
        <p:spPr>
          <a:xfrm>
            <a:off x="973969" y="5904254"/>
            <a:ext cx="3556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D539E4-64DB-C141-80BC-DC0282462C17}"/>
              </a:ext>
            </a:extLst>
          </p:cNvPr>
          <p:cNvSpPr/>
          <p:nvPr/>
        </p:nvSpPr>
        <p:spPr>
          <a:xfrm>
            <a:off x="4286723" y="5904254"/>
            <a:ext cx="2734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Twitter:@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EB0994-2D52-2647-9C24-1B83B0A77782}"/>
              </a:ext>
            </a:extLst>
          </p:cNvPr>
          <p:cNvSpPr/>
          <p:nvPr/>
        </p:nvSpPr>
        <p:spPr>
          <a:xfrm>
            <a:off x="7265120" y="5904254"/>
            <a:ext cx="3319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YouTube: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C7B506-4F3E-A72C-D318-16B365E71140}"/>
              </a:ext>
            </a:extLst>
          </p:cNvPr>
          <p:cNvSpPr/>
          <p:nvPr/>
        </p:nvSpPr>
        <p:spPr>
          <a:xfrm>
            <a:off x="1255197" y="3297784"/>
            <a:ext cx="7183823" cy="22332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Acknowledgements: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Ben Shepherd (STFC)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Alfie Shahveh (Diamond Light Source)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Tadej Milharcic, Mirko </a:t>
            </a:r>
            <a:r>
              <a:rPr lang="en-GB" sz="2200" err="1">
                <a:solidFill>
                  <a:srgbClr val="626262"/>
                </a:solidFill>
                <a:latin typeface="Arial"/>
                <a:cs typeface="Arial"/>
              </a:rPr>
              <a:t>Kokole</a:t>
            </a: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, Jure Počkar</a:t>
            </a:r>
            <a:r>
              <a:rPr lang="en-GB" sz="200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(Kyma) 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200">
              <a:solidFill>
                <a:srgbClr val="626262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ABAB7-51A8-7954-9B0E-287057D32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5348" y="2837132"/>
            <a:ext cx="2095500" cy="18192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BCF79E4-302A-4D1D-B0CA-F2EA4E1CD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053" y="4608811"/>
            <a:ext cx="1988090" cy="113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2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BD92FC-2C31-74DE-BB17-43C86BDD6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306" y="184337"/>
            <a:ext cx="6512694" cy="38229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269175" y="1229405"/>
            <a:ext cx="6308043" cy="46297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Hybrid Electromagnet-Permanent Magnet Tuneable Optics (HEPTO).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Dipole = 0.7 T, Gradient = 33 T/m.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Effective length = 0.870 m.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Main source of field = </a:t>
            </a:r>
            <a:r>
              <a:rPr lang="en-GB" sz="2200" dirty="0" err="1">
                <a:solidFill>
                  <a:srgbClr val="626262"/>
                </a:solidFill>
                <a:latin typeface="Arial"/>
                <a:cs typeface="Arial"/>
              </a:rPr>
              <a:t>NdFeB</a:t>
            </a: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 permanent magnet blocks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Dipole and gradient fields require independent tuning of ±2.5% for commissioning purposes.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Field tuning achieved by air-cooled trim coils.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Yoke and poles made from XC06 low-carbon steel.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Design Overview</a:t>
            </a:r>
            <a:endParaRPr lang="en-US" sz="4400" b="1" spc="-15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8247F-7E9B-8F28-9E9A-BE47A03A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83335-93CD-AC2B-A096-541C6360C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488" y="4129124"/>
            <a:ext cx="2559741" cy="218402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634161-E038-3B67-40DD-CF8D9A084ECF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8359302" y="5343728"/>
            <a:ext cx="711057" cy="9694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101310-6436-3454-EC42-A50DB144F83A}"/>
              </a:ext>
            </a:extLst>
          </p:cNvPr>
          <p:cNvCxnSpPr>
            <a:cxnSpLocks/>
          </p:cNvCxnSpPr>
          <p:nvPr/>
        </p:nvCxnSpPr>
        <p:spPr>
          <a:xfrm flipH="1">
            <a:off x="9222759" y="6160851"/>
            <a:ext cx="926432" cy="1522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1BC744-36C3-82FB-536A-CFC6C2D0C453}"/>
              </a:ext>
            </a:extLst>
          </p:cNvPr>
          <p:cNvCxnSpPr>
            <a:cxnSpLocks/>
          </p:cNvCxnSpPr>
          <p:nvPr/>
        </p:nvCxnSpPr>
        <p:spPr>
          <a:xfrm>
            <a:off x="8390107" y="4312596"/>
            <a:ext cx="0" cy="10311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683CDC9-6F9A-BE2B-4094-FB6CF652DC1B}"/>
              </a:ext>
            </a:extLst>
          </p:cNvPr>
          <p:cNvSpPr txBox="1"/>
          <p:nvPr/>
        </p:nvSpPr>
        <p:spPr>
          <a:xfrm>
            <a:off x="7745180" y="5674468"/>
            <a:ext cx="100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831 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D0F052-EEE9-0B16-2463-DD88D0714895}"/>
              </a:ext>
            </a:extLst>
          </p:cNvPr>
          <p:cNvSpPr txBox="1"/>
          <p:nvPr/>
        </p:nvSpPr>
        <p:spPr>
          <a:xfrm>
            <a:off x="9499059" y="6225650"/>
            <a:ext cx="100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320 mm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21BB37-CB28-98CD-1BCC-3056D9474DFA}"/>
              </a:ext>
            </a:extLst>
          </p:cNvPr>
          <p:cNvSpPr txBox="1"/>
          <p:nvPr/>
        </p:nvSpPr>
        <p:spPr>
          <a:xfrm>
            <a:off x="7478949" y="4669042"/>
            <a:ext cx="100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400 mm</a:t>
            </a:r>
          </a:p>
        </p:txBody>
      </p:sp>
    </p:spTree>
    <p:extLst>
      <p:ext uri="{BB962C8B-B14F-4D97-AF65-F5344CB8AC3E}">
        <p14:creationId xmlns:p14="http://schemas.microsoft.com/office/powerpoint/2010/main" val="304413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5" y="1397235"/>
            <a:ext cx="5709107" cy="25379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Pole tip design optimised in Opera 2D.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Pole shaping algorithm used to minimise multipole errors [</a:t>
            </a: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1].</a:t>
            </a:r>
            <a:endParaRPr lang="en-GB" sz="2200" dirty="0">
              <a:solidFill>
                <a:srgbClr val="626262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field quality </a:t>
            </a:r>
            <a:r>
              <a:rPr lang="el-GR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B/B &lt; 5x10</a:t>
            </a:r>
            <a:r>
              <a:rPr lang="en-GB" sz="2200" baseline="30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200" baseline="30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200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Pole Shape </a:t>
            </a:r>
            <a:r>
              <a:rPr lang="en-US" sz="4400" b="1" spc="-150" err="1">
                <a:solidFill>
                  <a:srgbClr val="2E2D62"/>
                </a:solidFill>
                <a:latin typeface="Arial"/>
                <a:cs typeface="Arial"/>
              </a:rPr>
              <a:t>Optimisation</a:t>
            </a:r>
            <a:endParaRPr lang="en-US" sz="4400" b="1" spc="-15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9F7ED-AB8D-65A7-63AA-81E6F078BC33}"/>
              </a:ext>
            </a:extLst>
          </p:cNvPr>
          <p:cNvSpPr txBox="1"/>
          <p:nvPr/>
        </p:nvSpPr>
        <p:spPr>
          <a:xfrm>
            <a:off x="2808051" y="6014139"/>
            <a:ext cx="959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[1] </a:t>
            </a:r>
            <a:r>
              <a:rPr lang="en-GB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G. Le Be, J. </a:t>
            </a:r>
            <a:r>
              <a:rPr lang="en-GB" sz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Chavanne</a:t>
            </a:r>
            <a:r>
              <a:rPr lang="en-GB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P. </a:t>
            </a:r>
            <a:r>
              <a:rPr lang="en-GB" sz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N'gotta</a:t>
            </a:r>
            <a:r>
              <a:rPr lang="en-GB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“Shape optimization for the ESRF II magnets,” in </a:t>
            </a:r>
            <a:r>
              <a:rPr lang="en-GB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IPAC 2014: Proceedings of the 5th International Particle Accelerator Conference</a:t>
            </a:r>
            <a:r>
              <a:rPr lang="en-GB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2014.</a:t>
            </a:r>
            <a:endParaRPr lang="en-GB" sz="120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8CA712-4612-3EA5-1A5D-2D9C6CF61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90" y="3117309"/>
            <a:ext cx="4181840" cy="2671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AEBF07-97FE-DCF5-1502-AAB2F09C3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659" y="526244"/>
            <a:ext cx="5069813" cy="24948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234127-F63D-77BE-C183-E5250E969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365" y="3163111"/>
            <a:ext cx="5709107" cy="2751758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E3BB295-DE78-B8CA-00BF-D446D83F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4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5" y="1397235"/>
            <a:ext cx="6208460" cy="4993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Integrated field quality assessed in Opera 3D.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Pole tips curved to follow beam trajectory and give constant dipole field.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Effective length of quadrupole shorter than dipole.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Central gradient increased and pole profile adjusted slightly to give target field integrals.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Trim coils reduce integrated sextupole, octupole terms.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Pole ends not chamfered - non-zero central sextupole component.</a:t>
            </a: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200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3D Field Quality</a:t>
            </a:r>
            <a:endParaRPr lang="en-US" sz="4400" b="1" spc="-15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A70A0C-5763-57EF-54CF-13E4B1351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676" y="720653"/>
            <a:ext cx="5268961" cy="273488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1B721-F821-CCF6-D6DA-92650ACE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FD77F-D381-333B-01C4-5ECB7BB51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282" y="3621464"/>
            <a:ext cx="5517676" cy="27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3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5" y="1397235"/>
            <a:ext cx="6545685" cy="49170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Permanent magnet strength decreases with increased temperature.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err="1">
                <a:solidFill>
                  <a:srgbClr val="626262"/>
                </a:solidFill>
                <a:latin typeface="Arial"/>
                <a:cs typeface="Arial"/>
              </a:rPr>
              <a:t>FeNi</a:t>
            </a: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 shunts used to provide improved thermal stability.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Shunt has negative temperature coefficient; as temperature increases, saturation polarisation decreases.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Dipole thermal stability from -0.131% / degree without shunt to +0.004% / degree with shunt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0.01% variation typical in electromagnets due to power supply fluctuation.</a:t>
            </a:r>
            <a:endParaRPr lang="en-GB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200">
              <a:solidFill>
                <a:srgbClr val="626262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Thermal stability</a:t>
            </a:r>
            <a:endParaRPr lang="en-US" sz="4400" b="1" spc="-15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FE86BA-3BCC-E2F4-6ED7-C406D5D84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166" y="3938082"/>
            <a:ext cx="4937760" cy="2499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F25B98-9026-D495-6CE3-C850C13C8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084" y="543713"/>
            <a:ext cx="5047842" cy="3202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CDF43A-4E1F-972D-F1AE-494BA3F1A497}"/>
              </a:ext>
            </a:extLst>
          </p:cNvPr>
          <p:cNvSpPr txBox="1"/>
          <p:nvPr/>
        </p:nvSpPr>
        <p:spPr>
          <a:xfrm>
            <a:off x="5745804" y="728379"/>
            <a:ext cx="12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Flux vectors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2B8B6F-BE97-E023-2E78-B121FFD9520E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391072" y="1097711"/>
            <a:ext cx="1533727" cy="484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9D6EF18-6FFF-7CA1-DC9F-56E6E48D6986}"/>
              </a:ext>
            </a:extLst>
          </p:cNvPr>
          <p:cNvSpPr txBox="1"/>
          <p:nvPr/>
        </p:nvSpPr>
        <p:spPr>
          <a:xfrm>
            <a:off x="7508507" y="235892"/>
            <a:ext cx="206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Permanent magnet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002E99-8503-C628-7284-B2723695ADAE}"/>
              </a:ext>
            </a:extLst>
          </p:cNvPr>
          <p:cNvSpPr txBox="1"/>
          <p:nvPr/>
        </p:nvSpPr>
        <p:spPr>
          <a:xfrm>
            <a:off x="8807878" y="3549469"/>
            <a:ext cx="121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>
                <a:solidFill>
                  <a:srgbClr val="000000"/>
                </a:solidFill>
              </a:rPr>
              <a:t>FeNi</a:t>
            </a:r>
            <a:r>
              <a:rPr lang="en-GB">
                <a:solidFill>
                  <a:srgbClr val="000000"/>
                </a:solidFill>
              </a:rPr>
              <a:t> shunt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F31218-B8FB-6EDC-B709-C1DBBE981357}"/>
              </a:ext>
            </a:extLst>
          </p:cNvPr>
          <p:cNvSpPr txBox="1"/>
          <p:nvPr/>
        </p:nvSpPr>
        <p:spPr>
          <a:xfrm>
            <a:off x="10646832" y="239095"/>
            <a:ext cx="121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Steel yoke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E2C3389-0EA4-9C48-64AB-AB50B319F898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8540262" y="605224"/>
            <a:ext cx="474817" cy="492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E024FDE-B85A-C646-9A68-E560D2847AF6}"/>
              </a:ext>
            </a:extLst>
          </p:cNvPr>
          <p:cNvCxnSpPr>
            <a:cxnSpLocks/>
          </p:cNvCxnSpPr>
          <p:nvPr/>
        </p:nvCxnSpPr>
        <p:spPr>
          <a:xfrm>
            <a:off x="11254000" y="608427"/>
            <a:ext cx="328699" cy="3732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7C43F6-B2BA-1683-1606-832FC509A7DC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9360005" y="3308531"/>
            <a:ext cx="55041" cy="2409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E366F726-8583-DB77-E1C1-09B36E03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6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5" y="1397235"/>
            <a:ext cx="4735125" cy="44676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Air cooled coils used to independently trim dipole and quadrupole fields by ±2.5%.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Currents limited to 5 A to allow air cooling.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Tuning is inefficient due to permanent magnets in magnetic circuit.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Required tuning range cannot be achieved with air-cooled coils.</a:t>
            </a:r>
            <a:endParaRPr lang="en-GB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200">
              <a:solidFill>
                <a:srgbClr val="626262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Tuning Range</a:t>
            </a:r>
            <a:endParaRPr lang="en-US" sz="4400" b="1" spc="-15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412275-6BE4-4D35-A28E-38C3506A6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160" y="2202022"/>
            <a:ext cx="2900059" cy="22543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2E9C19-9E07-44CE-B006-2297C206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439" y="2242418"/>
            <a:ext cx="2870223" cy="2213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065FA2-35F5-7880-4007-460CF97F8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290" y="137989"/>
            <a:ext cx="3263066" cy="17994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B756F4-6248-9BB3-2C54-02FC11BAC48C}"/>
              </a:ext>
            </a:extLst>
          </p:cNvPr>
          <p:cNvSpPr txBox="1"/>
          <p:nvPr/>
        </p:nvSpPr>
        <p:spPr>
          <a:xfrm>
            <a:off x="5583677" y="729902"/>
            <a:ext cx="108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Main coil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AAA601-3A3F-E3CE-9E18-92EF0C046F02}"/>
              </a:ext>
            </a:extLst>
          </p:cNvPr>
          <p:cNvSpPr txBox="1"/>
          <p:nvPr/>
        </p:nvSpPr>
        <p:spPr>
          <a:xfrm>
            <a:off x="10128160" y="1044188"/>
            <a:ext cx="139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Auxiliary coil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362751-37D8-2321-5C51-5F41BC50C4BC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9688749" y="1193260"/>
            <a:ext cx="439411" cy="3559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9904EE-1CC8-3DBF-EF85-9D584666E7F9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666689" y="914568"/>
            <a:ext cx="1943911" cy="31428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9556888F-1773-198B-147B-6EC8A770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4844B8-E6D1-781D-F941-C307FC82A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677" y="4713293"/>
            <a:ext cx="61055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9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5" y="1397235"/>
            <a:ext cx="5714505" cy="44758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Main and auxiliary coils cannot achieve independent field tuning in isolation.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Lateral movement of magnet can tune on-axis dipole independent of gradient without coil currents.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Auxiliary coil used to tune sextupole field component.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Main coil used to tune gradient.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With ±1mm lateral movement of magnet in-situ, required tuning can be achieved with air-cooled coils.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Mechanical Tuning</a:t>
            </a:r>
            <a:endParaRPr lang="en-US" sz="4400" b="1" spc="-15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20C936-07F3-DB24-149B-2BD25E168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77891"/>
            <a:ext cx="5731510" cy="20967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A9CDA0-CCF5-4012-9B0D-3A81F5D72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809" y="246709"/>
            <a:ext cx="2926269" cy="223118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26C62-A792-0AA7-816E-8DE02A20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E11A79-D094-9A0A-510A-9699A2574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715" y="4667543"/>
            <a:ext cx="4951984" cy="159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0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5" y="1224707"/>
            <a:ext cx="5923115" cy="45446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field quality </a:t>
            </a:r>
            <a:r>
              <a:rPr lang="el-GR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B/B &lt; 5x10</a:t>
            </a:r>
            <a:r>
              <a:rPr lang="en-GB" sz="2200" baseline="30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200" baseline="30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 component &lt; 10</a:t>
            </a:r>
            <a:r>
              <a:rPr lang="en-GB" sz="2200" baseline="30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Machining and assembly tolerances will negatively impact field quality compared to nominal magnetic design.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 coil can trim undesired sextupole component introduced by tolerances.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shows required machining tolerances of ±20 </a:t>
            </a:r>
            <a:r>
              <a:rPr lang="el-GR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on main pole, ±40 </a:t>
            </a:r>
            <a:r>
              <a:rPr lang="el-GR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on auxiliary pole.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Displacement tolerances &lt; 200 </a:t>
            </a:r>
            <a:r>
              <a:rPr lang="el-GR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Tolerance Studies</a:t>
            </a:r>
            <a:endParaRPr lang="en-US" sz="4400" b="1" spc="-15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10CB-D27A-49FD-A0C0-A375F7C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716B51-6ADA-DD00-CC17-ABFD253DE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990" y="661863"/>
            <a:ext cx="5125726" cy="298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51D17F-AD1D-C539-977A-4C5DA8920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853" y="3718062"/>
            <a:ext cx="4572000" cy="26974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B4FEC-78D8-0CF3-6A60-C8419A72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Alex Hinton ● Permanent Magnet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21591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e0c0f35-d0b2-43fb-b8b8-147d937ebf45">2022</Year>
    <TaxCatchAll xmlns="2e24dfb7-a69e-40eb-b94f-44b9ca9c25ed" xsi:nil="true"/>
    <lcf76f155ced4ddcb4097134ff3c332f xmlns="1e0c0f35-d0b2-43fb-b8b8-147d937ebf45">
      <Terms xmlns="http://schemas.microsoft.com/office/infopath/2007/PartnerControls"/>
    </lcf76f155ced4ddcb4097134ff3c332f>
    <_Flow_SignoffStatus xmlns="1e0c0f35-d0b2-43fb-b8b8-147d937ebf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CDD6A94A459459C297F10E8F74457" ma:contentTypeVersion="15" ma:contentTypeDescription="Create a new document." ma:contentTypeScope="" ma:versionID="c96fc706344063acfe18f40932bba15d">
  <xsd:schema xmlns:xsd="http://www.w3.org/2001/XMLSchema" xmlns:xs="http://www.w3.org/2001/XMLSchema" xmlns:p="http://schemas.microsoft.com/office/2006/metadata/properties" xmlns:ns2="1e0c0f35-d0b2-43fb-b8b8-147d937ebf45" xmlns:ns3="2e24dfb7-a69e-40eb-b94f-44b9ca9c25ed" targetNamespace="http://schemas.microsoft.com/office/2006/metadata/properties" ma:root="true" ma:fieldsID="438c4b7bc73e521f56d8b71ccf727c90" ns2:_="" ns3:_="">
    <xsd:import namespace="1e0c0f35-d0b2-43fb-b8b8-147d937ebf45"/>
    <xsd:import namespace="2e24dfb7-a69e-40eb-b94f-44b9ca9c25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Year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c0f35-d0b2-43fb-b8b8-147d937eb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Year" ma:index="12" nillable="true" ma:displayName="Year" ma:default="2022" ma:format="Dropdown" ma:internalName="Year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N/A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5ce2244-f3a2-4f8c-9fdd-a2abf5b0a3d3}" ma:internalName="TaxCatchAll" ma:showField="CatchAllData" ma:web="834c96a2-eb0c-4033-b35f-0261fadde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5FE28F-E808-4D13-89A4-C40B1B8D9C60}">
  <ds:schemaRefs>
    <ds:schemaRef ds:uri="1e0c0f35-d0b2-43fb-b8b8-147d937ebf45"/>
    <ds:schemaRef ds:uri="2e24dfb7-a69e-40eb-b94f-44b9ca9c25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343E82-7DC5-4DF1-896D-E8C717438D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D7257A-D730-467A-9873-904B64366F8A}">
  <ds:schemaRefs>
    <ds:schemaRef ds:uri="1e0c0f35-d0b2-43fb-b8b8-147d937ebf45"/>
    <ds:schemaRef ds:uri="2e24dfb7-a69e-40eb-b94f-44b9ca9c25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9284</TotalTime>
  <Words>1523</Words>
  <Application>Microsoft Office PowerPoint</Application>
  <PresentationFormat>Widescreen</PresentationFormat>
  <Paragraphs>208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Regular</vt:lpstr>
      <vt:lpstr>Calibri</vt:lpstr>
      <vt:lpstr>Cambria Math</vt:lpstr>
      <vt:lpstr>Times New Roman</vt:lpstr>
      <vt:lpstr>Wingdings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 - basic</dc:title>
  <dc:creator>Philip Millard</dc:creator>
  <cp:lastModifiedBy>Hinton, Alex (STFC,DL,AST)</cp:lastModifiedBy>
  <cp:revision>2</cp:revision>
  <cp:lastPrinted>2019-10-02T08:27:37Z</cp:lastPrinted>
  <dcterms:created xsi:type="dcterms:W3CDTF">2019-09-17T08:04:08Z</dcterms:created>
  <dcterms:modified xsi:type="dcterms:W3CDTF">2023-11-09T15:27:23Z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0x0101000D5CDD6A94A459459C297F10E8F74457</vt:lpwstr>
  </property>
  <property fmtid="{D5CDD505-2E9C-101B-9397-08002B2CF9AE}" pid="3" name="MediaServiceImageTags">
    <vt:lpwstr/>
  </property>
</Properties>
</file>