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3">
  <p:sldMasterIdLst>
    <p:sldMasterId id="2147483750" r:id="rId1"/>
  </p:sldMasterIdLst>
  <p:notesMasterIdLst>
    <p:notesMasterId r:id="rId15"/>
  </p:notesMasterIdLst>
  <p:handoutMasterIdLst>
    <p:handoutMasterId r:id="rId16"/>
  </p:handoutMasterIdLst>
  <p:sldIdLst>
    <p:sldId id="312" r:id="rId2"/>
    <p:sldId id="295" r:id="rId3"/>
    <p:sldId id="301" r:id="rId4"/>
    <p:sldId id="303" r:id="rId5"/>
    <p:sldId id="300" r:id="rId6"/>
    <p:sldId id="304" r:id="rId7"/>
    <p:sldId id="305" r:id="rId8"/>
    <p:sldId id="307" r:id="rId9"/>
    <p:sldId id="297" r:id="rId10"/>
    <p:sldId id="308" r:id="rId11"/>
    <p:sldId id="310" r:id="rId12"/>
    <p:sldId id="311" r:id="rId13"/>
    <p:sldId id="313" r:id="rId14"/>
  </p:sldIdLst>
  <p:sldSz cx="9144000" cy="6858000" type="screen4x3"/>
  <p:notesSz cx="6669088" cy="9928225"/>
  <p:defaultTextStyle>
    <a:defPPr lvl="0">
      <a:defRPr lang="es-ES"/>
    </a:defPPr>
    <a:lvl1pPr lvl="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lvl="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lvl="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lvl="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lvl="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72482" autoAdjust="0"/>
  </p:normalViewPr>
  <p:slideViewPr>
    <p:cSldViewPr>
      <p:cViewPr varScale="1">
        <p:scale>
          <a:sx n="115" d="100"/>
          <a:sy n="115" d="100"/>
        </p:scale>
        <p:origin x="96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768" y="4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dmin\AppData\Local\Microsoft\Windows\INetCache\Content.Outlook\FMDYK2DB\20231005_CIEMAT_CLIC_field_comparis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45521653543305E-2"/>
          <c:y val="0.13737037037037036"/>
          <c:w val="0.91651697834645673"/>
          <c:h val="0.82188888888888889"/>
        </c:manualLayout>
      </c:layout>
      <c:scatterChart>
        <c:scatterStyle val="lineMarker"/>
        <c:varyColors val="0"/>
        <c:ser>
          <c:idx val="0"/>
          <c:order val="0"/>
          <c:tx>
            <c:v>Theoretical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'[20231005_CIEMAT_CLIC_field_comparison.xlsx]comparison'!$A$3:$A$703</c:f>
              <c:numCache>
                <c:formatCode>General</c:formatCode>
                <c:ptCount val="701"/>
                <c:pt idx="0">
                  <c:v>-350</c:v>
                </c:pt>
                <c:pt idx="1">
                  <c:v>-349</c:v>
                </c:pt>
                <c:pt idx="2">
                  <c:v>-348</c:v>
                </c:pt>
                <c:pt idx="3">
                  <c:v>-347</c:v>
                </c:pt>
                <c:pt idx="4">
                  <c:v>-346</c:v>
                </c:pt>
                <c:pt idx="5">
                  <c:v>-345</c:v>
                </c:pt>
                <c:pt idx="6">
                  <c:v>-344</c:v>
                </c:pt>
                <c:pt idx="7">
                  <c:v>-343</c:v>
                </c:pt>
                <c:pt idx="8">
                  <c:v>-342</c:v>
                </c:pt>
                <c:pt idx="9">
                  <c:v>-341</c:v>
                </c:pt>
                <c:pt idx="10">
                  <c:v>-340</c:v>
                </c:pt>
                <c:pt idx="11">
                  <c:v>-339</c:v>
                </c:pt>
                <c:pt idx="12">
                  <c:v>-338</c:v>
                </c:pt>
                <c:pt idx="13">
                  <c:v>-337</c:v>
                </c:pt>
                <c:pt idx="14">
                  <c:v>-336</c:v>
                </c:pt>
                <c:pt idx="15">
                  <c:v>-335</c:v>
                </c:pt>
                <c:pt idx="16">
                  <c:v>-334</c:v>
                </c:pt>
                <c:pt idx="17">
                  <c:v>-333</c:v>
                </c:pt>
                <c:pt idx="18">
                  <c:v>-332</c:v>
                </c:pt>
                <c:pt idx="19">
                  <c:v>-331</c:v>
                </c:pt>
                <c:pt idx="20">
                  <c:v>-330</c:v>
                </c:pt>
                <c:pt idx="21">
                  <c:v>-329</c:v>
                </c:pt>
                <c:pt idx="22">
                  <c:v>-328</c:v>
                </c:pt>
                <c:pt idx="23">
                  <c:v>-327</c:v>
                </c:pt>
                <c:pt idx="24">
                  <c:v>-326</c:v>
                </c:pt>
                <c:pt idx="25">
                  <c:v>-325</c:v>
                </c:pt>
                <c:pt idx="26">
                  <c:v>-324</c:v>
                </c:pt>
                <c:pt idx="27">
                  <c:v>-323</c:v>
                </c:pt>
                <c:pt idx="28">
                  <c:v>-322</c:v>
                </c:pt>
                <c:pt idx="29">
                  <c:v>-321</c:v>
                </c:pt>
                <c:pt idx="30">
                  <c:v>-320</c:v>
                </c:pt>
                <c:pt idx="31">
                  <c:v>-319</c:v>
                </c:pt>
                <c:pt idx="32">
                  <c:v>-318</c:v>
                </c:pt>
                <c:pt idx="33">
                  <c:v>-317</c:v>
                </c:pt>
                <c:pt idx="34">
                  <c:v>-316</c:v>
                </c:pt>
                <c:pt idx="35">
                  <c:v>-315</c:v>
                </c:pt>
                <c:pt idx="36">
                  <c:v>-314</c:v>
                </c:pt>
                <c:pt idx="37">
                  <c:v>-313</c:v>
                </c:pt>
                <c:pt idx="38">
                  <c:v>-312</c:v>
                </c:pt>
                <c:pt idx="39">
                  <c:v>-311</c:v>
                </c:pt>
                <c:pt idx="40">
                  <c:v>-310</c:v>
                </c:pt>
                <c:pt idx="41">
                  <c:v>-309</c:v>
                </c:pt>
                <c:pt idx="42">
                  <c:v>-308</c:v>
                </c:pt>
                <c:pt idx="43">
                  <c:v>-307</c:v>
                </c:pt>
                <c:pt idx="44">
                  <c:v>-306</c:v>
                </c:pt>
                <c:pt idx="45">
                  <c:v>-305</c:v>
                </c:pt>
                <c:pt idx="46">
                  <c:v>-304</c:v>
                </c:pt>
                <c:pt idx="47">
                  <c:v>-303</c:v>
                </c:pt>
                <c:pt idx="48">
                  <c:v>-302</c:v>
                </c:pt>
                <c:pt idx="49">
                  <c:v>-301</c:v>
                </c:pt>
                <c:pt idx="50">
                  <c:v>-300</c:v>
                </c:pt>
                <c:pt idx="51">
                  <c:v>-299</c:v>
                </c:pt>
                <c:pt idx="52">
                  <c:v>-298</c:v>
                </c:pt>
                <c:pt idx="53">
                  <c:v>-297</c:v>
                </c:pt>
                <c:pt idx="54">
                  <c:v>-296</c:v>
                </c:pt>
                <c:pt idx="55">
                  <c:v>-295</c:v>
                </c:pt>
                <c:pt idx="56">
                  <c:v>-294</c:v>
                </c:pt>
                <c:pt idx="57">
                  <c:v>-293</c:v>
                </c:pt>
                <c:pt idx="58">
                  <c:v>-292</c:v>
                </c:pt>
                <c:pt idx="59">
                  <c:v>-291</c:v>
                </c:pt>
                <c:pt idx="60">
                  <c:v>-290</c:v>
                </c:pt>
                <c:pt idx="61">
                  <c:v>-289</c:v>
                </c:pt>
                <c:pt idx="62">
                  <c:v>-288</c:v>
                </c:pt>
                <c:pt idx="63">
                  <c:v>-287</c:v>
                </c:pt>
                <c:pt idx="64">
                  <c:v>-286</c:v>
                </c:pt>
                <c:pt idx="65">
                  <c:v>-285</c:v>
                </c:pt>
                <c:pt idx="66">
                  <c:v>-284</c:v>
                </c:pt>
                <c:pt idx="67">
                  <c:v>-283</c:v>
                </c:pt>
                <c:pt idx="68">
                  <c:v>-282</c:v>
                </c:pt>
                <c:pt idx="69">
                  <c:v>-281</c:v>
                </c:pt>
                <c:pt idx="70">
                  <c:v>-280</c:v>
                </c:pt>
                <c:pt idx="71">
                  <c:v>-279</c:v>
                </c:pt>
                <c:pt idx="72">
                  <c:v>-278</c:v>
                </c:pt>
                <c:pt idx="73">
                  <c:v>-277</c:v>
                </c:pt>
                <c:pt idx="74">
                  <c:v>-276</c:v>
                </c:pt>
                <c:pt idx="75">
                  <c:v>-275</c:v>
                </c:pt>
                <c:pt idx="76">
                  <c:v>-274</c:v>
                </c:pt>
                <c:pt idx="77">
                  <c:v>-273</c:v>
                </c:pt>
                <c:pt idx="78">
                  <c:v>-272</c:v>
                </c:pt>
                <c:pt idx="79">
                  <c:v>-271</c:v>
                </c:pt>
                <c:pt idx="80">
                  <c:v>-270</c:v>
                </c:pt>
                <c:pt idx="81">
                  <c:v>-269</c:v>
                </c:pt>
                <c:pt idx="82">
                  <c:v>-268</c:v>
                </c:pt>
                <c:pt idx="83">
                  <c:v>-267</c:v>
                </c:pt>
                <c:pt idx="84">
                  <c:v>-266</c:v>
                </c:pt>
                <c:pt idx="85">
                  <c:v>-265</c:v>
                </c:pt>
                <c:pt idx="86">
                  <c:v>-264</c:v>
                </c:pt>
                <c:pt idx="87">
                  <c:v>-263</c:v>
                </c:pt>
                <c:pt idx="88">
                  <c:v>-262</c:v>
                </c:pt>
                <c:pt idx="89">
                  <c:v>-261</c:v>
                </c:pt>
                <c:pt idx="90">
                  <c:v>-260</c:v>
                </c:pt>
                <c:pt idx="91">
                  <c:v>-259</c:v>
                </c:pt>
                <c:pt idx="92">
                  <c:v>-258</c:v>
                </c:pt>
                <c:pt idx="93">
                  <c:v>-257</c:v>
                </c:pt>
                <c:pt idx="94">
                  <c:v>-256</c:v>
                </c:pt>
                <c:pt idx="95">
                  <c:v>-255</c:v>
                </c:pt>
                <c:pt idx="96">
                  <c:v>-254</c:v>
                </c:pt>
                <c:pt idx="97">
                  <c:v>-253</c:v>
                </c:pt>
                <c:pt idx="98">
                  <c:v>-252</c:v>
                </c:pt>
                <c:pt idx="99">
                  <c:v>-251</c:v>
                </c:pt>
                <c:pt idx="100">
                  <c:v>-250</c:v>
                </c:pt>
                <c:pt idx="101">
                  <c:v>-249</c:v>
                </c:pt>
                <c:pt idx="102">
                  <c:v>-248</c:v>
                </c:pt>
                <c:pt idx="103">
                  <c:v>-247</c:v>
                </c:pt>
                <c:pt idx="104">
                  <c:v>-246</c:v>
                </c:pt>
                <c:pt idx="105">
                  <c:v>-245</c:v>
                </c:pt>
                <c:pt idx="106">
                  <c:v>-244</c:v>
                </c:pt>
                <c:pt idx="107">
                  <c:v>-243</c:v>
                </c:pt>
                <c:pt idx="108">
                  <c:v>-242</c:v>
                </c:pt>
                <c:pt idx="109">
                  <c:v>-241</c:v>
                </c:pt>
                <c:pt idx="110">
                  <c:v>-240</c:v>
                </c:pt>
                <c:pt idx="111">
                  <c:v>-239</c:v>
                </c:pt>
                <c:pt idx="112">
                  <c:v>-238</c:v>
                </c:pt>
                <c:pt idx="113">
                  <c:v>-237</c:v>
                </c:pt>
                <c:pt idx="114">
                  <c:v>-236</c:v>
                </c:pt>
                <c:pt idx="115">
                  <c:v>-235</c:v>
                </c:pt>
                <c:pt idx="116">
                  <c:v>-234</c:v>
                </c:pt>
                <c:pt idx="117">
                  <c:v>-233</c:v>
                </c:pt>
                <c:pt idx="118">
                  <c:v>-232</c:v>
                </c:pt>
                <c:pt idx="119">
                  <c:v>-231</c:v>
                </c:pt>
                <c:pt idx="120">
                  <c:v>-230</c:v>
                </c:pt>
                <c:pt idx="121">
                  <c:v>-229</c:v>
                </c:pt>
                <c:pt idx="122">
                  <c:v>-228</c:v>
                </c:pt>
                <c:pt idx="123">
                  <c:v>-227</c:v>
                </c:pt>
                <c:pt idx="124">
                  <c:v>-226</c:v>
                </c:pt>
                <c:pt idx="125">
                  <c:v>-225</c:v>
                </c:pt>
                <c:pt idx="126">
                  <c:v>-224</c:v>
                </c:pt>
                <c:pt idx="127">
                  <c:v>-223</c:v>
                </c:pt>
                <c:pt idx="128">
                  <c:v>-222</c:v>
                </c:pt>
                <c:pt idx="129">
                  <c:v>-221</c:v>
                </c:pt>
                <c:pt idx="130">
                  <c:v>-220</c:v>
                </c:pt>
                <c:pt idx="131">
                  <c:v>-219</c:v>
                </c:pt>
                <c:pt idx="132">
                  <c:v>-218</c:v>
                </c:pt>
                <c:pt idx="133">
                  <c:v>-217</c:v>
                </c:pt>
                <c:pt idx="134">
                  <c:v>-216</c:v>
                </c:pt>
                <c:pt idx="135">
                  <c:v>-215</c:v>
                </c:pt>
                <c:pt idx="136">
                  <c:v>-214</c:v>
                </c:pt>
                <c:pt idx="137">
                  <c:v>-213</c:v>
                </c:pt>
                <c:pt idx="138">
                  <c:v>-212</c:v>
                </c:pt>
                <c:pt idx="139">
                  <c:v>-211</c:v>
                </c:pt>
                <c:pt idx="140">
                  <c:v>-210</c:v>
                </c:pt>
                <c:pt idx="141">
                  <c:v>-209</c:v>
                </c:pt>
                <c:pt idx="142">
                  <c:v>-208</c:v>
                </c:pt>
                <c:pt idx="143">
                  <c:v>-207</c:v>
                </c:pt>
                <c:pt idx="144">
                  <c:v>-206</c:v>
                </c:pt>
                <c:pt idx="145">
                  <c:v>-205</c:v>
                </c:pt>
                <c:pt idx="146">
                  <c:v>-204</c:v>
                </c:pt>
                <c:pt idx="147">
                  <c:v>-203</c:v>
                </c:pt>
                <c:pt idx="148">
                  <c:v>-202</c:v>
                </c:pt>
                <c:pt idx="149">
                  <c:v>-201</c:v>
                </c:pt>
                <c:pt idx="150">
                  <c:v>-200</c:v>
                </c:pt>
                <c:pt idx="151">
                  <c:v>-199</c:v>
                </c:pt>
                <c:pt idx="152">
                  <c:v>-198</c:v>
                </c:pt>
                <c:pt idx="153">
                  <c:v>-197</c:v>
                </c:pt>
                <c:pt idx="154">
                  <c:v>-196</c:v>
                </c:pt>
                <c:pt idx="155">
                  <c:v>-195</c:v>
                </c:pt>
                <c:pt idx="156">
                  <c:v>-194</c:v>
                </c:pt>
                <c:pt idx="157">
                  <c:v>-193</c:v>
                </c:pt>
                <c:pt idx="158">
                  <c:v>-192</c:v>
                </c:pt>
                <c:pt idx="159">
                  <c:v>-191</c:v>
                </c:pt>
                <c:pt idx="160">
                  <c:v>-190</c:v>
                </c:pt>
                <c:pt idx="161">
                  <c:v>-189</c:v>
                </c:pt>
                <c:pt idx="162">
                  <c:v>-188</c:v>
                </c:pt>
                <c:pt idx="163">
                  <c:v>-187</c:v>
                </c:pt>
                <c:pt idx="164">
                  <c:v>-186</c:v>
                </c:pt>
                <c:pt idx="165">
                  <c:v>-185</c:v>
                </c:pt>
                <c:pt idx="166">
                  <c:v>-184</c:v>
                </c:pt>
                <c:pt idx="167">
                  <c:v>-183</c:v>
                </c:pt>
                <c:pt idx="168">
                  <c:v>-182</c:v>
                </c:pt>
                <c:pt idx="169">
                  <c:v>-181</c:v>
                </c:pt>
                <c:pt idx="170">
                  <c:v>-180</c:v>
                </c:pt>
                <c:pt idx="171">
                  <c:v>-179</c:v>
                </c:pt>
                <c:pt idx="172">
                  <c:v>-178</c:v>
                </c:pt>
                <c:pt idx="173">
                  <c:v>-177</c:v>
                </c:pt>
                <c:pt idx="174">
                  <c:v>-176</c:v>
                </c:pt>
                <c:pt idx="175">
                  <c:v>-175</c:v>
                </c:pt>
                <c:pt idx="176">
                  <c:v>-174</c:v>
                </c:pt>
                <c:pt idx="177">
                  <c:v>-173</c:v>
                </c:pt>
                <c:pt idx="178">
                  <c:v>-172</c:v>
                </c:pt>
                <c:pt idx="179">
                  <c:v>-171</c:v>
                </c:pt>
                <c:pt idx="180">
                  <c:v>-170</c:v>
                </c:pt>
                <c:pt idx="181">
                  <c:v>-169</c:v>
                </c:pt>
                <c:pt idx="182">
                  <c:v>-168</c:v>
                </c:pt>
                <c:pt idx="183">
                  <c:v>-167</c:v>
                </c:pt>
                <c:pt idx="184">
                  <c:v>-166</c:v>
                </c:pt>
                <c:pt idx="185">
                  <c:v>-165</c:v>
                </c:pt>
                <c:pt idx="186">
                  <c:v>-164</c:v>
                </c:pt>
                <c:pt idx="187">
                  <c:v>-163</c:v>
                </c:pt>
                <c:pt idx="188">
                  <c:v>-162</c:v>
                </c:pt>
                <c:pt idx="189">
                  <c:v>-161</c:v>
                </c:pt>
                <c:pt idx="190">
                  <c:v>-160</c:v>
                </c:pt>
                <c:pt idx="191">
                  <c:v>-159</c:v>
                </c:pt>
                <c:pt idx="192">
                  <c:v>-158</c:v>
                </c:pt>
                <c:pt idx="193">
                  <c:v>-157</c:v>
                </c:pt>
                <c:pt idx="194">
                  <c:v>-156</c:v>
                </c:pt>
                <c:pt idx="195">
                  <c:v>-155</c:v>
                </c:pt>
                <c:pt idx="196">
                  <c:v>-154</c:v>
                </c:pt>
                <c:pt idx="197">
                  <c:v>-153</c:v>
                </c:pt>
                <c:pt idx="198">
                  <c:v>-152</c:v>
                </c:pt>
                <c:pt idx="199">
                  <c:v>-151</c:v>
                </c:pt>
                <c:pt idx="200">
                  <c:v>-150</c:v>
                </c:pt>
                <c:pt idx="201">
                  <c:v>-149</c:v>
                </c:pt>
                <c:pt idx="202">
                  <c:v>-148</c:v>
                </c:pt>
                <c:pt idx="203">
                  <c:v>-147</c:v>
                </c:pt>
                <c:pt idx="204">
                  <c:v>-146</c:v>
                </c:pt>
                <c:pt idx="205">
                  <c:v>-145</c:v>
                </c:pt>
                <c:pt idx="206">
                  <c:v>-144</c:v>
                </c:pt>
                <c:pt idx="207">
                  <c:v>-143</c:v>
                </c:pt>
                <c:pt idx="208">
                  <c:v>-142</c:v>
                </c:pt>
                <c:pt idx="209">
                  <c:v>-141</c:v>
                </c:pt>
                <c:pt idx="210">
                  <c:v>-140</c:v>
                </c:pt>
                <c:pt idx="211">
                  <c:v>-139</c:v>
                </c:pt>
                <c:pt idx="212">
                  <c:v>-138</c:v>
                </c:pt>
                <c:pt idx="213">
                  <c:v>-137</c:v>
                </c:pt>
                <c:pt idx="214">
                  <c:v>-136</c:v>
                </c:pt>
                <c:pt idx="215">
                  <c:v>-135</c:v>
                </c:pt>
                <c:pt idx="216">
                  <c:v>-134</c:v>
                </c:pt>
                <c:pt idx="217">
                  <c:v>-133</c:v>
                </c:pt>
                <c:pt idx="218">
                  <c:v>-132</c:v>
                </c:pt>
                <c:pt idx="219">
                  <c:v>-131</c:v>
                </c:pt>
                <c:pt idx="220">
                  <c:v>-130</c:v>
                </c:pt>
                <c:pt idx="221">
                  <c:v>-129</c:v>
                </c:pt>
                <c:pt idx="222">
                  <c:v>-128</c:v>
                </c:pt>
                <c:pt idx="223">
                  <c:v>-127</c:v>
                </c:pt>
                <c:pt idx="224">
                  <c:v>-126</c:v>
                </c:pt>
                <c:pt idx="225">
                  <c:v>-125</c:v>
                </c:pt>
                <c:pt idx="226">
                  <c:v>-124</c:v>
                </c:pt>
                <c:pt idx="227">
                  <c:v>-123</c:v>
                </c:pt>
                <c:pt idx="228">
                  <c:v>-122</c:v>
                </c:pt>
                <c:pt idx="229">
                  <c:v>-121</c:v>
                </c:pt>
                <c:pt idx="230">
                  <c:v>-120</c:v>
                </c:pt>
                <c:pt idx="231">
                  <c:v>-119</c:v>
                </c:pt>
                <c:pt idx="232">
                  <c:v>-118</c:v>
                </c:pt>
                <c:pt idx="233">
                  <c:v>-117</c:v>
                </c:pt>
                <c:pt idx="234">
                  <c:v>-116</c:v>
                </c:pt>
                <c:pt idx="235">
                  <c:v>-115</c:v>
                </c:pt>
                <c:pt idx="236">
                  <c:v>-114</c:v>
                </c:pt>
                <c:pt idx="237">
                  <c:v>-113</c:v>
                </c:pt>
                <c:pt idx="238">
                  <c:v>-112</c:v>
                </c:pt>
                <c:pt idx="239">
                  <c:v>-111</c:v>
                </c:pt>
                <c:pt idx="240">
                  <c:v>-110</c:v>
                </c:pt>
                <c:pt idx="241">
                  <c:v>-109</c:v>
                </c:pt>
                <c:pt idx="242">
                  <c:v>-108</c:v>
                </c:pt>
                <c:pt idx="243">
                  <c:v>-107</c:v>
                </c:pt>
                <c:pt idx="244">
                  <c:v>-106</c:v>
                </c:pt>
                <c:pt idx="245">
                  <c:v>-105</c:v>
                </c:pt>
                <c:pt idx="246">
                  <c:v>-104</c:v>
                </c:pt>
                <c:pt idx="247">
                  <c:v>-103</c:v>
                </c:pt>
                <c:pt idx="248">
                  <c:v>-102</c:v>
                </c:pt>
                <c:pt idx="249">
                  <c:v>-101</c:v>
                </c:pt>
                <c:pt idx="250">
                  <c:v>-100</c:v>
                </c:pt>
                <c:pt idx="251">
                  <c:v>-99</c:v>
                </c:pt>
                <c:pt idx="252">
                  <c:v>-98</c:v>
                </c:pt>
                <c:pt idx="253">
                  <c:v>-97</c:v>
                </c:pt>
                <c:pt idx="254">
                  <c:v>-96</c:v>
                </c:pt>
                <c:pt idx="255">
                  <c:v>-95</c:v>
                </c:pt>
                <c:pt idx="256">
                  <c:v>-94</c:v>
                </c:pt>
                <c:pt idx="257">
                  <c:v>-93</c:v>
                </c:pt>
                <c:pt idx="258">
                  <c:v>-92</c:v>
                </c:pt>
                <c:pt idx="259">
                  <c:v>-91</c:v>
                </c:pt>
                <c:pt idx="260">
                  <c:v>-90</c:v>
                </c:pt>
                <c:pt idx="261">
                  <c:v>-89</c:v>
                </c:pt>
                <c:pt idx="262">
                  <c:v>-88</c:v>
                </c:pt>
                <c:pt idx="263">
                  <c:v>-87</c:v>
                </c:pt>
                <c:pt idx="264">
                  <c:v>-86</c:v>
                </c:pt>
                <c:pt idx="265">
                  <c:v>-85</c:v>
                </c:pt>
                <c:pt idx="266">
                  <c:v>-84</c:v>
                </c:pt>
                <c:pt idx="267">
                  <c:v>-83</c:v>
                </c:pt>
                <c:pt idx="268">
                  <c:v>-82</c:v>
                </c:pt>
                <c:pt idx="269">
                  <c:v>-81</c:v>
                </c:pt>
                <c:pt idx="270">
                  <c:v>-80</c:v>
                </c:pt>
                <c:pt idx="271">
                  <c:v>-79</c:v>
                </c:pt>
                <c:pt idx="272">
                  <c:v>-78</c:v>
                </c:pt>
                <c:pt idx="273">
                  <c:v>-77</c:v>
                </c:pt>
                <c:pt idx="274">
                  <c:v>-76</c:v>
                </c:pt>
                <c:pt idx="275">
                  <c:v>-75</c:v>
                </c:pt>
                <c:pt idx="276">
                  <c:v>-74</c:v>
                </c:pt>
                <c:pt idx="277">
                  <c:v>-73</c:v>
                </c:pt>
                <c:pt idx="278">
                  <c:v>-72</c:v>
                </c:pt>
                <c:pt idx="279">
                  <c:v>-71</c:v>
                </c:pt>
                <c:pt idx="280">
                  <c:v>-70</c:v>
                </c:pt>
                <c:pt idx="281">
                  <c:v>-69</c:v>
                </c:pt>
                <c:pt idx="282">
                  <c:v>-68</c:v>
                </c:pt>
                <c:pt idx="283">
                  <c:v>-67</c:v>
                </c:pt>
                <c:pt idx="284">
                  <c:v>-66</c:v>
                </c:pt>
                <c:pt idx="285">
                  <c:v>-65</c:v>
                </c:pt>
                <c:pt idx="286">
                  <c:v>-64</c:v>
                </c:pt>
                <c:pt idx="287">
                  <c:v>-63</c:v>
                </c:pt>
                <c:pt idx="288">
                  <c:v>-62</c:v>
                </c:pt>
                <c:pt idx="289">
                  <c:v>-61</c:v>
                </c:pt>
                <c:pt idx="290">
                  <c:v>-60</c:v>
                </c:pt>
                <c:pt idx="291">
                  <c:v>-59</c:v>
                </c:pt>
                <c:pt idx="292">
                  <c:v>-58</c:v>
                </c:pt>
                <c:pt idx="293">
                  <c:v>-57</c:v>
                </c:pt>
                <c:pt idx="294">
                  <c:v>-56</c:v>
                </c:pt>
                <c:pt idx="295">
                  <c:v>-55</c:v>
                </c:pt>
                <c:pt idx="296">
                  <c:v>-54</c:v>
                </c:pt>
                <c:pt idx="297">
                  <c:v>-53</c:v>
                </c:pt>
                <c:pt idx="298">
                  <c:v>-52</c:v>
                </c:pt>
                <c:pt idx="299">
                  <c:v>-51</c:v>
                </c:pt>
                <c:pt idx="300">
                  <c:v>-50</c:v>
                </c:pt>
                <c:pt idx="301">
                  <c:v>-49</c:v>
                </c:pt>
                <c:pt idx="302">
                  <c:v>-48</c:v>
                </c:pt>
                <c:pt idx="303">
                  <c:v>-47</c:v>
                </c:pt>
                <c:pt idx="304">
                  <c:v>-46</c:v>
                </c:pt>
                <c:pt idx="305">
                  <c:v>-45</c:v>
                </c:pt>
                <c:pt idx="306">
                  <c:v>-44</c:v>
                </c:pt>
                <c:pt idx="307">
                  <c:v>-43</c:v>
                </c:pt>
                <c:pt idx="308">
                  <c:v>-42</c:v>
                </c:pt>
                <c:pt idx="309">
                  <c:v>-41</c:v>
                </c:pt>
                <c:pt idx="310">
                  <c:v>-40</c:v>
                </c:pt>
                <c:pt idx="311">
                  <c:v>-39</c:v>
                </c:pt>
                <c:pt idx="312">
                  <c:v>-38</c:v>
                </c:pt>
                <c:pt idx="313">
                  <c:v>-37</c:v>
                </c:pt>
                <c:pt idx="314">
                  <c:v>-36</c:v>
                </c:pt>
                <c:pt idx="315">
                  <c:v>-35</c:v>
                </c:pt>
                <c:pt idx="316">
                  <c:v>-34</c:v>
                </c:pt>
                <c:pt idx="317">
                  <c:v>-33</c:v>
                </c:pt>
                <c:pt idx="318">
                  <c:v>-32</c:v>
                </c:pt>
                <c:pt idx="319">
                  <c:v>-31</c:v>
                </c:pt>
                <c:pt idx="320">
                  <c:v>-30</c:v>
                </c:pt>
                <c:pt idx="321">
                  <c:v>-29</c:v>
                </c:pt>
                <c:pt idx="322">
                  <c:v>-28</c:v>
                </c:pt>
                <c:pt idx="323">
                  <c:v>-27</c:v>
                </c:pt>
                <c:pt idx="324">
                  <c:v>-26</c:v>
                </c:pt>
                <c:pt idx="325">
                  <c:v>-25</c:v>
                </c:pt>
                <c:pt idx="326">
                  <c:v>-24</c:v>
                </c:pt>
                <c:pt idx="327">
                  <c:v>-23</c:v>
                </c:pt>
                <c:pt idx="328">
                  <c:v>-22</c:v>
                </c:pt>
                <c:pt idx="329">
                  <c:v>-21</c:v>
                </c:pt>
                <c:pt idx="330">
                  <c:v>-20</c:v>
                </c:pt>
                <c:pt idx="331">
                  <c:v>-19</c:v>
                </c:pt>
                <c:pt idx="332">
                  <c:v>-18</c:v>
                </c:pt>
                <c:pt idx="333">
                  <c:v>-17</c:v>
                </c:pt>
                <c:pt idx="334">
                  <c:v>-16</c:v>
                </c:pt>
                <c:pt idx="335">
                  <c:v>-15</c:v>
                </c:pt>
                <c:pt idx="336">
                  <c:v>-14</c:v>
                </c:pt>
                <c:pt idx="337">
                  <c:v>-13</c:v>
                </c:pt>
                <c:pt idx="338">
                  <c:v>-12</c:v>
                </c:pt>
                <c:pt idx="339">
                  <c:v>-11</c:v>
                </c:pt>
                <c:pt idx="340">
                  <c:v>-10</c:v>
                </c:pt>
                <c:pt idx="341">
                  <c:v>-9</c:v>
                </c:pt>
                <c:pt idx="342">
                  <c:v>-8</c:v>
                </c:pt>
                <c:pt idx="343">
                  <c:v>-7</c:v>
                </c:pt>
                <c:pt idx="344">
                  <c:v>-6</c:v>
                </c:pt>
                <c:pt idx="345">
                  <c:v>-5</c:v>
                </c:pt>
                <c:pt idx="346">
                  <c:v>-4</c:v>
                </c:pt>
                <c:pt idx="347">
                  <c:v>-3</c:v>
                </c:pt>
                <c:pt idx="348">
                  <c:v>-2</c:v>
                </c:pt>
                <c:pt idx="349">
                  <c:v>-1</c:v>
                </c:pt>
                <c:pt idx="350">
                  <c:v>0</c:v>
                </c:pt>
                <c:pt idx="351">
                  <c:v>1</c:v>
                </c:pt>
                <c:pt idx="352">
                  <c:v>2</c:v>
                </c:pt>
                <c:pt idx="353">
                  <c:v>3</c:v>
                </c:pt>
                <c:pt idx="354">
                  <c:v>4</c:v>
                </c:pt>
                <c:pt idx="355">
                  <c:v>5</c:v>
                </c:pt>
                <c:pt idx="356">
                  <c:v>6</c:v>
                </c:pt>
                <c:pt idx="357">
                  <c:v>7</c:v>
                </c:pt>
                <c:pt idx="358">
                  <c:v>8</c:v>
                </c:pt>
                <c:pt idx="359">
                  <c:v>9</c:v>
                </c:pt>
                <c:pt idx="360">
                  <c:v>10</c:v>
                </c:pt>
                <c:pt idx="361">
                  <c:v>11</c:v>
                </c:pt>
                <c:pt idx="362">
                  <c:v>12</c:v>
                </c:pt>
                <c:pt idx="363">
                  <c:v>13</c:v>
                </c:pt>
                <c:pt idx="364">
                  <c:v>14</c:v>
                </c:pt>
                <c:pt idx="365">
                  <c:v>15</c:v>
                </c:pt>
                <c:pt idx="366">
                  <c:v>16</c:v>
                </c:pt>
                <c:pt idx="367">
                  <c:v>17</c:v>
                </c:pt>
                <c:pt idx="368">
                  <c:v>18</c:v>
                </c:pt>
                <c:pt idx="369">
                  <c:v>19</c:v>
                </c:pt>
                <c:pt idx="370">
                  <c:v>20</c:v>
                </c:pt>
                <c:pt idx="371">
                  <c:v>21</c:v>
                </c:pt>
                <c:pt idx="372">
                  <c:v>22</c:v>
                </c:pt>
                <c:pt idx="373">
                  <c:v>23</c:v>
                </c:pt>
                <c:pt idx="374">
                  <c:v>24</c:v>
                </c:pt>
                <c:pt idx="375">
                  <c:v>25</c:v>
                </c:pt>
                <c:pt idx="376">
                  <c:v>26</c:v>
                </c:pt>
                <c:pt idx="377">
                  <c:v>27</c:v>
                </c:pt>
                <c:pt idx="378">
                  <c:v>28</c:v>
                </c:pt>
                <c:pt idx="379">
                  <c:v>29</c:v>
                </c:pt>
                <c:pt idx="380">
                  <c:v>30</c:v>
                </c:pt>
                <c:pt idx="381">
                  <c:v>31</c:v>
                </c:pt>
                <c:pt idx="382">
                  <c:v>32</c:v>
                </c:pt>
                <c:pt idx="383">
                  <c:v>33</c:v>
                </c:pt>
                <c:pt idx="384">
                  <c:v>34</c:v>
                </c:pt>
                <c:pt idx="385">
                  <c:v>35</c:v>
                </c:pt>
                <c:pt idx="386">
                  <c:v>36</c:v>
                </c:pt>
                <c:pt idx="387">
                  <c:v>37</c:v>
                </c:pt>
                <c:pt idx="388">
                  <c:v>38</c:v>
                </c:pt>
                <c:pt idx="389">
                  <c:v>39</c:v>
                </c:pt>
                <c:pt idx="390">
                  <c:v>40</c:v>
                </c:pt>
                <c:pt idx="391">
                  <c:v>41</c:v>
                </c:pt>
                <c:pt idx="392">
                  <c:v>42</c:v>
                </c:pt>
                <c:pt idx="393">
                  <c:v>43</c:v>
                </c:pt>
                <c:pt idx="394">
                  <c:v>44</c:v>
                </c:pt>
                <c:pt idx="395">
                  <c:v>45</c:v>
                </c:pt>
                <c:pt idx="396">
                  <c:v>46</c:v>
                </c:pt>
                <c:pt idx="397">
                  <c:v>47</c:v>
                </c:pt>
                <c:pt idx="398">
                  <c:v>48</c:v>
                </c:pt>
                <c:pt idx="399">
                  <c:v>49</c:v>
                </c:pt>
                <c:pt idx="400">
                  <c:v>50</c:v>
                </c:pt>
                <c:pt idx="401">
                  <c:v>51</c:v>
                </c:pt>
                <c:pt idx="402">
                  <c:v>52</c:v>
                </c:pt>
                <c:pt idx="403">
                  <c:v>53</c:v>
                </c:pt>
                <c:pt idx="404">
                  <c:v>54</c:v>
                </c:pt>
                <c:pt idx="405">
                  <c:v>55</c:v>
                </c:pt>
                <c:pt idx="406">
                  <c:v>56</c:v>
                </c:pt>
                <c:pt idx="407">
                  <c:v>57</c:v>
                </c:pt>
                <c:pt idx="408">
                  <c:v>58</c:v>
                </c:pt>
                <c:pt idx="409">
                  <c:v>59</c:v>
                </c:pt>
                <c:pt idx="410">
                  <c:v>60</c:v>
                </c:pt>
                <c:pt idx="411">
                  <c:v>61</c:v>
                </c:pt>
                <c:pt idx="412">
                  <c:v>62</c:v>
                </c:pt>
                <c:pt idx="413">
                  <c:v>63</c:v>
                </c:pt>
                <c:pt idx="414">
                  <c:v>64</c:v>
                </c:pt>
                <c:pt idx="415">
                  <c:v>65</c:v>
                </c:pt>
                <c:pt idx="416">
                  <c:v>66</c:v>
                </c:pt>
                <c:pt idx="417">
                  <c:v>67</c:v>
                </c:pt>
                <c:pt idx="418">
                  <c:v>68</c:v>
                </c:pt>
                <c:pt idx="419">
                  <c:v>69</c:v>
                </c:pt>
                <c:pt idx="420">
                  <c:v>70</c:v>
                </c:pt>
                <c:pt idx="421">
                  <c:v>71</c:v>
                </c:pt>
                <c:pt idx="422">
                  <c:v>72</c:v>
                </c:pt>
                <c:pt idx="423">
                  <c:v>73</c:v>
                </c:pt>
                <c:pt idx="424">
                  <c:v>74</c:v>
                </c:pt>
                <c:pt idx="425">
                  <c:v>75</c:v>
                </c:pt>
                <c:pt idx="426">
                  <c:v>76</c:v>
                </c:pt>
                <c:pt idx="427">
                  <c:v>77</c:v>
                </c:pt>
                <c:pt idx="428">
                  <c:v>78</c:v>
                </c:pt>
                <c:pt idx="429">
                  <c:v>79</c:v>
                </c:pt>
                <c:pt idx="430">
                  <c:v>80</c:v>
                </c:pt>
                <c:pt idx="431">
                  <c:v>81</c:v>
                </c:pt>
                <c:pt idx="432">
                  <c:v>82</c:v>
                </c:pt>
                <c:pt idx="433">
                  <c:v>83</c:v>
                </c:pt>
                <c:pt idx="434">
                  <c:v>84</c:v>
                </c:pt>
                <c:pt idx="435">
                  <c:v>85</c:v>
                </c:pt>
                <c:pt idx="436">
                  <c:v>86</c:v>
                </c:pt>
                <c:pt idx="437">
                  <c:v>87</c:v>
                </c:pt>
                <c:pt idx="438">
                  <c:v>88</c:v>
                </c:pt>
                <c:pt idx="439">
                  <c:v>89</c:v>
                </c:pt>
                <c:pt idx="440">
                  <c:v>90</c:v>
                </c:pt>
                <c:pt idx="441">
                  <c:v>91</c:v>
                </c:pt>
                <c:pt idx="442">
                  <c:v>92</c:v>
                </c:pt>
                <c:pt idx="443">
                  <c:v>93</c:v>
                </c:pt>
                <c:pt idx="444">
                  <c:v>94</c:v>
                </c:pt>
                <c:pt idx="445">
                  <c:v>95</c:v>
                </c:pt>
                <c:pt idx="446">
                  <c:v>96</c:v>
                </c:pt>
                <c:pt idx="447">
                  <c:v>97</c:v>
                </c:pt>
                <c:pt idx="448">
                  <c:v>98</c:v>
                </c:pt>
                <c:pt idx="449">
                  <c:v>99</c:v>
                </c:pt>
                <c:pt idx="450">
                  <c:v>100</c:v>
                </c:pt>
                <c:pt idx="451">
                  <c:v>101</c:v>
                </c:pt>
                <c:pt idx="452">
                  <c:v>102</c:v>
                </c:pt>
                <c:pt idx="453">
                  <c:v>103</c:v>
                </c:pt>
                <c:pt idx="454">
                  <c:v>104</c:v>
                </c:pt>
                <c:pt idx="455">
                  <c:v>105</c:v>
                </c:pt>
                <c:pt idx="456">
                  <c:v>106</c:v>
                </c:pt>
                <c:pt idx="457">
                  <c:v>107</c:v>
                </c:pt>
                <c:pt idx="458">
                  <c:v>108</c:v>
                </c:pt>
                <c:pt idx="459">
                  <c:v>109</c:v>
                </c:pt>
                <c:pt idx="460">
                  <c:v>110</c:v>
                </c:pt>
                <c:pt idx="461">
                  <c:v>111</c:v>
                </c:pt>
                <c:pt idx="462">
                  <c:v>112</c:v>
                </c:pt>
                <c:pt idx="463">
                  <c:v>113</c:v>
                </c:pt>
                <c:pt idx="464">
                  <c:v>114</c:v>
                </c:pt>
                <c:pt idx="465">
                  <c:v>115</c:v>
                </c:pt>
                <c:pt idx="466">
                  <c:v>116</c:v>
                </c:pt>
                <c:pt idx="467">
                  <c:v>117</c:v>
                </c:pt>
                <c:pt idx="468">
                  <c:v>118</c:v>
                </c:pt>
                <c:pt idx="469">
                  <c:v>119</c:v>
                </c:pt>
                <c:pt idx="470">
                  <c:v>120</c:v>
                </c:pt>
                <c:pt idx="471">
                  <c:v>121</c:v>
                </c:pt>
                <c:pt idx="472">
                  <c:v>122</c:v>
                </c:pt>
                <c:pt idx="473">
                  <c:v>123</c:v>
                </c:pt>
                <c:pt idx="474">
                  <c:v>124</c:v>
                </c:pt>
                <c:pt idx="475">
                  <c:v>125</c:v>
                </c:pt>
                <c:pt idx="476">
                  <c:v>126</c:v>
                </c:pt>
                <c:pt idx="477">
                  <c:v>127</c:v>
                </c:pt>
                <c:pt idx="478">
                  <c:v>128</c:v>
                </c:pt>
                <c:pt idx="479">
                  <c:v>129</c:v>
                </c:pt>
                <c:pt idx="480">
                  <c:v>130</c:v>
                </c:pt>
                <c:pt idx="481">
                  <c:v>131</c:v>
                </c:pt>
                <c:pt idx="482">
                  <c:v>132</c:v>
                </c:pt>
                <c:pt idx="483">
                  <c:v>133</c:v>
                </c:pt>
                <c:pt idx="484">
                  <c:v>134</c:v>
                </c:pt>
                <c:pt idx="485">
                  <c:v>135</c:v>
                </c:pt>
                <c:pt idx="486">
                  <c:v>136</c:v>
                </c:pt>
                <c:pt idx="487">
                  <c:v>137</c:v>
                </c:pt>
                <c:pt idx="488">
                  <c:v>138</c:v>
                </c:pt>
                <c:pt idx="489">
                  <c:v>139</c:v>
                </c:pt>
                <c:pt idx="490">
                  <c:v>140</c:v>
                </c:pt>
                <c:pt idx="491">
                  <c:v>141</c:v>
                </c:pt>
                <c:pt idx="492">
                  <c:v>142</c:v>
                </c:pt>
                <c:pt idx="493">
                  <c:v>143</c:v>
                </c:pt>
                <c:pt idx="494">
                  <c:v>144</c:v>
                </c:pt>
                <c:pt idx="495">
                  <c:v>145</c:v>
                </c:pt>
                <c:pt idx="496">
                  <c:v>146</c:v>
                </c:pt>
                <c:pt idx="497">
                  <c:v>147</c:v>
                </c:pt>
                <c:pt idx="498">
                  <c:v>148</c:v>
                </c:pt>
                <c:pt idx="499">
                  <c:v>149</c:v>
                </c:pt>
                <c:pt idx="500">
                  <c:v>150</c:v>
                </c:pt>
                <c:pt idx="501">
                  <c:v>151</c:v>
                </c:pt>
                <c:pt idx="502">
                  <c:v>152</c:v>
                </c:pt>
                <c:pt idx="503">
                  <c:v>153</c:v>
                </c:pt>
                <c:pt idx="504">
                  <c:v>154</c:v>
                </c:pt>
                <c:pt idx="505">
                  <c:v>155</c:v>
                </c:pt>
                <c:pt idx="506">
                  <c:v>156</c:v>
                </c:pt>
                <c:pt idx="507">
                  <c:v>157</c:v>
                </c:pt>
                <c:pt idx="508">
                  <c:v>158</c:v>
                </c:pt>
                <c:pt idx="509">
                  <c:v>159</c:v>
                </c:pt>
                <c:pt idx="510">
                  <c:v>160</c:v>
                </c:pt>
                <c:pt idx="511">
                  <c:v>161</c:v>
                </c:pt>
                <c:pt idx="512">
                  <c:v>162</c:v>
                </c:pt>
                <c:pt idx="513">
                  <c:v>163</c:v>
                </c:pt>
                <c:pt idx="514">
                  <c:v>164</c:v>
                </c:pt>
                <c:pt idx="515">
                  <c:v>165</c:v>
                </c:pt>
                <c:pt idx="516">
                  <c:v>166</c:v>
                </c:pt>
                <c:pt idx="517">
                  <c:v>167</c:v>
                </c:pt>
                <c:pt idx="518">
                  <c:v>168</c:v>
                </c:pt>
                <c:pt idx="519">
                  <c:v>169</c:v>
                </c:pt>
                <c:pt idx="520">
                  <c:v>170</c:v>
                </c:pt>
                <c:pt idx="521">
                  <c:v>171</c:v>
                </c:pt>
                <c:pt idx="522">
                  <c:v>172</c:v>
                </c:pt>
                <c:pt idx="523">
                  <c:v>173</c:v>
                </c:pt>
                <c:pt idx="524">
                  <c:v>174</c:v>
                </c:pt>
                <c:pt idx="525">
                  <c:v>175</c:v>
                </c:pt>
                <c:pt idx="526">
                  <c:v>176</c:v>
                </c:pt>
                <c:pt idx="527">
                  <c:v>177</c:v>
                </c:pt>
                <c:pt idx="528">
                  <c:v>178</c:v>
                </c:pt>
                <c:pt idx="529">
                  <c:v>179</c:v>
                </c:pt>
                <c:pt idx="530">
                  <c:v>180</c:v>
                </c:pt>
                <c:pt idx="531">
                  <c:v>181</c:v>
                </c:pt>
                <c:pt idx="532">
                  <c:v>182</c:v>
                </c:pt>
                <c:pt idx="533">
                  <c:v>183</c:v>
                </c:pt>
                <c:pt idx="534">
                  <c:v>184</c:v>
                </c:pt>
                <c:pt idx="535">
                  <c:v>185</c:v>
                </c:pt>
                <c:pt idx="536">
                  <c:v>186</c:v>
                </c:pt>
                <c:pt idx="537">
                  <c:v>187</c:v>
                </c:pt>
                <c:pt idx="538">
                  <c:v>188</c:v>
                </c:pt>
                <c:pt idx="539">
                  <c:v>189</c:v>
                </c:pt>
                <c:pt idx="540">
                  <c:v>190</c:v>
                </c:pt>
                <c:pt idx="541">
                  <c:v>191</c:v>
                </c:pt>
                <c:pt idx="542">
                  <c:v>192</c:v>
                </c:pt>
                <c:pt idx="543">
                  <c:v>193</c:v>
                </c:pt>
                <c:pt idx="544">
                  <c:v>194</c:v>
                </c:pt>
                <c:pt idx="545">
                  <c:v>195</c:v>
                </c:pt>
                <c:pt idx="546">
                  <c:v>196</c:v>
                </c:pt>
                <c:pt idx="547">
                  <c:v>197</c:v>
                </c:pt>
                <c:pt idx="548">
                  <c:v>198</c:v>
                </c:pt>
                <c:pt idx="549">
                  <c:v>199</c:v>
                </c:pt>
                <c:pt idx="550">
                  <c:v>200</c:v>
                </c:pt>
                <c:pt idx="551">
                  <c:v>201</c:v>
                </c:pt>
                <c:pt idx="552">
                  <c:v>202</c:v>
                </c:pt>
                <c:pt idx="553">
                  <c:v>203</c:v>
                </c:pt>
                <c:pt idx="554">
                  <c:v>204</c:v>
                </c:pt>
                <c:pt idx="555">
                  <c:v>205</c:v>
                </c:pt>
                <c:pt idx="556">
                  <c:v>206</c:v>
                </c:pt>
                <c:pt idx="557">
                  <c:v>207</c:v>
                </c:pt>
                <c:pt idx="558">
                  <c:v>208</c:v>
                </c:pt>
                <c:pt idx="559">
                  <c:v>209</c:v>
                </c:pt>
                <c:pt idx="560">
                  <c:v>210</c:v>
                </c:pt>
                <c:pt idx="561">
                  <c:v>211</c:v>
                </c:pt>
                <c:pt idx="562">
                  <c:v>212</c:v>
                </c:pt>
                <c:pt idx="563">
                  <c:v>213</c:v>
                </c:pt>
                <c:pt idx="564">
                  <c:v>214</c:v>
                </c:pt>
                <c:pt idx="565">
                  <c:v>215</c:v>
                </c:pt>
                <c:pt idx="566">
                  <c:v>216</c:v>
                </c:pt>
                <c:pt idx="567">
                  <c:v>217</c:v>
                </c:pt>
                <c:pt idx="568">
                  <c:v>218</c:v>
                </c:pt>
                <c:pt idx="569">
                  <c:v>219</c:v>
                </c:pt>
                <c:pt idx="570">
                  <c:v>220</c:v>
                </c:pt>
                <c:pt idx="571">
                  <c:v>221</c:v>
                </c:pt>
                <c:pt idx="572">
                  <c:v>222</c:v>
                </c:pt>
                <c:pt idx="573">
                  <c:v>223</c:v>
                </c:pt>
                <c:pt idx="574">
                  <c:v>224</c:v>
                </c:pt>
                <c:pt idx="575">
                  <c:v>225</c:v>
                </c:pt>
                <c:pt idx="576">
                  <c:v>226</c:v>
                </c:pt>
                <c:pt idx="577">
                  <c:v>227</c:v>
                </c:pt>
                <c:pt idx="578">
                  <c:v>228</c:v>
                </c:pt>
                <c:pt idx="579">
                  <c:v>229</c:v>
                </c:pt>
                <c:pt idx="580">
                  <c:v>230</c:v>
                </c:pt>
                <c:pt idx="581">
                  <c:v>231</c:v>
                </c:pt>
                <c:pt idx="582">
                  <c:v>232</c:v>
                </c:pt>
                <c:pt idx="583">
                  <c:v>233</c:v>
                </c:pt>
                <c:pt idx="584">
                  <c:v>234</c:v>
                </c:pt>
                <c:pt idx="585">
                  <c:v>235</c:v>
                </c:pt>
                <c:pt idx="586">
                  <c:v>236</c:v>
                </c:pt>
                <c:pt idx="587">
                  <c:v>237</c:v>
                </c:pt>
                <c:pt idx="588">
                  <c:v>238</c:v>
                </c:pt>
                <c:pt idx="589">
                  <c:v>239</c:v>
                </c:pt>
                <c:pt idx="590">
                  <c:v>240</c:v>
                </c:pt>
                <c:pt idx="591">
                  <c:v>241</c:v>
                </c:pt>
                <c:pt idx="592">
                  <c:v>242</c:v>
                </c:pt>
                <c:pt idx="593">
                  <c:v>243</c:v>
                </c:pt>
                <c:pt idx="594">
                  <c:v>244</c:v>
                </c:pt>
                <c:pt idx="595">
                  <c:v>245</c:v>
                </c:pt>
                <c:pt idx="596">
                  <c:v>246</c:v>
                </c:pt>
                <c:pt idx="597">
                  <c:v>247</c:v>
                </c:pt>
                <c:pt idx="598">
                  <c:v>248</c:v>
                </c:pt>
                <c:pt idx="599">
                  <c:v>249</c:v>
                </c:pt>
                <c:pt idx="600">
                  <c:v>250</c:v>
                </c:pt>
                <c:pt idx="601">
                  <c:v>251</c:v>
                </c:pt>
                <c:pt idx="602">
                  <c:v>252</c:v>
                </c:pt>
                <c:pt idx="603">
                  <c:v>253</c:v>
                </c:pt>
                <c:pt idx="604">
                  <c:v>254</c:v>
                </c:pt>
                <c:pt idx="605">
                  <c:v>255</c:v>
                </c:pt>
                <c:pt idx="606">
                  <c:v>256</c:v>
                </c:pt>
                <c:pt idx="607">
                  <c:v>257</c:v>
                </c:pt>
                <c:pt idx="608">
                  <c:v>258</c:v>
                </c:pt>
                <c:pt idx="609">
                  <c:v>259</c:v>
                </c:pt>
                <c:pt idx="610">
                  <c:v>260</c:v>
                </c:pt>
                <c:pt idx="611">
                  <c:v>261</c:v>
                </c:pt>
                <c:pt idx="612">
                  <c:v>262</c:v>
                </c:pt>
                <c:pt idx="613">
                  <c:v>263</c:v>
                </c:pt>
                <c:pt idx="614">
                  <c:v>264</c:v>
                </c:pt>
                <c:pt idx="615">
                  <c:v>265</c:v>
                </c:pt>
                <c:pt idx="616">
                  <c:v>266</c:v>
                </c:pt>
                <c:pt idx="617">
                  <c:v>267</c:v>
                </c:pt>
                <c:pt idx="618">
                  <c:v>268</c:v>
                </c:pt>
                <c:pt idx="619">
                  <c:v>269</c:v>
                </c:pt>
                <c:pt idx="620">
                  <c:v>270</c:v>
                </c:pt>
                <c:pt idx="621">
                  <c:v>271</c:v>
                </c:pt>
                <c:pt idx="622">
                  <c:v>272</c:v>
                </c:pt>
                <c:pt idx="623">
                  <c:v>273</c:v>
                </c:pt>
                <c:pt idx="624">
                  <c:v>274</c:v>
                </c:pt>
                <c:pt idx="625">
                  <c:v>275</c:v>
                </c:pt>
                <c:pt idx="626">
                  <c:v>276</c:v>
                </c:pt>
                <c:pt idx="627">
                  <c:v>277</c:v>
                </c:pt>
                <c:pt idx="628">
                  <c:v>278</c:v>
                </c:pt>
                <c:pt idx="629">
                  <c:v>279</c:v>
                </c:pt>
                <c:pt idx="630">
                  <c:v>280</c:v>
                </c:pt>
                <c:pt idx="631">
                  <c:v>281</c:v>
                </c:pt>
                <c:pt idx="632">
                  <c:v>282</c:v>
                </c:pt>
                <c:pt idx="633">
                  <c:v>283</c:v>
                </c:pt>
                <c:pt idx="634">
                  <c:v>284</c:v>
                </c:pt>
                <c:pt idx="635">
                  <c:v>285</c:v>
                </c:pt>
                <c:pt idx="636">
                  <c:v>286</c:v>
                </c:pt>
                <c:pt idx="637">
                  <c:v>287</c:v>
                </c:pt>
                <c:pt idx="638">
                  <c:v>288</c:v>
                </c:pt>
                <c:pt idx="639">
                  <c:v>289</c:v>
                </c:pt>
                <c:pt idx="640">
                  <c:v>290</c:v>
                </c:pt>
                <c:pt idx="641">
                  <c:v>291</c:v>
                </c:pt>
                <c:pt idx="642">
                  <c:v>292</c:v>
                </c:pt>
                <c:pt idx="643">
                  <c:v>293</c:v>
                </c:pt>
                <c:pt idx="644">
                  <c:v>294</c:v>
                </c:pt>
                <c:pt idx="645">
                  <c:v>295</c:v>
                </c:pt>
                <c:pt idx="646">
                  <c:v>296</c:v>
                </c:pt>
                <c:pt idx="647">
                  <c:v>297</c:v>
                </c:pt>
                <c:pt idx="648">
                  <c:v>298</c:v>
                </c:pt>
                <c:pt idx="649">
                  <c:v>299</c:v>
                </c:pt>
                <c:pt idx="650">
                  <c:v>300</c:v>
                </c:pt>
                <c:pt idx="651">
                  <c:v>301</c:v>
                </c:pt>
                <c:pt idx="652">
                  <c:v>302</c:v>
                </c:pt>
                <c:pt idx="653">
                  <c:v>303</c:v>
                </c:pt>
                <c:pt idx="654">
                  <c:v>304</c:v>
                </c:pt>
                <c:pt idx="655">
                  <c:v>305</c:v>
                </c:pt>
                <c:pt idx="656">
                  <c:v>306</c:v>
                </c:pt>
                <c:pt idx="657">
                  <c:v>307</c:v>
                </c:pt>
                <c:pt idx="658">
                  <c:v>308</c:v>
                </c:pt>
                <c:pt idx="659">
                  <c:v>309</c:v>
                </c:pt>
                <c:pt idx="660">
                  <c:v>310</c:v>
                </c:pt>
                <c:pt idx="661">
                  <c:v>311</c:v>
                </c:pt>
                <c:pt idx="662">
                  <c:v>312</c:v>
                </c:pt>
                <c:pt idx="663">
                  <c:v>313</c:v>
                </c:pt>
                <c:pt idx="664">
                  <c:v>314</c:v>
                </c:pt>
                <c:pt idx="665">
                  <c:v>315</c:v>
                </c:pt>
                <c:pt idx="666">
                  <c:v>316</c:v>
                </c:pt>
                <c:pt idx="667">
                  <c:v>317</c:v>
                </c:pt>
                <c:pt idx="668">
                  <c:v>318</c:v>
                </c:pt>
                <c:pt idx="669">
                  <c:v>319</c:v>
                </c:pt>
                <c:pt idx="670">
                  <c:v>320</c:v>
                </c:pt>
                <c:pt idx="671">
                  <c:v>321</c:v>
                </c:pt>
                <c:pt idx="672">
                  <c:v>322</c:v>
                </c:pt>
                <c:pt idx="673">
                  <c:v>323</c:v>
                </c:pt>
                <c:pt idx="674">
                  <c:v>324</c:v>
                </c:pt>
                <c:pt idx="675">
                  <c:v>325</c:v>
                </c:pt>
                <c:pt idx="676">
                  <c:v>326</c:v>
                </c:pt>
                <c:pt idx="677">
                  <c:v>327</c:v>
                </c:pt>
                <c:pt idx="678">
                  <c:v>328</c:v>
                </c:pt>
                <c:pt idx="679">
                  <c:v>329</c:v>
                </c:pt>
                <c:pt idx="680">
                  <c:v>330</c:v>
                </c:pt>
                <c:pt idx="681">
                  <c:v>331</c:v>
                </c:pt>
                <c:pt idx="682">
                  <c:v>332</c:v>
                </c:pt>
                <c:pt idx="683">
                  <c:v>333</c:v>
                </c:pt>
                <c:pt idx="684">
                  <c:v>334</c:v>
                </c:pt>
                <c:pt idx="685">
                  <c:v>335</c:v>
                </c:pt>
                <c:pt idx="686">
                  <c:v>336</c:v>
                </c:pt>
                <c:pt idx="687">
                  <c:v>337</c:v>
                </c:pt>
                <c:pt idx="688">
                  <c:v>338</c:v>
                </c:pt>
                <c:pt idx="689">
                  <c:v>339</c:v>
                </c:pt>
                <c:pt idx="690">
                  <c:v>340</c:v>
                </c:pt>
                <c:pt idx="691">
                  <c:v>341</c:v>
                </c:pt>
                <c:pt idx="692">
                  <c:v>342</c:v>
                </c:pt>
                <c:pt idx="693">
                  <c:v>343</c:v>
                </c:pt>
                <c:pt idx="694">
                  <c:v>344</c:v>
                </c:pt>
                <c:pt idx="695">
                  <c:v>345</c:v>
                </c:pt>
                <c:pt idx="696">
                  <c:v>346</c:v>
                </c:pt>
                <c:pt idx="697">
                  <c:v>347</c:v>
                </c:pt>
                <c:pt idx="698">
                  <c:v>348</c:v>
                </c:pt>
                <c:pt idx="699">
                  <c:v>349</c:v>
                </c:pt>
                <c:pt idx="700">
                  <c:v>350</c:v>
                </c:pt>
              </c:numCache>
            </c:numRef>
          </c:xVal>
          <c:yVal>
            <c:numRef>
              <c:f>'[20231005_CIEMAT_CLIC_field_comparison.xlsx]comparison'!$B$3:$B$703</c:f>
              <c:numCache>
                <c:formatCode>General</c:formatCode>
                <c:ptCount val="701"/>
                <c:pt idx="0">
                  <c:v>-3.66742118347375E-2</c:v>
                </c:pt>
                <c:pt idx="1">
                  <c:v>-3.7664744652860002E-2</c:v>
                </c:pt>
                <c:pt idx="2">
                  <c:v>-3.8763097731201901E-2</c:v>
                </c:pt>
                <c:pt idx="3">
                  <c:v>-3.9916128679959001E-2</c:v>
                </c:pt>
                <c:pt idx="4">
                  <c:v>-4.11497945075881E-2</c:v>
                </c:pt>
                <c:pt idx="5">
                  <c:v>-4.2432094836276898E-2</c:v>
                </c:pt>
                <c:pt idx="6">
                  <c:v>-4.3661345545630198E-2</c:v>
                </c:pt>
                <c:pt idx="7">
                  <c:v>-4.4952893332127097E-2</c:v>
                </c:pt>
                <c:pt idx="8">
                  <c:v>-4.6360682838735401E-2</c:v>
                </c:pt>
                <c:pt idx="9">
                  <c:v>-4.7807866300137197E-2</c:v>
                </c:pt>
                <c:pt idx="10">
                  <c:v>-4.9284241821421999E-2</c:v>
                </c:pt>
                <c:pt idx="11">
                  <c:v>-5.08045392188042E-2</c:v>
                </c:pt>
                <c:pt idx="12">
                  <c:v>-5.2341496468374299E-2</c:v>
                </c:pt>
                <c:pt idx="13">
                  <c:v>-5.4075841746491202E-2</c:v>
                </c:pt>
                <c:pt idx="14">
                  <c:v>-5.5722086473277699E-2</c:v>
                </c:pt>
                <c:pt idx="15">
                  <c:v>-5.7434159072238297E-2</c:v>
                </c:pt>
                <c:pt idx="16">
                  <c:v>-5.9296264860905799E-2</c:v>
                </c:pt>
                <c:pt idx="17">
                  <c:v>-6.1338163884170703E-2</c:v>
                </c:pt>
                <c:pt idx="18">
                  <c:v>-6.3333770160519096E-2</c:v>
                </c:pt>
                <c:pt idx="19">
                  <c:v>-6.5469074053748799E-2</c:v>
                </c:pt>
                <c:pt idx="20">
                  <c:v>-6.7610861393454194E-2</c:v>
                </c:pt>
                <c:pt idx="21">
                  <c:v>-6.9887450067031995E-2</c:v>
                </c:pt>
                <c:pt idx="22">
                  <c:v>-7.2415969034355696E-2</c:v>
                </c:pt>
                <c:pt idx="23">
                  <c:v>-7.4845127358772898E-2</c:v>
                </c:pt>
                <c:pt idx="24">
                  <c:v>-7.7458463954357903E-2</c:v>
                </c:pt>
                <c:pt idx="25">
                  <c:v>-8.0014802293164197E-2</c:v>
                </c:pt>
                <c:pt idx="26">
                  <c:v>-8.2791723550672797E-2</c:v>
                </c:pt>
                <c:pt idx="27">
                  <c:v>-8.5740315284615898E-2</c:v>
                </c:pt>
                <c:pt idx="28">
                  <c:v>-8.8964773001628694E-2</c:v>
                </c:pt>
                <c:pt idx="29">
                  <c:v>-9.2182693909912294E-2</c:v>
                </c:pt>
                <c:pt idx="30">
                  <c:v>-9.5320010557935E-2</c:v>
                </c:pt>
                <c:pt idx="31">
                  <c:v>-9.8669845382468702E-2</c:v>
                </c:pt>
                <c:pt idx="32">
                  <c:v>-0.102362077878908</c:v>
                </c:pt>
                <c:pt idx="33">
                  <c:v>-0.106360619630313</c:v>
                </c:pt>
                <c:pt idx="34">
                  <c:v>-0.110493621842715</c:v>
                </c:pt>
                <c:pt idx="35">
                  <c:v>-0.11465171424396101</c:v>
                </c:pt>
                <c:pt idx="36">
                  <c:v>-0.119077271193627</c:v>
                </c:pt>
                <c:pt idx="37">
                  <c:v>-0.123907085262527</c:v>
                </c:pt>
                <c:pt idx="38">
                  <c:v>-0.12856965479121699</c:v>
                </c:pt>
                <c:pt idx="39">
                  <c:v>-0.133379205397026</c:v>
                </c:pt>
                <c:pt idx="40">
                  <c:v>-0.13895196414297201</c:v>
                </c:pt>
                <c:pt idx="41">
                  <c:v>-0.14508603176867799</c:v>
                </c:pt>
                <c:pt idx="42">
                  <c:v>-0.15080957683576501</c:v>
                </c:pt>
                <c:pt idx="43">
                  <c:v>-0.15703785935025999</c:v>
                </c:pt>
                <c:pt idx="44">
                  <c:v>-0.164136550702395</c:v>
                </c:pt>
                <c:pt idx="45">
                  <c:v>-0.17147375802839901</c:v>
                </c:pt>
                <c:pt idx="46">
                  <c:v>-0.178290527177554</c:v>
                </c:pt>
                <c:pt idx="47">
                  <c:v>-0.186392894180374</c:v>
                </c:pt>
                <c:pt idx="48">
                  <c:v>-0.19474377168392101</c:v>
                </c:pt>
                <c:pt idx="49">
                  <c:v>-0.20347367744895001</c:v>
                </c:pt>
                <c:pt idx="50">
                  <c:v>-0.21258672576049401</c:v>
                </c:pt>
                <c:pt idx="51">
                  <c:v>-0.222461835735006</c:v>
                </c:pt>
                <c:pt idx="52">
                  <c:v>-0.23393695315087701</c:v>
                </c:pt>
                <c:pt idx="53">
                  <c:v>-0.24493291848652801</c:v>
                </c:pt>
                <c:pt idx="54">
                  <c:v>-0.25764517962192202</c:v>
                </c:pt>
                <c:pt idx="55">
                  <c:v>-0.26954929784721399</c:v>
                </c:pt>
                <c:pt idx="56">
                  <c:v>-0.28211022104108502</c:v>
                </c:pt>
                <c:pt idx="57">
                  <c:v>-0.29722732038782401</c:v>
                </c:pt>
                <c:pt idx="58">
                  <c:v>-0.31214838970055903</c:v>
                </c:pt>
                <c:pt idx="59">
                  <c:v>-0.32712816676831002</c:v>
                </c:pt>
                <c:pt idx="60">
                  <c:v>-0.34407076323251801</c:v>
                </c:pt>
                <c:pt idx="61">
                  <c:v>-0.36295237792614099</c:v>
                </c:pt>
                <c:pt idx="62">
                  <c:v>-0.38084909203564099</c:v>
                </c:pt>
                <c:pt idx="63">
                  <c:v>-0.39907522930119099</c:v>
                </c:pt>
                <c:pt idx="64">
                  <c:v>-0.41860278312521598</c:v>
                </c:pt>
                <c:pt idx="65">
                  <c:v>-0.43810971847308899</c:v>
                </c:pt>
                <c:pt idx="66">
                  <c:v>-0.45844765715800401</c:v>
                </c:pt>
                <c:pt idx="67">
                  <c:v>-0.47687455136055701</c:v>
                </c:pt>
                <c:pt idx="68">
                  <c:v>-0.496200786034937</c:v>
                </c:pt>
                <c:pt idx="69">
                  <c:v>-0.51500677758514302</c:v>
                </c:pt>
                <c:pt idx="70">
                  <c:v>-0.53374155849917704</c:v>
                </c:pt>
                <c:pt idx="71">
                  <c:v>-0.549879091912442</c:v>
                </c:pt>
                <c:pt idx="72">
                  <c:v>-0.56539584687129096</c:v>
                </c:pt>
                <c:pt idx="73">
                  <c:v>-0.57987979121867805</c:v>
                </c:pt>
                <c:pt idx="74">
                  <c:v>-0.59171911530426702</c:v>
                </c:pt>
                <c:pt idx="75">
                  <c:v>-0.60335342602000597</c:v>
                </c:pt>
                <c:pt idx="76">
                  <c:v>-0.61284374286754095</c:v>
                </c:pt>
                <c:pt idx="77">
                  <c:v>-0.62029104055995399</c:v>
                </c:pt>
                <c:pt idx="78">
                  <c:v>-0.62775609999623205</c:v>
                </c:pt>
                <c:pt idx="79">
                  <c:v>-0.63580270152808405</c:v>
                </c:pt>
                <c:pt idx="80">
                  <c:v>-0.64138939292647401</c:v>
                </c:pt>
                <c:pt idx="81">
                  <c:v>-0.645742170084039</c:v>
                </c:pt>
                <c:pt idx="82">
                  <c:v>-0.64991096340488297</c:v>
                </c:pt>
                <c:pt idx="83">
                  <c:v>-0.65407210337523503</c:v>
                </c:pt>
                <c:pt idx="84">
                  <c:v>-0.65728173942493495</c:v>
                </c:pt>
                <c:pt idx="85">
                  <c:v>-0.66059913822040905</c:v>
                </c:pt>
                <c:pt idx="86">
                  <c:v>-0.66349413214026698</c:v>
                </c:pt>
                <c:pt idx="87">
                  <c:v>-0.666394619904915</c:v>
                </c:pt>
                <c:pt idx="88">
                  <c:v>-0.66884577964746805</c:v>
                </c:pt>
                <c:pt idx="89">
                  <c:v>-0.67072795801711904</c:v>
                </c:pt>
                <c:pt idx="90">
                  <c:v>-0.67327475270577897</c:v>
                </c:pt>
                <c:pt idx="91">
                  <c:v>-0.67573497233052204</c:v>
                </c:pt>
                <c:pt idx="92">
                  <c:v>-0.67798529432698096</c:v>
                </c:pt>
                <c:pt idx="93">
                  <c:v>-0.67993458803597095</c:v>
                </c:pt>
                <c:pt idx="94">
                  <c:v>-0.68149196127618406</c:v>
                </c:pt>
                <c:pt idx="95">
                  <c:v>-0.68367248441173001</c:v>
                </c:pt>
                <c:pt idx="96">
                  <c:v>-0.68481094485901695</c:v>
                </c:pt>
                <c:pt idx="97">
                  <c:v>-0.68732312237117199</c:v>
                </c:pt>
                <c:pt idx="98">
                  <c:v>-0.68930816449131804</c:v>
                </c:pt>
                <c:pt idx="99">
                  <c:v>-0.69156639465687098</c:v>
                </c:pt>
                <c:pt idx="100">
                  <c:v>-0.69358301341288897</c:v>
                </c:pt>
                <c:pt idx="101">
                  <c:v>-0.69496899920417399</c:v>
                </c:pt>
                <c:pt idx="102">
                  <c:v>-0.69692881238030202</c:v>
                </c:pt>
                <c:pt idx="103">
                  <c:v>-0.699039527037291</c:v>
                </c:pt>
                <c:pt idx="104">
                  <c:v>-0.700833739302542</c:v>
                </c:pt>
                <c:pt idx="105">
                  <c:v>-0.70292307155171996</c:v>
                </c:pt>
                <c:pt idx="106">
                  <c:v>-0.70484260939437804</c:v>
                </c:pt>
                <c:pt idx="107">
                  <c:v>-0.705944956224142</c:v>
                </c:pt>
                <c:pt idx="108">
                  <c:v>-0.70749508427473695</c:v>
                </c:pt>
                <c:pt idx="109">
                  <c:v>-0.71065190098817899</c:v>
                </c:pt>
                <c:pt idx="110">
                  <c:v>-0.71226679260753001</c:v>
                </c:pt>
                <c:pt idx="111">
                  <c:v>-0.71410721881336003</c:v>
                </c:pt>
                <c:pt idx="112">
                  <c:v>-0.71660983210645801</c:v>
                </c:pt>
                <c:pt idx="113">
                  <c:v>-0.71848536814266695</c:v>
                </c:pt>
                <c:pt idx="114">
                  <c:v>-0.72065069710176899</c:v>
                </c:pt>
                <c:pt idx="115">
                  <c:v>-0.72277617086323398</c:v>
                </c:pt>
                <c:pt idx="116">
                  <c:v>-0.72500149690383997</c:v>
                </c:pt>
                <c:pt idx="117">
                  <c:v>-0.72690584985712403</c:v>
                </c:pt>
                <c:pt idx="118">
                  <c:v>-0.72856605243694905</c:v>
                </c:pt>
                <c:pt idx="119">
                  <c:v>-0.73085763180796204</c:v>
                </c:pt>
                <c:pt idx="120">
                  <c:v>-0.73327199661507303</c:v>
                </c:pt>
                <c:pt idx="121">
                  <c:v>-0.73542471569090495</c:v>
                </c:pt>
                <c:pt idx="122">
                  <c:v>-0.73768315042842303</c:v>
                </c:pt>
                <c:pt idx="123">
                  <c:v>-0.73980901118239695</c:v>
                </c:pt>
                <c:pt idx="124">
                  <c:v>-0.74203730807874302</c:v>
                </c:pt>
                <c:pt idx="125">
                  <c:v>-0.74464405813816303</c:v>
                </c:pt>
                <c:pt idx="126">
                  <c:v>-0.74576641099132002</c:v>
                </c:pt>
                <c:pt idx="127">
                  <c:v>-0.74816752121948205</c:v>
                </c:pt>
                <c:pt idx="128">
                  <c:v>-0.74949476584818198</c:v>
                </c:pt>
                <c:pt idx="129">
                  <c:v>-0.75235362032278996</c:v>
                </c:pt>
                <c:pt idx="130">
                  <c:v>-0.75435776722939496</c:v>
                </c:pt>
                <c:pt idx="131">
                  <c:v>-0.75664065019187299</c:v>
                </c:pt>
                <c:pt idx="132">
                  <c:v>-0.75942307527134101</c:v>
                </c:pt>
                <c:pt idx="133">
                  <c:v>-0.76142570016218603</c:v>
                </c:pt>
                <c:pt idx="134">
                  <c:v>-0.76357701049922599</c:v>
                </c:pt>
                <c:pt idx="135">
                  <c:v>-0.76563838674850104</c:v>
                </c:pt>
                <c:pt idx="136">
                  <c:v>-0.76914319580927104</c:v>
                </c:pt>
                <c:pt idx="137">
                  <c:v>-0.77072581482797597</c:v>
                </c:pt>
                <c:pt idx="138">
                  <c:v>-0.77229710333119905</c:v>
                </c:pt>
                <c:pt idx="139">
                  <c:v>-0.77476595914970903</c:v>
                </c:pt>
                <c:pt idx="140">
                  <c:v>-0.77749165582414304</c:v>
                </c:pt>
                <c:pt idx="141">
                  <c:v>-0.77963025799996799</c:v>
                </c:pt>
                <c:pt idx="142">
                  <c:v>-0.78204642982783201</c:v>
                </c:pt>
                <c:pt idx="143">
                  <c:v>-0.78463830943780499</c:v>
                </c:pt>
                <c:pt idx="144">
                  <c:v>-0.78690180749181504</c:v>
                </c:pt>
                <c:pt idx="145">
                  <c:v>-0.78943147414971704</c:v>
                </c:pt>
                <c:pt idx="146">
                  <c:v>-0.79137436441978903</c:v>
                </c:pt>
                <c:pt idx="147">
                  <c:v>-0.79417127334261794</c:v>
                </c:pt>
                <c:pt idx="148">
                  <c:v>-0.79672666807984405</c:v>
                </c:pt>
                <c:pt idx="149">
                  <c:v>-0.799450451689522</c:v>
                </c:pt>
                <c:pt idx="150">
                  <c:v>-0.80148116173614303</c:v>
                </c:pt>
                <c:pt idx="151">
                  <c:v>-0.80330354027462203</c:v>
                </c:pt>
                <c:pt idx="152">
                  <c:v>-0.80415883935506305</c:v>
                </c:pt>
                <c:pt idx="153">
                  <c:v>-0.80914336708868495</c:v>
                </c:pt>
                <c:pt idx="154">
                  <c:v>-0.81115683328702404</c:v>
                </c:pt>
                <c:pt idx="155">
                  <c:v>-0.81391379644046902</c:v>
                </c:pt>
                <c:pt idx="156">
                  <c:v>-0.81743995725151997</c:v>
                </c:pt>
                <c:pt idx="157">
                  <c:v>-0.81907043627443299</c:v>
                </c:pt>
                <c:pt idx="158">
                  <c:v>-0.82187890855774903</c:v>
                </c:pt>
                <c:pt idx="159">
                  <c:v>-0.82457020165115202</c:v>
                </c:pt>
                <c:pt idx="160">
                  <c:v>-0.82728895897073096</c:v>
                </c:pt>
                <c:pt idx="161">
                  <c:v>-0.82845628049446896</c:v>
                </c:pt>
                <c:pt idx="162">
                  <c:v>-0.83195868008992102</c:v>
                </c:pt>
                <c:pt idx="163">
                  <c:v>-0.83388854085292796</c:v>
                </c:pt>
                <c:pt idx="164">
                  <c:v>-0.83700031951263798</c:v>
                </c:pt>
                <c:pt idx="165">
                  <c:v>-0.83970631060788103</c:v>
                </c:pt>
                <c:pt idx="166">
                  <c:v>-0.84352294156615104</c:v>
                </c:pt>
                <c:pt idx="167">
                  <c:v>-0.84551845201074505</c:v>
                </c:pt>
                <c:pt idx="168">
                  <c:v>-0.84815958703208805</c:v>
                </c:pt>
                <c:pt idx="169">
                  <c:v>-0.85100896972814999</c:v>
                </c:pt>
                <c:pt idx="170">
                  <c:v>-0.85435208316630495</c:v>
                </c:pt>
                <c:pt idx="171">
                  <c:v>-0.85684460052754396</c:v>
                </c:pt>
                <c:pt idx="172">
                  <c:v>-0.85925244877023199</c:v>
                </c:pt>
                <c:pt idx="173">
                  <c:v>-0.86098750015359604</c:v>
                </c:pt>
                <c:pt idx="174">
                  <c:v>-0.86492172218851404</c:v>
                </c:pt>
                <c:pt idx="175">
                  <c:v>-0.86857049290216604</c:v>
                </c:pt>
                <c:pt idx="176">
                  <c:v>-0.87038253959315104</c:v>
                </c:pt>
                <c:pt idx="177">
                  <c:v>-0.874167531569218</c:v>
                </c:pt>
                <c:pt idx="178">
                  <c:v>-0.87666370082400802</c:v>
                </c:pt>
                <c:pt idx="179">
                  <c:v>-0.88001134025683603</c:v>
                </c:pt>
                <c:pt idx="180">
                  <c:v>-0.88398041396037697</c:v>
                </c:pt>
                <c:pt idx="181">
                  <c:v>-0.88592998917799404</c:v>
                </c:pt>
                <c:pt idx="182">
                  <c:v>-0.88829322384535703</c:v>
                </c:pt>
                <c:pt idx="183">
                  <c:v>-0.89161003637180603</c:v>
                </c:pt>
                <c:pt idx="184">
                  <c:v>-0.89514399110210097</c:v>
                </c:pt>
                <c:pt idx="185">
                  <c:v>-0.89791999780070098</c:v>
                </c:pt>
                <c:pt idx="186">
                  <c:v>-0.89985834248210195</c:v>
                </c:pt>
                <c:pt idx="187">
                  <c:v>-0.90255760628877302</c:v>
                </c:pt>
                <c:pt idx="188">
                  <c:v>-0.90688658633641295</c:v>
                </c:pt>
                <c:pt idx="189">
                  <c:v>-0.91012273732143101</c:v>
                </c:pt>
                <c:pt idx="190">
                  <c:v>-0.91300071596699095</c:v>
                </c:pt>
                <c:pt idx="191">
                  <c:v>-0.91524133684280795</c:v>
                </c:pt>
                <c:pt idx="192">
                  <c:v>-0.91936599922786599</c:v>
                </c:pt>
                <c:pt idx="193">
                  <c:v>-0.92200288551591503</c:v>
                </c:pt>
                <c:pt idx="194">
                  <c:v>-0.92596361997605803</c:v>
                </c:pt>
                <c:pt idx="195">
                  <c:v>-0.92904630965947299</c:v>
                </c:pt>
                <c:pt idx="196">
                  <c:v>-0.93248968070862903</c:v>
                </c:pt>
                <c:pt idx="197">
                  <c:v>-0.935662294248221</c:v>
                </c:pt>
                <c:pt idx="198">
                  <c:v>-0.93866840422342102</c:v>
                </c:pt>
                <c:pt idx="199">
                  <c:v>-0.94278783504276598</c:v>
                </c:pt>
                <c:pt idx="200">
                  <c:v>-0.94663272104437601</c:v>
                </c:pt>
                <c:pt idx="201">
                  <c:v>-0.94808048057412098</c:v>
                </c:pt>
                <c:pt idx="202">
                  <c:v>-0.951874998507938</c:v>
                </c:pt>
                <c:pt idx="203">
                  <c:v>-0.95586818455560796</c:v>
                </c:pt>
                <c:pt idx="204">
                  <c:v>-0.95921217470054598</c:v>
                </c:pt>
                <c:pt idx="205">
                  <c:v>-0.96337955859193503</c:v>
                </c:pt>
                <c:pt idx="206">
                  <c:v>-0.96671455779176596</c:v>
                </c:pt>
                <c:pt idx="207">
                  <c:v>-0.97027171352948505</c:v>
                </c:pt>
                <c:pt idx="208">
                  <c:v>-0.974313610475117</c:v>
                </c:pt>
                <c:pt idx="209">
                  <c:v>-0.97800480748051799</c:v>
                </c:pt>
                <c:pt idx="210">
                  <c:v>-0.97942480728293801</c:v>
                </c:pt>
                <c:pt idx="211">
                  <c:v>-0.98315115504744699</c:v>
                </c:pt>
                <c:pt idx="212">
                  <c:v>-0.986933378529677</c:v>
                </c:pt>
                <c:pt idx="213">
                  <c:v>-0.98944525769188296</c:v>
                </c:pt>
                <c:pt idx="214">
                  <c:v>-0.99415166541362598</c:v>
                </c:pt>
                <c:pt idx="215">
                  <c:v>-0.99875281304372299</c:v>
                </c:pt>
                <c:pt idx="216">
                  <c:v>-1.00075026049087</c:v>
                </c:pt>
                <c:pt idx="217">
                  <c:v>-1.0044622558724301</c:v>
                </c:pt>
                <c:pt idx="218">
                  <c:v>-1.00773244954803</c:v>
                </c:pt>
                <c:pt idx="219">
                  <c:v>-1.0122185238216901</c:v>
                </c:pt>
                <c:pt idx="220">
                  <c:v>-1.01646111761481</c:v>
                </c:pt>
                <c:pt idx="221">
                  <c:v>-1.01908281408938</c:v>
                </c:pt>
                <c:pt idx="222">
                  <c:v>-1.02372582979728</c:v>
                </c:pt>
                <c:pt idx="223">
                  <c:v>-1.0281937791128499</c:v>
                </c:pt>
                <c:pt idx="224">
                  <c:v>-1.0302466465995499</c:v>
                </c:pt>
                <c:pt idx="225">
                  <c:v>-1.03489335553293</c:v>
                </c:pt>
                <c:pt idx="226">
                  <c:v>-1.0399095476842199</c:v>
                </c:pt>
                <c:pt idx="227">
                  <c:v>-1.04308959394752</c:v>
                </c:pt>
                <c:pt idx="228">
                  <c:v>-1.0464511819556499</c:v>
                </c:pt>
                <c:pt idx="229">
                  <c:v>-1.04998410264005</c:v>
                </c:pt>
                <c:pt idx="230">
                  <c:v>-1.0561771159805</c:v>
                </c:pt>
                <c:pt idx="231">
                  <c:v>-1.06013242927786</c:v>
                </c:pt>
                <c:pt idx="232">
                  <c:v>-1.06438080198119</c:v>
                </c:pt>
                <c:pt idx="233">
                  <c:v>-1.0688071255432701</c:v>
                </c:pt>
                <c:pt idx="234">
                  <c:v>-1.0716603717847899</c:v>
                </c:pt>
                <c:pt idx="235">
                  <c:v>-1.0807502611994899</c:v>
                </c:pt>
                <c:pt idx="236">
                  <c:v>-1.08450788613549</c:v>
                </c:pt>
                <c:pt idx="237">
                  <c:v>-1.09096718021759</c:v>
                </c:pt>
                <c:pt idx="238">
                  <c:v>-1.0972191552427999</c:v>
                </c:pt>
                <c:pt idx="239">
                  <c:v>-1.1038713318787601</c:v>
                </c:pt>
                <c:pt idx="240">
                  <c:v>-1.11228857365369</c:v>
                </c:pt>
                <c:pt idx="241">
                  <c:v>-1.1208044158453301</c:v>
                </c:pt>
                <c:pt idx="242">
                  <c:v>-1.1319360961757301</c:v>
                </c:pt>
                <c:pt idx="243">
                  <c:v>-1.14390653565553</c:v>
                </c:pt>
                <c:pt idx="244">
                  <c:v>-1.1583379554928099</c:v>
                </c:pt>
                <c:pt idx="245">
                  <c:v>-1.17374944836518</c:v>
                </c:pt>
                <c:pt idx="246">
                  <c:v>-1.1895617103277201</c:v>
                </c:pt>
                <c:pt idx="247">
                  <c:v>-1.2057567505993501</c:v>
                </c:pt>
                <c:pt idx="248">
                  <c:v>-1.2229415516405699</c:v>
                </c:pt>
                <c:pt idx="249">
                  <c:v>-1.2398177997114099</c:v>
                </c:pt>
                <c:pt idx="250">
                  <c:v>-1.25567216904713</c:v>
                </c:pt>
                <c:pt idx="251">
                  <c:v>-1.27036372857257</c:v>
                </c:pt>
                <c:pt idx="252">
                  <c:v>-1.2832213459125399</c:v>
                </c:pt>
                <c:pt idx="253">
                  <c:v>-1.29559582527378</c:v>
                </c:pt>
                <c:pt idx="254">
                  <c:v>-1.3066900293311501</c:v>
                </c:pt>
                <c:pt idx="255">
                  <c:v>-1.3175362272406601</c:v>
                </c:pt>
                <c:pt idx="256">
                  <c:v>-1.3269031434201899</c:v>
                </c:pt>
                <c:pt idx="257">
                  <c:v>-1.3350068076563399</c:v>
                </c:pt>
                <c:pt idx="258">
                  <c:v>-1.3433586692569</c:v>
                </c:pt>
                <c:pt idx="259">
                  <c:v>-1.35088785423534</c:v>
                </c:pt>
                <c:pt idx="260">
                  <c:v>-1.3597098710388</c:v>
                </c:pt>
                <c:pt idx="261">
                  <c:v>-1.36709969076877</c:v>
                </c:pt>
                <c:pt idx="262">
                  <c:v>-1.3734563884656901</c:v>
                </c:pt>
                <c:pt idx="263">
                  <c:v>-1.3797486018702001</c:v>
                </c:pt>
                <c:pt idx="264">
                  <c:v>-1.38664258604997</c:v>
                </c:pt>
                <c:pt idx="265">
                  <c:v>-1.3935047238453899</c:v>
                </c:pt>
                <c:pt idx="266">
                  <c:v>-1.4008434111882999</c:v>
                </c:pt>
                <c:pt idx="267">
                  <c:v>-1.40821127172847</c:v>
                </c:pt>
                <c:pt idx="268">
                  <c:v>-1.41426288046096</c:v>
                </c:pt>
                <c:pt idx="269">
                  <c:v>-1.4206735868904099</c:v>
                </c:pt>
                <c:pt idx="270">
                  <c:v>-1.4269179069500699</c:v>
                </c:pt>
                <c:pt idx="271">
                  <c:v>-1.43440548508515</c:v>
                </c:pt>
                <c:pt idx="272">
                  <c:v>-1.4411298085993001</c:v>
                </c:pt>
                <c:pt idx="273">
                  <c:v>-1.4481855427814501</c:v>
                </c:pt>
                <c:pt idx="274">
                  <c:v>-1.4550541204996399</c:v>
                </c:pt>
                <c:pt idx="275">
                  <c:v>-1.4630240845932301</c:v>
                </c:pt>
                <c:pt idx="276">
                  <c:v>-1.46911324503747</c:v>
                </c:pt>
                <c:pt idx="277">
                  <c:v>-1.4758565459388899</c:v>
                </c:pt>
                <c:pt idx="278">
                  <c:v>-1.48315552509267</c:v>
                </c:pt>
                <c:pt idx="279">
                  <c:v>-1.4898828030768301</c:v>
                </c:pt>
                <c:pt idx="280">
                  <c:v>-1.4976442101362899</c:v>
                </c:pt>
                <c:pt idx="281">
                  <c:v>-1.5048603508901599</c:v>
                </c:pt>
                <c:pt idx="282">
                  <c:v>-1.51205568834808</c:v>
                </c:pt>
                <c:pt idx="283">
                  <c:v>-1.51999679486687</c:v>
                </c:pt>
                <c:pt idx="284">
                  <c:v>-1.5274981574539199</c:v>
                </c:pt>
                <c:pt idx="285">
                  <c:v>-1.5348528305668601</c:v>
                </c:pt>
                <c:pt idx="286">
                  <c:v>-1.5417477993948201</c:v>
                </c:pt>
                <c:pt idx="287">
                  <c:v>-1.55049904531734</c:v>
                </c:pt>
                <c:pt idx="288">
                  <c:v>-1.5583700073092299</c:v>
                </c:pt>
                <c:pt idx="289">
                  <c:v>-1.56561997300191</c:v>
                </c:pt>
                <c:pt idx="290">
                  <c:v>-1.5737825483157899</c:v>
                </c:pt>
                <c:pt idx="291">
                  <c:v>-1.5818601544192401</c:v>
                </c:pt>
                <c:pt idx="292">
                  <c:v>-1.59011328693622</c:v>
                </c:pt>
                <c:pt idx="293">
                  <c:v>-1.59789584407166</c:v>
                </c:pt>
                <c:pt idx="294">
                  <c:v>-1.60574329253575</c:v>
                </c:pt>
                <c:pt idx="295">
                  <c:v>-1.61383842873806</c:v>
                </c:pt>
                <c:pt idx="296">
                  <c:v>-1.6224764469667901</c:v>
                </c:pt>
                <c:pt idx="297">
                  <c:v>-1.63134926587297</c:v>
                </c:pt>
                <c:pt idx="298">
                  <c:v>-1.63990816971946</c:v>
                </c:pt>
                <c:pt idx="299">
                  <c:v>-1.6480194429891999</c:v>
                </c:pt>
                <c:pt idx="300">
                  <c:v>-1.6558462226005199</c:v>
                </c:pt>
                <c:pt idx="301">
                  <c:v>-1.66618173754539</c:v>
                </c:pt>
                <c:pt idx="302">
                  <c:v>-1.6745005792587</c:v>
                </c:pt>
                <c:pt idx="303">
                  <c:v>-1.68448932244236</c:v>
                </c:pt>
                <c:pt idx="304">
                  <c:v>-1.6929667055201401</c:v>
                </c:pt>
                <c:pt idx="305">
                  <c:v>-1.70221233459133</c:v>
                </c:pt>
                <c:pt idx="306">
                  <c:v>-1.7114986296463399</c:v>
                </c:pt>
                <c:pt idx="307">
                  <c:v>-1.72014022274273</c:v>
                </c:pt>
                <c:pt idx="308">
                  <c:v>-1.7303965842626401</c:v>
                </c:pt>
                <c:pt idx="309">
                  <c:v>-1.7407284197333299</c:v>
                </c:pt>
                <c:pt idx="310">
                  <c:v>-1.7500862409613001</c:v>
                </c:pt>
                <c:pt idx="311">
                  <c:v>-1.7600387740957599</c:v>
                </c:pt>
                <c:pt idx="312">
                  <c:v>-1.76854344480823</c:v>
                </c:pt>
                <c:pt idx="313">
                  <c:v>-1.7798263333902999</c:v>
                </c:pt>
                <c:pt idx="314">
                  <c:v>-1.7903502040021699</c:v>
                </c:pt>
                <c:pt idx="315">
                  <c:v>-1.80000967643223</c:v>
                </c:pt>
                <c:pt idx="316">
                  <c:v>-1.8102375780155899</c:v>
                </c:pt>
                <c:pt idx="317">
                  <c:v>-1.8207660587541401</c:v>
                </c:pt>
                <c:pt idx="318">
                  <c:v>-1.83044820292109</c:v>
                </c:pt>
                <c:pt idx="319">
                  <c:v>-1.84159700672975</c:v>
                </c:pt>
                <c:pt idx="320">
                  <c:v>-1.8527283633862099</c:v>
                </c:pt>
                <c:pt idx="321">
                  <c:v>-1.8624632796026099</c:v>
                </c:pt>
                <c:pt idx="322">
                  <c:v>-1.8726209070900499</c:v>
                </c:pt>
                <c:pt idx="323">
                  <c:v>-1.88402850167673</c:v>
                </c:pt>
                <c:pt idx="324">
                  <c:v>-1.8944105476123301</c:v>
                </c:pt>
                <c:pt idx="325">
                  <c:v>-1.9042443317606099</c:v>
                </c:pt>
                <c:pt idx="326">
                  <c:v>-1.9158563579371799</c:v>
                </c:pt>
                <c:pt idx="327">
                  <c:v>-1.9288678364602401</c:v>
                </c:pt>
                <c:pt idx="328">
                  <c:v>-1.9421291728597001</c:v>
                </c:pt>
                <c:pt idx="329">
                  <c:v>-1.95550075280269</c:v>
                </c:pt>
                <c:pt idx="330">
                  <c:v>-1.9745013347004601</c:v>
                </c:pt>
                <c:pt idx="331">
                  <c:v>-1.9987304097382299</c:v>
                </c:pt>
                <c:pt idx="332">
                  <c:v>-2.0283413900062999</c:v>
                </c:pt>
                <c:pt idx="333">
                  <c:v>-2.0673970819659599</c:v>
                </c:pt>
                <c:pt idx="334">
                  <c:v>-2.1079843188652099</c:v>
                </c:pt>
                <c:pt idx="335">
                  <c:v>-2.1534875851086399</c:v>
                </c:pt>
                <c:pt idx="336">
                  <c:v>-2.2024082520478898</c:v>
                </c:pt>
                <c:pt idx="337">
                  <c:v>-2.2492323038414002</c:v>
                </c:pt>
                <c:pt idx="338">
                  <c:v>-2.2898714059223901</c:v>
                </c:pt>
                <c:pt idx="339">
                  <c:v>-2.3231062632870501</c:v>
                </c:pt>
                <c:pt idx="340">
                  <c:v>-2.3464942584371502</c:v>
                </c:pt>
                <c:pt idx="341">
                  <c:v>-2.36660132985052</c:v>
                </c:pt>
                <c:pt idx="342">
                  <c:v>-2.3789724546011</c:v>
                </c:pt>
                <c:pt idx="343">
                  <c:v>-2.3880645204281299</c:v>
                </c:pt>
                <c:pt idx="344">
                  <c:v>-2.3954289151477499</c:v>
                </c:pt>
                <c:pt idx="345">
                  <c:v>-2.4002097098469899</c:v>
                </c:pt>
                <c:pt idx="346">
                  <c:v>-2.4036759027591401</c:v>
                </c:pt>
                <c:pt idx="347">
                  <c:v>-2.4057726516817901</c:v>
                </c:pt>
                <c:pt idx="348">
                  <c:v>-2.4073089322265102</c:v>
                </c:pt>
                <c:pt idx="349">
                  <c:v>-2.4081814464995901</c:v>
                </c:pt>
                <c:pt idx="350">
                  <c:v>-2.4084763513976202</c:v>
                </c:pt>
                <c:pt idx="351">
                  <c:v>-2.4081814464995901</c:v>
                </c:pt>
                <c:pt idx="352">
                  <c:v>-2.4073089322265102</c:v>
                </c:pt>
                <c:pt idx="353">
                  <c:v>-2.4057726516817901</c:v>
                </c:pt>
                <c:pt idx="354">
                  <c:v>-2.4036759027591401</c:v>
                </c:pt>
                <c:pt idx="355">
                  <c:v>-2.4002097098469899</c:v>
                </c:pt>
                <c:pt idx="356">
                  <c:v>-2.3954289151477499</c:v>
                </c:pt>
                <c:pt idx="357">
                  <c:v>-2.3880645204281299</c:v>
                </c:pt>
                <c:pt idx="358">
                  <c:v>-2.3789724546011</c:v>
                </c:pt>
                <c:pt idx="359">
                  <c:v>-2.36660132985052</c:v>
                </c:pt>
                <c:pt idx="360">
                  <c:v>-2.3464942584371502</c:v>
                </c:pt>
                <c:pt idx="361">
                  <c:v>-2.3231062632870501</c:v>
                </c:pt>
                <c:pt idx="362">
                  <c:v>-2.2898714059223901</c:v>
                </c:pt>
                <c:pt idx="363">
                  <c:v>-2.2492323038414002</c:v>
                </c:pt>
                <c:pt idx="364">
                  <c:v>-2.2024082520478898</c:v>
                </c:pt>
                <c:pt idx="365">
                  <c:v>-2.1534875851086399</c:v>
                </c:pt>
                <c:pt idx="366">
                  <c:v>-2.1079843188652099</c:v>
                </c:pt>
                <c:pt idx="367">
                  <c:v>-2.0673970819659599</c:v>
                </c:pt>
                <c:pt idx="368">
                  <c:v>-2.0283413900062999</c:v>
                </c:pt>
                <c:pt idx="369">
                  <c:v>-1.9987304097382299</c:v>
                </c:pt>
                <c:pt idx="370">
                  <c:v>-1.9745013347004601</c:v>
                </c:pt>
                <c:pt idx="371">
                  <c:v>-1.95550075280269</c:v>
                </c:pt>
                <c:pt idx="372">
                  <c:v>-1.9421291728597001</c:v>
                </c:pt>
                <c:pt idx="373">
                  <c:v>-1.9288678364602401</c:v>
                </c:pt>
                <c:pt idx="374">
                  <c:v>-1.9158563579371799</c:v>
                </c:pt>
                <c:pt idx="375">
                  <c:v>-1.9042443317606099</c:v>
                </c:pt>
                <c:pt idx="376">
                  <c:v>-1.8944105476123301</c:v>
                </c:pt>
                <c:pt idx="377">
                  <c:v>-1.88402850167672</c:v>
                </c:pt>
                <c:pt idx="378">
                  <c:v>-1.8726209070900499</c:v>
                </c:pt>
                <c:pt idx="379">
                  <c:v>-1.8624632796026099</c:v>
                </c:pt>
                <c:pt idx="380">
                  <c:v>-1.8527283633862099</c:v>
                </c:pt>
                <c:pt idx="381">
                  <c:v>-1.84159700672975</c:v>
                </c:pt>
                <c:pt idx="382">
                  <c:v>-1.83044820292109</c:v>
                </c:pt>
                <c:pt idx="383">
                  <c:v>-1.8207660587541401</c:v>
                </c:pt>
                <c:pt idx="384">
                  <c:v>-1.8102375780155899</c:v>
                </c:pt>
                <c:pt idx="385">
                  <c:v>-1.80000967643223</c:v>
                </c:pt>
                <c:pt idx="386">
                  <c:v>-1.7903502040021699</c:v>
                </c:pt>
                <c:pt idx="387">
                  <c:v>-1.7798263333902999</c:v>
                </c:pt>
                <c:pt idx="388">
                  <c:v>-1.76854344480823</c:v>
                </c:pt>
                <c:pt idx="389">
                  <c:v>-1.7600387740957599</c:v>
                </c:pt>
                <c:pt idx="390">
                  <c:v>-1.7500862409613001</c:v>
                </c:pt>
                <c:pt idx="391">
                  <c:v>-1.7407284197333299</c:v>
                </c:pt>
                <c:pt idx="392">
                  <c:v>-1.7303965842626401</c:v>
                </c:pt>
                <c:pt idx="393">
                  <c:v>-1.72014022274273</c:v>
                </c:pt>
                <c:pt idx="394">
                  <c:v>-1.7114986296463399</c:v>
                </c:pt>
                <c:pt idx="395">
                  <c:v>-1.70221233459133</c:v>
                </c:pt>
                <c:pt idx="396">
                  <c:v>-1.6929667055201401</c:v>
                </c:pt>
                <c:pt idx="397">
                  <c:v>-1.68448932244236</c:v>
                </c:pt>
                <c:pt idx="398">
                  <c:v>-1.6745005792587</c:v>
                </c:pt>
                <c:pt idx="399">
                  <c:v>-1.66618173754539</c:v>
                </c:pt>
                <c:pt idx="400">
                  <c:v>-1.6558462226005199</c:v>
                </c:pt>
                <c:pt idx="401">
                  <c:v>-1.6480194429891999</c:v>
                </c:pt>
                <c:pt idx="402">
                  <c:v>-1.63990816971946</c:v>
                </c:pt>
                <c:pt idx="403">
                  <c:v>-1.63134926587297</c:v>
                </c:pt>
                <c:pt idx="404">
                  <c:v>-1.6224764469667901</c:v>
                </c:pt>
                <c:pt idx="405">
                  <c:v>-1.61383842873806</c:v>
                </c:pt>
                <c:pt idx="406">
                  <c:v>-1.60574329253575</c:v>
                </c:pt>
                <c:pt idx="407">
                  <c:v>-1.59789584407166</c:v>
                </c:pt>
                <c:pt idx="408">
                  <c:v>-1.59011328693622</c:v>
                </c:pt>
                <c:pt idx="409">
                  <c:v>-1.5818601544192401</c:v>
                </c:pt>
                <c:pt idx="410">
                  <c:v>-1.5737825483157899</c:v>
                </c:pt>
                <c:pt idx="411">
                  <c:v>-1.56561997300191</c:v>
                </c:pt>
                <c:pt idx="412">
                  <c:v>-1.5583700073092199</c:v>
                </c:pt>
                <c:pt idx="413">
                  <c:v>-1.5504990453173499</c:v>
                </c:pt>
                <c:pt idx="414">
                  <c:v>-1.5417477993948201</c:v>
                </c:pt>
                <c:pt idx="415">
                  <c:v>-1.5348528305668601</c:v>
                </c:pt>
                <c:pt idx="416">
                  <c:v>-1.5274981574539199</c:v>
                </c:pt>
                <c:pt idx="417">
                  <c:v>-1.51999679486687</c:v>
                </c:pt>
                <c:pt idx="418">
                  <c:v>-1.51205568834808</c:v>
                </c:pt>
                <c:pt idx="419">
                  <c:v>-1.5048603508901599</c:v>
                </c:pt>
                <c:pt idx="420">
                  <c:v>-1.4976442101362899</c:v>
                </c:pt>
                <c:pt idx="421">
                  <c:v>-1.4898828030768301</c:v>
                </c:pt>
                <c:pt idx="422">
                  <c:v>-1.48315552509267</c:v>
                </c:pt>
                <c:pt idx="423">
                  <c:v>-1.4758565459388899</c:v>
                </c:pt>
                <c:pt idx="424">
                  <c:v>-1.46911324503747</c:v>
                </c:pt>
                <c:pt idx="425">
                  <c:v>-1.4630240845932301</c:v>
                </c:pt>
                <c:pt idx="426">
                  <c:v>-1.4550541204996399</c:v>
                </c:pt>
                <c:pt idx="427">
                  <c:v>-1.4481855427814501</c:v>
                </c:pt>
                <c:pt idx="428">
                  <c:v>-1.4411298085993001</c:v>
                </c:pt>
                <c:pt idx="429">
                  <c:v>-1.43440548508515</c:v>
                </c:pt>
                <c:pt idx="430">
                  <c:v>-1.4269179069500699</c:v>
                </c:pt>
                <c:pt idx="431">
                  <c:v>-1.4206735868904099</c:v>
                </c:pt>
                <c:pt idx="432">
                  <c:v>-1.41426288046096</c:v>
                </c:pt>
                <c:pt idx="433">
                  <c:v>-1.40821127172847</c:v>
                </c:pt>
                <c:pt idx="434">
                  <c:v>-1.4008434111882999</c:v>
                </c:pt>
                <c:pt idx="435">
                  <c:v>-1.3935047238453899</c:v>
                </c:pt>
                <c:pt idx="436">
                  <c:v>-1.38664258604997</c:v>
                </c:pt>
                <c:pt idx="437">
                  <c:v>-1.3797486018702001</c:v>
                </c:pt>
                <c:pt idx="438">
                  <c:v>-1.3734563884656901</c:v>
                </c:pt>
                <c:pt idx="439">
                  <c:v>-1.36709969076877</c:v>
                </c:pt>
                <c:pt idx="440">
                  <c:v>-1.3597098710388</c:v>
                </c:pt>
                <c:pt idx="441">
                  <c:v>-1.35088785423534</c:v>
                </c:pt>
                <c:pt idx="442">
                  <c:v>-1.3433586692569</c:v>
                </c:pt>
                <c:pt idx="443">
                  <c:v>-1.3350068076563399</c:v>
                </c:pt>
                <c:pt idx="444">
                  <c:v>-1.3269031434201899</c:v>
                </c:pt>
                <c:pt idx="445">
                  <c:v>-1.3175362272406601</c:v>
                </c:pt>
                <c:pt idx="446">
                  <c:v>-1.3066900293311501</c:v>
                </c:pt>
                <c:pt idx="447">
                  <c:v>-1.29559582527378</c:v>
                </c:pt>
                <c:pt idx="448">
                  <c:v>-1.2832213459125399</c:v>
                </c:pt>
                <c:pt idx="449">
                  <c:v>-1.27036372857257</c:v>
                </c:pt>
                <c:pt idx="450">
                  <c:v>-1.25567216904713</c:v>
                </c:pt>
                <c:pt idx="451">
                  <c:v>-1.2398177997114099</c:v>
                </c:pt>
                <c:pt idx="452">
                  <c:v>-1.2229415516405699</c:v>
                </c:pt>
                <c:pt idx="453">
                  <c:v>-1.2057567505993501</c:v>
                </c:pt>
                <c:pt idx="454">
                  <c:v>-1.1895617103277201</c:v>
                </c:pt>
                <c:pt idx="455">
                  <c:v>-1.17374944836518</c:v>
                </c:pt>
                <c:pt idx="456">
                  <c:v>-1.1583379554928099</c:v>
                </c:pt>
                <c:pt idx="457">
                  <c:v>-1.14390653565553</c:v>
                </c:pt>
                <c:pt idx="458">
                  <c:v>-1.1319360961757301</c:v>
                </c:pt>
                <c:pt idx="459">
                  <c:v>-1.1208044158453301</c:v>
                </c:pt>
                <c:pt idx="460">
                  <c:v>-1.11228857365369</c:v>
                </c:pt>
                <c:pt idx="461">
                  <c:v>-1.1038713318787601</c:v>
                </c:pt>
                <c:pt idx="462">
                  <c:v>-1.0972191552427999</c:v>
                </c:pt>
                <c:pt idx="463">
                  <c:v>-1.09096718021759</c:v>
                </c:pt>
                <c:pt idx="464">
                  <c:v>-1.08450788613549</c:v>
                </c:pt>
                <c:pt idx="465">
                  <c:v>-1.0807502611994899</c:v>
                </c:pt>
                <c:pt idx="466">
                  <c:v>-1.0716603717847899</c:v>
                </c:pt>
                <c:pt idx="467">
                  <c:v>-1.0688071255432701</c:v>
                </c:pt>
                <c:pt idx="468">
                  <c:v>-1.06438080198119</c:v>
                </c:pt>
                <c:pt idx="469">
                  <c:v>-1.06013242927786</c:v>
                </c:pt>
                <c:pt idx="470">
                  <c:v>-1.0561771159805</c:v>
                </c:pt>
                <c:pt idx="471">
                  <c:v>-1.04998410264005</c:v>
                </c:pt>
                <c:pt idx="472">
                  <c:v>-1.0464511819556499</c:v>
                </c:pt>
                <c:pt idx="473">
                  <c:v>-1.04308959394752</c:v>
                </c:pt>
                <c:pt idx="474">
                  <c:v>-1.0399095476842199</c:v>
                </c:pt>
                <c:pt idx="475">
                  <c:v>-1.03489335553294</c:v>
                </c:pt>
                <c:pt idx="476">
                  <c:v>-1.0302466465995499</c:v>
                </c:pt>
                <c:pt idx="477">
                  <c:v>-1.0281937791128499</c:v>
                </c:pt>
                <c:pt idx="478">
                  <c:v>-1.02372582979728</c:v>
                </c:pt>
                <c:pt idx="479">
                  <c:v>-1.01908281408938</c:v>
                </c:pt>
                <c:pt idx="480">
                  <c:v>-1.01646111761481</c:v>
                </c:pt>
                <c:pt idx="481">
                  <c:v>-1.0122185238216901</c:v>
                </c:pt>
                <c:pt idx="482">
                  <c:v>-1.00773244954804</c:v>
                </c:pt>
                <c:pt idx="483">
                  <c:v>-1.0044622558724301</c:v>
                </c:pt>
                <c:pt idx="484">
                  <c:v>-1.00075026049087</c:v>
                </c:pt>
                <c:pt idx="485">
                  <c:v>-0.99875281304372299</c:v>
                </c:pt>
                <c:pt idx="486">
                  <c:v>-0.99415166541362598</c:v>
                </c:pt>
                <c:pt idx="487">
                  <c:v>-0.98944525769188296</c:v>
                </c:pt>
                <c:pt idx="488">
                  <c:v>-0.986933378529677</c:v>
                </c:pt>
                <c:pt idx="489">
                  <c:v>-0.98315115504744699</c:v>
                </c:pt>
                <c:pt idx="490">
                  <c:v>-0.97942480728293801</c:v>
                </c:pt>
                <c:pt idx="491">
                  <c:v>-0.97800480748051799</c:v>
                </c:pt>
                <c:pt idx="492">
                  <c:v>-0.974313610475117</c:v>
                </c:pt>
                <c:pt idx="493">
                  <c:v>-0.97027171352948505</c:v>
                </c:pt>
                <c:pt idx="494">
                  <c:v>-0.96671455779176596</c:v>
                </c:pt>
                <c:pt idx="495">
                  <c:v>-0.96337955859193503</c:v>
                </c:pt>
                <c:pt idx="496">
                  <c:v>-0.95921217470054598</c:v>
                </c:pt>
                <c:pt idx="497">
                  <c:v>-0.95586818455560796</c:v>
                </c:pt>
                <c:pt idx="498">
                  <c:v>-0.951874998507938</c:v>
                </c:pt>
                <c:pt idx="499">
                  <c:v>-0.94808048057412098</c:v>
                </c:pt>
                <c:pt idx="500">
                  <c:v>-0.94663272104437601</c:v>
                </c:pt>
                <c:pt idx="501">
                  <c:v>-0.94278783504276598</c:v>
                </c:pt>
                <c:pt idx="502">
                  <c:v>-0.93866840422342102</c:v>
                </c:pt>
                <c:pt idx="503">
                  <c:v>-0.93566229424822001</c:v>
                </c:pt>
                <c:pt idx="504">
                  <c:v>-0.93248968070862903</c:v>
                </c:pt>
                <c:pt idx="505">
                  <c:v>-0.92904630965947299</c:v>
                </c:pt>
                <c:pt idx="506">
                  <c:v>-0.92596361997605803</c:v>
                </c:pt>
                <c:pt idx="507">
                  <c:v>-0.92200288551591503</c:v>
                </c:pt>
                <c:pt idx="508">
                  <c:v>-0.91936599922786599</c:v>
                </c:pt>
                <c:pt idx="509">
                  <c:v>-0.91524133684280695</c:v>
                </c:pt>
                <c:pt idx="510">
                  <c:v>-0.91300071596699095</c:v>
                </c:pt>
                <c:pt idx="511">
                  <c:v>-0.91012273732143101</c:v>
                </c:pt>
                <c:pt idx="512">
                  <c:v>-0.90688658633641295</c:v>
                </c:pt>
                <c:pt idx="513">
                  <c:v>-0.90255760628877302</c:v>
                </c:pt>
                <c:pt idx="514">
                  <c:v>-0.89985834248210195</c:v>
                </c:pt>
                <c:pt idx="515">
                  <c:v>-0.89791999780069998</c:v>
                </c:pt>
                <c:pt idx="516">
                  <c:v>-0.89514399110210097</c:v>
                </c:pt>
                <c:pt idx="517">
                  <c:v>-0.89161003637180603</c:v>
                </c:pt>
                <c:pt idx="518">
                  <c:v>-0.88829322384535703</c:v>
                </c:pt>
                <c:pt idx="519">
                  <c:v>-0.88592998917799404</c:v>
                </c:pt>
                <c:pt idx="520">
                  <c:v>-0.88398041396037697</c:v>
                </c:pt>
                <c:pt idx="521">
                  <c:v>-0.88001134025683603</c:v>
                </c:pt>
                <c:pt idx="522">
                  <c:v>-0.87666370082400802</c:v>
                </c:pt>
                <c:pt idx="523">
                  <c:v>-0.874167531569218</c:v>
                </c:pt>
                <c:pt idx="524">
                  <c:v>-0.87038253959315104</c:v>
                </c:pt>
                <c:pt idx="525">
                  <c:v>-0.86857049290216604</c:v>
                </c:pt>
                <c:pt idx="526">
                  <c:v>-0.86492172218851404</c:v>
                </c:pt>
                <c:pt idx="527">
                  <c:v>-0.86098750015359604</c:v>
                </c:pt>
                <c:pt idx="528">
                  <c:v>-0.85925244877023299</c:v>
                </c:pt>
                <c:pt idx="529">
                  <c:v>-0.85684460052754396</c:v>
                </c:pt>
                <c:pt idx="530">
                  <c:v>-0.85435208316630495</c:v>
                </c:pt>
                <c:pt idx="531">
                  <c:v>-0.85100896972814999</c:v>
                </c:pt>
                <c:pt idx="532">
                  <c:v>-0.84815958703208805</c:v>
                </c:pt>
                <c:pt idx="533">
                  <c:v>-0.84551845201074505</c:v>
                </c:pt>
                <c:pt idx="534">
                  <c:v>-0.84352294156615004</c:v>
                </c:pt>
                <c:pt idx="535">
                  <c:v>-0.83970631060788103</c:v>
                </c:pt>
                <c:pt idx="536">
                  <c:v>-0.83700031951263798</c:v>
                </c:pt>
                <c:pt idx="537">
                  <c:v>-0.83388854085292796</c:v>
                </c:pt>
                <c:pt idx="538">
                  <c:v>-0.83195868008992102</c:v>
                </c:pt>
                <c:pt idx="539">
                  <c:v>-0.82845628049446995</c:v>
                </c:pt>
                <c:pt idx="540">
                  <c:v>-0.82728895897073096</c:v>
                </c:pt>
                <c:pt idx="541">
                  <c:v>-0.82457020165115202</c:v>
                </c:pt>
                <c:pt idx="542">
                  <c:v>-0.82187890855775003</c:v>
                </c:pt>
                <c:pt idx="543">
                  <c:v>-0.81907043627443299</c:v>
                </c:pt>
                <c:pt idx="544">
                  <c:v>-0.81743995725151997</c:v>
                </c:pt>
                <c:pt idx="545">
                  <c:v>-0.81391379644046902</c:v>
                </c:pt>
                <c:pt idx="546">
                  <c:v>-0.81115683328702304</c:v>
                </c:pt>
                <c:pt idx="547">
                  <c:v>-0.80914336708868495</c:v>
                </c:pt>
                <c:pt idx="548">
                  <c:v>-0.80415883935506205</c:v>
                </c:pt>
                <c:pt idx="549">
                  <c:v>-0.80330354027462103</c:v>
                </c:pt>
                <c:pt idx="550">
                  <c:v>-0.80148116173614303</c:v>
                </c:pt>
                <c:pt idx="551">
                  <c:v>-0.799450451689522</c:v>
                </c:pt>
                <c:pt idx="552">
                  <c:v>-0.79672666807984405</c:v>
                </c:pt>
                <c:pt idx="553">
                  <c:v>-0.79417127334261794</c:v>
                </c:pt>
                <c:pt idx="554">
                  <c:v>-0.79137436441978903</c:v>
                </c:pt>
                <c:pt idx="555">
                  <c:v>-0.78943147414971704</c:v>
                </c:pt>
                <c:pt idx="556">
                  <c:v>-0.78690180749181504</c:v>
                </c:pt>
                <c:pt idx="557">
                  <c:v>-0.78463830943780499</c:v>
                </c:pt>
                <c:pt idx="558">
                  <c:v>-0.78204642982783201</c:v>
                </c:pt>
                <c:pt idx="559">
                  <c:v>-0.77963025799996799</c:v>
                </c:pt>
                <c:pt idx="560">
                  <c:v>-0.77749165582414304</c:v>
                </c:pt>
                <c:pt idx="561">
                  <c:v>-0.77476595914970903</c:v>
                </c:pt>
                <c:pt idx="562">
                  <c:v>-0.77229710333119905</c:v>
                </c:pt>
                <c:pt idx="563">
                  <c:v>-0.77072581482797597</c:v>
                </c:pt>
                <c:pt idx="564">
                  <c:v>-0.76914319580927104</c:v>
                </c:pt>
                <c:pt idx="565">
                  <c:v>-0.76563838674850104</c:v>
                </c:pt>
                <c:pt idx="566">
                  <c:v>-0.76357701049922599</c:v>
                </c:pt>
                <c:pt idx="567">
                  <c:v>-0.76142570016218603</c:v>
                </c:pt>
                <c:pt idx="568">
                  <c:v>-0.75942307527134101</c:v>
                </c:pt>
                <c:pt idx="569">
                  <c:v>-0.75664065019187299</c:v>
                </c:pt>
                <c:pt idx="570">
                  <c:v>-0.75435776722939496</c:v>
                </c:pt>
                <c:pt idx="571">
                  <c:v>-0.75235362032278996</c:v>
                </c:pt>
                <c:pt idx="572">
                  <c:v>-0.74949476584818198</c:v>
                </c:pt>
                <c:pt idx="573">
                  <c:v>-0.74816752121948205</c:v>
                </c:pt>
                <c:pt idx="574">
                  <c:v>-0.74576641099132002</c:v>
                </c:pt>
                <c:pt idx="575">
                  <c:v>-0.74464405813816303</c:v>
                </c:pt>
                <c:pt idx="576">
                  <c:v>-0.74203730807874302</c:v>
                </c:pt>
                <c:pt idx="577">
                  <c:v>-0.73980901118239695</c:v>
                </c:pt>
                <c:pt idx="578">
                  <c:v>-0.73768315042842303</c:v>
                </c:pt>
                <c:pt idx="579">
                  <c:v>-0.73542471569090495</c:v>
                </c:pt>
                <c:pt idx="580">
                  <c:v>-0.73327199661507303</c:v>
                </c:pt>
                <c:pt idx="581">
                  <c:v>-0.73085763180796204</c:v>
                </c:pt>
                <c:pt idx="582">
                  <c:v>-0.72856605243694905</c:v>
                </c:pt>
                <c:pt idx="583">
                  <c:v>-0.72690584985712403</c:v>
                </c:pt>
                <c:pt idx="584">
                  <c:v>-0.72500149690383897</c:v>
                </c:pt>
                <c:pt idx="585">
                  <c:v>-0.72277617086323398</c:v>
                </c:pt>
                <c:pt idx="586">
                  <c:v>-0.72065069710176899</c:v>
                </c:pt>
                <c:pt idx="587">
                  <c:v>-0.71848536814266695</c:v>
                </c:pt>
                <c:pt idx="588">
                  <c:v>-0.71660983210645801</c:v>
                </c:pt>
                <c:pt idx="589">
                  <c:v>-0.71410721881336003</c:v>
                </c:pt>
                <c:pt idx="590">
                  <c:v>-0.71226679260752901</c:v>
                </c:pt>
                <c:pt idx="591">
                  <c:v>-0.71065190098817899</c:v>
                </c:pt>
                <c:pt idx="592">
                  <c:v>-0.70749508427473795</c:v>
                </c:pt>
                <c:pt idx="593">
                  <c:v>-0.705944956224142</c:v>
                </c:pt>
                <c:pt idx="594">
                  <c:v>-0.70484260939437804</c:v>
                </c:pt>
                <c:pt idx="595">
                  <c:v>-0.70292307155172096</c:v>
                </c:pt>
                <c:pt idx="596">
                  <c:v>-0.700833739302542</c:v>
                </c:pt>
                <c:pt idx="597">
                  <c:v>-0.699039527037291</c:v>
                </c:pt>
                <c:pt idx="598">
                  <c:v>-0.69692881238030202</c:v>
                </c:pt>
                <c:pt idx="599">
                  <c:v>-0.69496899920417399</c:v>
                </c:pt>
                <c:pt idx="600">
                  <c:v>-0.69358301341288897</c:v>
                </c:pt>
                <c:pt idx="601">
                  <c:v>-0.69156639465687098</c:v>
                </c:pt>
                <c:pt idx="602">
                  <c:v>-0.68930816449131804</c:v>
                </c:pt>
                <c:pt idx="603">
                  <c:v>-0.68732312237117099</c:v>
                </c:pt>
                <c:pt idx="604">
                  <c:v>-0.68481094485901695</c:v>
                </c:pt>
                <c:pt idx="605">
                  <c:v>-0.68367248441173001</c:v>
                </c:pt>
                <c:pt idx="606">
                  <c:v>-0.68149196127618406</c:v>
                </c:pt>
                <c:pt idx="607">
                  <c:v>-0.67993458803597095</c:v>
                </c:pt>
                <c:pt idx="608">
                  <c:v>-0.67798529432697996</c:v>
                </c:pt>
                <c:pt idx="609">
                  <c:v>-0.67573497233052204</c:v>
                </c:pt>
                <c:pt idx="610">
                  <c:v>-0.67327475270577897</c:v>
                </c:pt>
                <c:pt idx="611">
                  <c:v>-0.67072795801711904</c:v>
                </c:pt>
                <c:pt idx="612">
                  <c:v>-0.66884577964746805</c:v>
                </c:pt>
                <c:pt idx="613">
                  <c:v>-0.666394619904915</c:v>
                </c:pt>
                <c:pt idx="614">
                  <c:v>-0.66349413214026698</c:v>
                </c:pt>
                <c:pt idx="615">
                  <c:v>-0.66059913822040905</c:v>
                </c:pt>
                <c:pt idx="616">
                  <c:v>-0.65728173942493495</c:v>
                </c:pt>
                <c:pt idx="617">
                  <c:v>-0.65407210337523503</c:v>
                </c:pt>
                <c:pt idx="618">
                  <c:v>-0.64991096340488297</c:v>
                </c:pt>
                <c:pt idx="619">
                  <c:v>-0.645742170084038</c:v>
                </c:pt>
                <c:pt idx="620">
                  <c:v>-0.64138939292647401</c:v>
                </c:pt>
                <c:pt idx="621">
                  <c:v>-0.63580270152808405</c:v>
                </c:pt>
                <c:pt idx="622">
                  <c:v>-0.62775609999623205</c:v>
                </c:pt>
                <c:pt idx="623">
                  <c:v>-0.62029104055995399</c:v>
                </c:pt>
                <c:pt idx="624">
                  <c:v>-0.61284374286754095</c:v>
                </c:pt>
                <c:pt idx="625">
                  <c:v>-0.60335342602000597</c:v>
                </c:pt>
                <c:pt idx="626">
                  <c:v>-0.59171911530426702</c:v>
                </c:pt>
                <c:pt idx="627">
                  <c:v>-0.57987979121867905</c:v>
                </c:pt>
                <c:pt idx="628">
                  <c:v>-0.56539584687128996</c:v>
                </c:pt>
                <c:pt idx="629">
                  <c:v>-0.549879091912442</c:v>
                </c:pt>
                <c:pt idx="630">
                  <c:v>-0.53374155849917804</c:v>
                </c:pt>
                <c:pt idx="631">
                  <c:v>-0.51500677758514402</c:v>
                </c:pt>
                <c:pt idx="632">
                  <c:v>-0.496200786034937</c:v>
                </c:pt>
                <c:pt idx="633">
                  <c:v>-0.47687455136055701</c:v>
                </c:pt>
                <c:pt idx="634">
                  <c:v>-0.45844765715800401</c:v>
                </c:pt>
                <c:pt idx="635">
                  <c:v>-0.43810971847308799</c:v>
                </c:pt>
                <c:pt idx="636">
                  <c:v>-0.41860278312521698</c:v>
                </c:pt>
                <c:pt idx="637">
                  <c:v>-0.39907522930119199</c:v>
                </c:pt>
                <c:pt idx="638">
                  <c:v>-0.38084909203564199</c:v>
                </c:pt>
                <c:pt idx="639">
                  <c:v>-0.36295237792614099</c:v>
                </c:pt>
                <c:pt idx="640">
                  <c:v>-0.34407076323251801</c:v>
                </c:pt>
                <c:pt idx="641">
                  <c:v>-0.32712816676831102</c:v>
                </c:pt>
                <c:pt idx="642">
                  <c:v>-0.31214838970055903</c:v>
                </c:pt>
                <c:pt idx="643">
                  <c:v>-0.29722732038782401</c:v>
                </c:pt>
                <c:pt idx="644">
                  <c:v>-0.28211022104108502</c:v>
                </c:pt>
                <c:pt idx="645">
                  <c:v>-0.26954929784721399</c:v>
                </c:pt>
                <c:pt idx="646">
                  <c:v>-0.25764517962192202</c:v>
                </c:pt>
                <c:pt idx="647">
                  <c:v>-0.24493291848652801</c:v>
                </c:pt>
                <c:pt idx="648">
                  <c:v>-0.23393695315087701</c:v>
                </c:pt>
                <c:pt idx="649">
                  <c:v>-0.222461835735006</c:v>
                </c:pt>
                <c:pt idx="650">
                  <c:v>-0.21258672576049401</c:v>
                </c:pt>
                <c:pt idx="651">
                  <c:v>-0.20347367744895001</c:v>
                </c:pt>
                <c:pt idx="652">
                  <c:v>-0.19474377168392101</c:v>
                </c:pt>
                <c:pt idx="653">
                  <c:v>-0.186392894180374</c:v>
                </c:pt>
                <c:pt idx="654">
                  <c:v>-0.178290527177554</c:v>
                </c:pt>
                <c:pt idx="655">
                  <c:v>-0.17147375802840001</c:v>
                </c:pt>
                <c:pt idx="656">
                  <c:v>-0.164136550702395</c:v>
                </c:pt>
                <c:pt idx="657">
                  <c:v>-0.15703785935025999</c:v>
                </c:pt>
                <c:pt idx="658">
                  <c:v>-0.15080957683576501</c:v>
                </c:pt>
                <c:pt idx="659">
                  <c:v>-0.14508603176867799</c:v>
                </c:pt>
                <c:pt idx="660">
                  <c:v>-0.13895196414297201</c:v>
                </c:pt>
                <c:pt idx="661">
                  <c:v>-0.133379205397026</c:v>
                </c:pt>
                <c:pt idx="662">
                  <c:v>-0.12856965479121699</c:v>
                </c:pt>
                <c:pt idx="663">
                  <c:v>-0.123907085262527</c:v>
                </c:pt>
                <c:pt idx="664">
                  <c:v>-0.119077271193627</c:v>
                </c:pt>
                <c:pt idx="665">
                  <c:v>-0.11465171424396101</c:v>
                </c:pt>
                <c:pt idx="666">
                  <c:v>-0.11049362184271599</c:v>
                </c:pt>
                <c:pt idx="667">
                  <c:v>-0.106360619630313</c:v>
                </c:pt>
                <c:pt idx="668">
                  <c:v>-0.102362077878909</c:v>
                </c:pt>
                <c:pt idx="669">
                  <c:v>-9.8669845382468702E-2</c:v>
                </c:pt>
                <c:pt idx="670">
                  <c:v>-9.5320010557935098E-2</c:v>
                </c:pt>
                <c:pt idx="671">
                  <c:v>-9.2182693909912294E-2</c:v>
                </c:pt>
                <c:pt idx="672">
                  <c:v>-8.8964773001628694E-2</c:v>
                </c:pt>
                <c:pt idx="673">
                  <c:v>-8.5740315284615801E-2</c:v>
                </c:pt>
                <c:pt idx="674">
                  <c:v>-8.2791723550672894E-2</c:v>
                </c:pt>
                <c:pt idx="675">
                  <c:v>-8.0014802293164197E-2</c:v>
                </c:pt>
                <c:pt idx="676">
                  <c:v>-7.7458463954357695E-2</c:v>
                </c:pt>
                <c:pt idx="677">
                  <c:v>-7.4845127358772801E-2</c:v>
                </c:pt>
                <c:pt idx="678">
                  <c:v>-7.2415969034355696E-2</c:v>
                </c:pt>
                <c:pt idx="679">
                  <c:v>-6.9887450067031995E-2</c:v>
                </c:pt>
                <c:pt idx="680">
                  <c:v>-6.7610861393454194E-2</c:v>
                </c:pt>
                <c:pt idx="681">
                  <c:v>-6.5469074053748799E-2</c:v>
                </c:pt>
                <c:pt idx="682">
                  <c:v>-6.3333770160518998E-2</c:v>
                </c:pt>
                <c:pt idx="683">
                  <c:v>-6.1338163884170599E-2</c:v>
                </c:pt>
                <c:pt idx="684">
                  <c:v>-5.9296264860905799E-2</c:v>
                </c:pt>
                <c:pt idx="685">
                  <c:v>-5.7434159072238498E-2</c:v>
                </c:pt>
                <c:pt idx="686">
                  <c:v>-5.5722086473277699E-2</c:v>
                </c:pt>
                <c:pt idx="687">
                  <c:v>-5.4075841746491202E-2</c:v>
                </c:pt>
                <c:pt idx="688">
                  <c:v>-5.2341496468374299E-2</c:v>
                </c:pt>
                <c:pt idx="689">
                  <c:v>-5.08045392188042E-2</c:v>
                </c:pt>
                <c:pt idx="690">
                  <c:v>-4.9284241821421999E-2</c:v>
                </c:pt>
                <c:pt idx="691">
                  <c:v>-4.7807866300137197E-2</c:v>
                </c:pt>
                <c:pt idx="692">
                  <c:v>-4.6360682838735602E-2</c:v>
                </c:pt>
                <c:pt idx="693">
                  <c:v>-4.4952893332127201E-2</c:v>
                </c:pt>
                <c:pt idx="694">
                  <c:v>-4.3661345545630198E-2</c:v>
                </c:pt>
                <c:pt idx="695">
                  <c:v>-4.2432094836277003E-2</c:v>
                </c:pt>
                <c:pt idx="696">
                  <c:v>-4.11497945075881E-2</c:v>
                </c:pt>
                <c:pt idx="697">
                  <c:v>-3.9916128679959001E-2</c:v>
                </c:pt>
                <c:pt idx="698">
                  <c:v>-3.8763097731201901E-2</c:v>
                </c:pt>
                <c:pt idx="699">
                  <c:v>-3.7664744652860099E-2</c:v>
                </c:pt>
                <c:pt idx="700">
                  <c:v>-3.66742118347375E-2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C5-4885-A122-6AC7AA38C592}"/>
            </c:ext>
          </c:extLst>
        </c:ser>
        <c:ser>
          <c:idx val="1"/>
          <c:order val="1"/>
          <c:tx>
            <c:v>Meas 20211125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'[20231005_CIEMAT_CLIC_field_comparison.xlsx]comparison'!$D$3:$D$703</c:f>
              <c:numCache>
                <c:formatCode>General</c:formatCode>
                <c:ptCount val="701"/>
                <c:pt idx="0">
                  <c:v>-350</c:v>
                </c:pt>
                <c:pt idx="1">
                  <c:v>-349</c:v>
                </c:pt>
                <c:pt idx="2">
                  <c:v>-348</c:v>
                </c:pt>
                <c:pt idx="3">
                  <c:v>-347</c:v>
                </c:pt>
                <c:pt idx="4">
                  <c:v>-346</c:v>
                </c:pt>
                <c:pt idx="5">
                  <c:v>-345</c:v>
                </c:pt>
                <c:pt idx="6">
                  <c:v>-344</c:v>
                </c:pt>
                <c:pt idx="7">
                  <c:v>-343</c:v>
                </c:pt>
                <c:pt idx="8">
                  <c:v>-342</c:v>
                </c:pt>
                <c:pt idx="9">
                  <c:v>-341</c:v>
                </c:pt>
                <c:pt idx="10">
                  <c:v>-340</c:v>
                </c:pt>
                <c:pt idx="11">
                  <c:v>-339</c:v>
                </c:pt>
                <c:pt idx="12">
                  <c:v>-338</c:v>
                </c:pt>
                <c:pt idx="13">
                  <c:v>-337</c:v>
                </c:pt>
                <c:pt idx="14">
                  <c:v>-336</c:v>
                </c:pt>
                <c:pt idx="15">
                  <c:v>-335</c:v>
                </c:pt>
                <c:pt idx="16">
                  <c:v>-334</c:v>
                </c:pt>
                <c:pt idx="17">
                  <c:v>-333</c:v>
                </c:pt>
                <c:pt idx="18">
                  <c:v>-332</c:v>
                </c:pt>
                <c:pt idx="19">
                  <c:v>-331</c:v>
                </c:pt>
                <c:pt idx="20">
                  <c:v>-330</c:v>
                </c:pt>
                <c:pt idx="21">
                  <c:v>-329</c:v>
                </c:pt>
                <c:pt idx="22">
                  <c:v>-328</c:v>
                </c:pt>
                <c:pt idx="23">
                  <c:v>-327</c:v>
                </c:pt>
                <c:pt idx="24">
                  <c:v>-326</c:v>
                </c:pt>
                <c:pt idx="25">
                  <c:v>-325</c:v>
                </c:pt>
                <c:pt idx="26">
                  <c:v>-324</c:v>
                </c:pt>
                <c:pt idx="27">
                  <c:v>-323</c:v>
                </c:pt>
                <c:pt idx="28">
                  <c:v>-322</c:v>
                </c:pt>
                <c:pt idx="29">
                  <c:v>-321</c:v>
                </c:pt>
                <c:pt idx="30">
                  <c:v>-320</c:v>
                </c:pt>
                <c:pt idx="31">
                  <c:v>-319</c:v>
                </c:pt>
                <c:pt idx="32">
                  <c:v>-318</c:v>
                </c:pt>
                <c:pt idx="33">
                  <c:v>-317</c:v>
                </c:pt>
                <c:pt idx="34">
                  <c:v>-316</c:v>
                </c:pt>
                <c:pt idx="35">
                  <c:v>-315</c:v>
                </c:pt>
                <c:pt idx="36">
                  <c:v>-314</c:v>
                </c:pt>
                <c:pt idx="37">
                  <c:v>-313</c:v>
                </c:pt>
                <c:pt idx="38">
                  <c:v>-312</c:v>
                </c:pt>
                <c:pt idx="39">
                  <c:v>-311</c:v>
                </c:pt>
                <c:pt idx="40">
                  <c:v>-310</c:v>
                </c:pt>
                <c:pt idx="41">
                  <c:v>-309</c:v>
                </c:pt>
                <c:pt idx="42">
                  <c:v>-308</c:v>
                </c:pt>
                <c:pt idx="43">
                  <c:v>-307</c:v>
                </c:pt>
                <c:pt idx="44">
                  <c:v>-306</c:v>
                </c:pt>
                <c:pt idx="45">
                  <c:v>-305</c:v>
                </c:pt>
                <c:pt idx="46">
                  <c:v>-304</c:v>
                </c:pt>
                <c:pt idx="47">
                  <c:v>-303</c:v>
                </c:pt>
                <c:pt idx="48">
                  <c:v>-302</c:v>
                </c:pt>
                <c:pt idx="49">
                  <c:v>-301</c:v>
                </c:pt>
                <c:pt idx="50">
                  <c:v>-300</c:v>
                </c:pt>
                <c:pt idx="51">
                  <c:v>-299</c:v>
                </c:pt>
                <c:pt idx="52">
                  <c:v>-298</c:v>
                </c:pt>
                <c:pt idx="53">
                  <c:v>-297</c:v>
                </c:pt>
                <c:pt idx="54">
                  <c:v>-296</c:v>
                </c:pt>
                <c:pt idx="55">
                  <c:v>-295</c:v>
                </c:pt>
                <c:pt idx="56">
                  <c:v>-294</c:v>
                </c:pt>
                <c:pt idx="57">
                  <c:v>-293</c:v>
                </c:pt>
                <c:pt idx="58">
                  <c:v>-292</c:v>
                </c:pt>
                <c:pt idx="59">
                  <c:v>-291</c:v>
                </c:pt>
                <c:pt idx="60">
                  <c:v>-290</c:v>
                </c:pt>
                <c:pt idx="61">
                  <c:v>-289</c:v>
                </c:pt>
                <c:pt idx="62">
                  <c:v>-288</c:v>
                </c:pt>
                <c:pt idx="63">
                  <c:v>-287</c:v>
                </c:pt>
                <c:pt idx="64">
                  <c:v>-286</c:v>
                </c:pt>
                <c:pt idx="65">
                  <c:v>-285</c:v>
                </c:pt>
                <c:pt idx="66">
                  <c:v>-284</c:v>
                </c:pt>
                <c:pt idx="67">
                  <c:v>-283</c:v>
                </c:pt>
                <c:pt idx="68">
                  <c:v>-282</c:v>
                </c:pt>
                <c:pt idx="69">
                  <c:v>-281</c:v>
                </c:pt>
                <c:pt idx="70">
                  <c:v>-280</c:v>
                </c:pt>
                <c:pt idx="71">
                  <c:v>-279</c:v>
                </c:pt>
                <c:pt idx="72">
                  <c:v>-278</c:v>
                </c:pt>
                <c:pt idx="73">
                  <c:v>-277</c:v>
                </c:pt>
                <c:pt idx="74">
                  <c:v>-276</c:v>
                </c:pt>
                <c:pt idx="75">
                  <c:v>-275</c:v>
                </c:pt>
                <c:pt idx="76">
                  <c:v>-274</c:v>
                </c:pt>
                <c:pt idx="77">
                  <c:v>-273</c:v>
                </c:pt>
                <c:pt idx="78">
                  <c:v>-272</c:v>
                </c:pt>
                <c:pt idx="79">
                  <c:v>-271</c:v>
                </c:pt>
                <c:pt idx="80">
                  <c:v>-270</c:v>
                </c:pt>
                <c:pt idx="81">
                  <c:v>-269</c:v>
                </c:pt>
                <c:pt idx="82">
                  <c:v>-268</c:v>
                </c:pt>
                <c:pt idx="83">
                  <c:v>-267</c:v>
                </c:pt>
                <c:pt idx="84">
                  <c:v>-266</c:v>
                </c:pt>
                <c:pt idx="85">
                  <c:v>-265</c:v>
                </c:pt>
                <c:pt idx="86">
                  <c:v>-264</c:v>
                </c:pt>
                <c:pt idx="87">
                  <c:v>-263</c:v>
                </c:pt>
                <c:pt idx="88">
                  <c:v>-262</c:v>
                </c:pt>
                <c:pt idx="89">
                  <c:v>-261</c:v>
                </c:pt>
                <c:pt idx="90">
                  <c:v>-260</c:v>
                </c:pt>
                <c:pt idx="91">
                  <c:v>-259</c:v>
                </c:pt>
                <c:pt idx="92">
                  <c:v>-258</c:v>
                </c:pt>
                <c:pt idx="93">
                  <c:v>-257</c:v>
                </c:pt>
                <c:pt idx="94">
                  <c:v>-256</c:v>
                </c:pt>
                <c:pt idx="95">
                  <c:v>-255</c:v>
                </c:pt>
                <c:pt idx="96">
                  <c:v>-254</c:v>
                </c:pt>
                <c:pt idx="97">
                  <c:v>-253</c:v>
                </c:pt>
                <c:pt idx="98">
                  <c:v>-252</c:v>
                </c:pt>
                <c:pt idx="99">
                  <c:v>-251</c:v>
                </c:pt>
                <c:pt idx="100">
                  <c:v>-250</c:v>
                </c:pt>
                <c:pt idx="101">
                  <c:v>-249</c:v>
                </c:pt>
                <c:pt idx="102">
                  <c:v>-248</c:v>
                </c:pt>
                <c:pt idx="103">
                  <c:v>-247</c:v>
                </c:pt>
                <c:pt idx="104">
                  <c:v>-246</c:v>
                </c:pt>
                <c:pt idx="105">
                  <c:v>-245</c:v>
                </c:pt>
                <c:pt idx="106">
                  <c:v>-244</c:v>
                </c:pt>
                <c:pt idx="107">
                  <c:v>-243</c:v>
                </c:pt>
                <c:pt idx="108">
                  <c:v>-242</c:v>
                </c:pt>
                <c:pt idx="109">
                  <c:v>-241</c:v>
                </c:pt>
                <c:pt idx="110">
                  <c:v>-240</c:v>
                </c:pt>
                <c:pt idx="111">
                  <c:v>-239</c:v>
                </c:pt>
                <c:pt idx="112">
                  <c:v>-238</c:v>
                </c:pt>
                <c:pt idx="113">
                  <c:v>-237</c:v>
                </c:pt>
                <c:pt idx="114">
                  <c:v>-236</c:v>
                </c:pt>
                <c:pt idx="115">
                  <c:v>-235</c:v>
                </c:pt>
                <c:pt idx="116">
                  <c:v>-234</c:v>
                </c:pt>
                <c:pt idx="117">
                  <c:v>-233</c:v>
                </c:pt>
                <c:pt idx="118">
                  <c:v>-232</c:v>
                </c:pt>
                <c:pt idx="119">
                  <c:v>-231</c:v>
                </c:pt>
                <c:pt idx="120">
                  <c:v>-230</c:v>
                </c:pt>
                <c:pt idx="121">
                  <c:v>-229</c:v>
                </c:pt>
                <c:pt idx="122">
                  <c:v>-228</c:v>
                </c:pt>
                <c:pt idx="123">
                  <c:v>-227</c:v>
                </c:pt>
                <c:pt idx="124">
                  <c:v>-226</c:v>
                </c:pt>
                <c:pt idx="125">
                  <c:v>-225</c:v>
                </c:pt>
                <c:pt idx="126">
                  <c:v>-224</c:v>
                </c:pt>
                <c:pt idx="127">
                  <c:v>-223</c:v>
                </c:pt>
                <c:pt idx="128">
                  <c:v>-222</c:v>
                </c:pt>
                <c:pt idx="129">
                  <c:v>-221</c:v>
                </c:pt>
                <c:pt idx="130">
                  <c:v>-220</c:v>
                </c:pt>
                <c:pt idx="131">
                  <c:v>-219</c:v>
                </c:pt>
                <c:pt idx="132">
                  <c:v>-218</c:v>
                </c:pt>
                <c:pt idx="133">
                  <c:v>-217</c:v>
                </c:pt>
                <c:pt idx="134">
                  <c:v>-216</c:v>
                </c:pt>
                <c:pt idx="135">
                  <c:v>-215</c:v>
                </c:pt>
                <c:pt idx="136">
                  <c:v>-214</c:v>
                </c:pt>
                <c:pt idx="137">
                  <c:v>-213</c:v>
                </c:pt>
                <c:pt idx="138">
                  <c:v>-212</c:v>
                </c:pt>
                <c:pt idx="139">
                  <c:v>-211</c:v>
                </c:pt>
                <c:pt idx="140">
                  <c:v>-210</c:v>
                </c:pt>
                <c:pt idx="141">
                  <c:v>-209</c:v>
                </c:pt>
                <c:pt idx="142">
                  <c:v>-208</c:v>
                </c:pt>
                <c:pt idx="143">
                  <c:v>-207</c:v>
                </c:pt>
                <c:pt idx="144">
                  <c:v>-206</c:v>
                </c:pt>
                <c:pt idx="145">
                  <c:v>-205</c:v>
                </c:pt>
                <c:pt idx="146">
                  <c:v>-204</c:v>
                </c:pt>
                <c:pt idx="147">
                  <c:v>-203</c:v>
                </c:pt>
                <c:pt idx="148">
                  <c:v>-202</c:v>
                </c:pt>
                <c:pt idx="149">
                  <c:v>-201</c:v>
                </c:pt>
                <c:pt idx="150">
                  <c:v>-200</c:v>
                </c:pt>
                <c:pt idx="151">
                  <c:v>-199</c:v>
                </c:pt>
                <c:pt idx="152">
                  <c:v>-198</c:v>
                </c:pt>
                <c:pt idx="153">
                  <c:v>-197</c:v>
                </c:pt>
                <c:pt idx="154">
                  <c:v>-196</c:v>
                </c:pt>
                <c:pt idx="155">
                  <c:v>-195</c:v>
                </c:pt>
                <c:pt idx="156">
                  <c:v>-194</c:v>
                </c:pt>
                <c:pt idx="157">
                  <c:v>-193</c:v>
                </c:pt>
                <c:pt idx="158">
                  <c:v>-192</c:v>
                </c:pt>
                <c:pt idx="159">
                  <c:v>-191</c:v>
                </c:pt>
                <c:pt idx="160">
                  <c:v>-190</c:v>
                </c:pt>
                <c:pt idx="161">
                  <c:v>-189</c:v>
                </c:pt>
                <c:pt idx="162">
                  <c:v>-188</c:v>
                </c:pt>
                <c:pt idx="163">
                  <c:v>-187</c:v>
                </c:pt>
                <c:pt idx="164">
                  <c:v>-186</c:v>
                </c:pt>
                <c:pt idx="165">
                  <c:v>-185</c:v>
                </c:pt>
                <c:pt idx="166">
                  <c:v>-184</c:v>
                </c:pt>
                <c:pt idx="167">
                  <c:v>-183</c:v>
                </c:pt>
                <c:pt idx="168">
                  <c:v>-182</c:v>
                </c:pt>
                <c:pt idx="169">
                  <c:v>-181</c:v>
                </c:pt>
                <c:pt idx="170">
                  <c:v>-180</c:v>
                </c:pt>
                <c:pt idx="171">
                  <c:v>-179</c:v>
                </c:pt>
                <c:pt idx="172">
                  <c:v>-178</c:v>
                </c:pt>
                <c:pt idx="173">
                  <c:v>-177</c:v>
                </c:pt>
                <c:pt idx="174">
                  <c:v>-176</c:v>
                </c:pt>
                <c:pt idx="175">
                  <c:v>-175</c:v>
                </c:pt>
                <c:pt idx="176">
                  <c:v>-174</c:v>
                </c:pt>
                <c:pt idx="177">
                  <c:v>-173</c:v>
                </c:pt>
                <c:pt idx="178">
                  <c:v>-172</c:v>
                </c:pt>
                <c:pt idx="179">
                  <c:v>-171</c:v>
                </c:pt>
                <c:pt idx="180">
                  <c:v>-170</c:v>
                </c:pt>
                <c:pt idx="181">
                  <c:v>-169</c:v>
                </c:pt>
                <c:pt idx="182">
                  <c:v>-168</c:v>
                </c:pt>
                <c:pt idx="183">
                  <c:v>-167</c:v>
                </c:pt>
                <c:pt idx="184">
                  <c:v>-166</c:v>
                </c:pt>
                <c:pt idx="185">
                  <c:v>-165</c:v>
                </c:pt>
                <c:pt idx="186">
                  <c:v>-164</c:v>
                </c:pt>
                <c:pt idx="187">
                  <c:v>-163</c:v>
                </c:pt>
                <c:pt idx="188">
                  <c:v>-162</c:v>
                </c:pt>
                <c:pt idx="189">
                  <c:v>-161</c:v>
                </c:pt>
                <c:pt idx="190">
                  <c:v>-160</c:v>
                </c:pt>
                <c:pt idx="191">
                  <c:v>-159</c:v>
                </c:pt>
                <c:pt idx="192">
                  <c:v>-158</c:v>
                </c:pt>
                <c:pt idx="193">
                  <c:v>-157</c:v>
                </c:pt>
                <c:pt idx="194">
                  <c:v>-156</c:v>
                </c:pt>
                <c:pt idx="195">
                  <c:v>-155</c:v>
                </c:pt>
                <c:pt idx="196">
                  <c:v>-154</c:v>
                </c:pt>
                <c:pt idx="197">
                  <c:v>-153</c:v>
                </c:pt>
                <c:pt idx="198">
                  <c:v>-152</c:v>
                </c:pt>
                <c:pt idx="199">
                  <c:v>-151</c:v>
                </c:pt>
                <c:pt idx="200">
                  <c:v>-150</c:v>
                </c:pt>
                <c:pt idx="201">
                  <c:v>-149</c:v>
                </c:pt>
                <c:pt idx="202">
                  <c:v>-148</c:v>
                </c:pt>
                <c:pt idx="203">
                  <c:v>-147</c:v>
                </c:pt>
                <c:pt idx="204">
                  <c:v>-146</c:v>
                </c:pt>
                <c:pt idx="205">
                  <c:v>-145</c:v>
                </c:pt>
                <c:pt idx="206">
                  <c:v>-144</c:v>
                </c:pt>
                <c:pt idx="207">
                  <c:v>-143</c:v>
                </c:pt>
                <c:pt idx="208">
                  <c:v>-142</c:v>
                </c:pt>
                <c:pt idx="209">
                  <c:v>-141</c:v>
                </c:pt>
                <c:pt idx="210">
                  <c:v>-140</c:v>
                </c:pt>
                <c:pt idx="211">
                  <c:v>-139</c:v>
                </c:pt>
                <c:pt idx="212">
                  <c:v>-138</c:v>
                </c:pt>
                <c:pt idx="213">
                  <c:v>-137</c:v>
                </c:pt>
                <c:pt idx="214">
                  <c:v>-136</c:v>
                </c:pt>
                <c:pt idx="215">
                  <c:v>-135</c:v>
                </c:pt>
                <c:pt idx="216">
                  <c:v>-134</c:v>
                </c:pt>
                <c:pt idx="217">
                  <c:v>-133</c:v>
                </c:pt>
                <c:pt idx="218">
                  <c:v>-132</c:v>
                </c:pt>
                <c:pt idx="219">
                  <c:v>-131</c:v>
                </c:pt>
                <c:pt idx="220">
                  <c:v>-130</c:v>
                </c:pt>
                <c:pt idx="221">
                  <c:v>-129</c:v>
                </c:pt>
                <c:pt idx="222">
                  <c:v>-128</c:v>
                </c:pt>
                <c:pt idx="223">
                  <c:v>-127</c:v>
                </c:pt>
                <c:pt idx="224">
                  <c:v>-126</c:v>
                </c:pt>
                <c:pt idx="225">
                  <c:v>-125</c:v>
                </c:pt>
                <c:pt idx="226">
                  <c:v>-124</c:v>
                </c:pt>
                <c:pt idx="227">
                  <c:v>-123</c:v>
                </c:pt>
                <c:pt idx="228">
                  <c:v>-122</c:v>
                </c:pt>
                <c:pt idx="229">
                  <c:v>-121</c:v>
                </c:pt>
                <c:pt idx="230">
                  <c:v>-120</c:v>
                </c:pt>
                <c:pt idx="231">
                  <c:v>-119</c:v>
                </c:pt>
                <c:pt idx="232">
                  <c:v>-118</c:v>
                </c:pt>
                <c:pt idx="233">
                  <c:v>-117</c:v>
                </c:pt>
                <c:pt idx="234">
                  <c:v>-116</c:v>
                </c:pt>
                <c:pt idx="235">
                  <c:v>-115</c:v>
                </c:pt>
                <c:pt idx="236">
                  <c:v>-114</c:v>
                </c:pt>
                <c:pt idx="237">
                  <c:v>-113</c:v>
                </c:pt>
                <c:pt idx="238">
                  <c:v>-112</c:v>
                </c:pt>
                <c:pt idx="239">
                  <c:v>-111</c:v>
                </c:pt>
                <c:pt idx="240">
                  <c:v>-110</c:v>
                </c:pt>
                <c:pt idx="241">
                  <c:v>-109</c:v>
                </c:pt>
                <c:pt idx="242">
                  <c:v>-108</c:v>
                </c:pt>
                <c:pt idx="243">
                  <c:v>-107</c:v>
                </c:pt>
                <c:pt idx="244">
                  <c:v>-106</c:v>
                </c:pt>
                <c:pt idx="245">
                  <c:v>-105</c:v>
                </c:pt>
                <c:pt idx="246">
                  <c:v>-104</c:v>
                </c:pt>
                <c:pt idx="247">
                  <c:v>-103</c:v>
                </c:pt>
                <c:pt idx="248">
                  <c:v>-102</c:v>
                </c:pt>
                <c:pt idx="249">
                  <c:v>-101</c:v>
                </c:pt>
                <c:pt idx="250">
                  <c:v>-100</c:v>
                </c:pt>
                <c:pt idx="251">
                  <c:v>-99</c:v>
                </c:pt>
                <c:pt idx="252">
                  <c:v>-98</c:v>
                </c:pt>
                <c:pt idx="253">
                  <c:v>-97</c:v>
                </c:pt>
                <c:pt idx="254">
                  <c:v>-96</c:v>
                </c:pt>
                <c:pt idx="255">
                  <c:v>-95</c:v>
                </c:pt>
                <c:pt idx="256">
                  <c:v>-94</c:v>
                </c:pt>
                <c:pt idx="257">
                  <c:v>-93</c:v>
                </c:pt>
                <c:pt idx="258">
                  <c:v>-92</c:v>
                </c:pt>
                <c:pt idx="259">
                  <c:v>-91</c:v>
                </c:pt>
                <c:pt idx="260">
                  <c:v>-90</c:v>
                </c:pt>
                <c:pt idx="261">
                  <c:v>-89</c:v>
                </c:pt>
                <c:pt idx="262">
                  <c:v>-88</c:v>
                </c:pt>
                <c:pt idx="263">
                  <c:v>-87</c:v>
                </c:pt>
                <c:pt idx="264">
                  <c:v>-86</c:v>
                </c:pt>
                <c:pt idx="265">
                  <c:v>-85</c:v>
                </c:pt>
                <c:pt idx="266">
                  <c:v>-84</c:v>
                </c:pt>
                <c:pt idx="267">
                  <c:v>-83</c:v>
                </c:pt>
                <c:pt idx="268">
                  <c:v>-82</c:v>
                </c:pt>
                <c:pt idx="269">
                  <c:v>-81</c:v>
                </c:pt>
                <c:pt idx="270">
                  <c:v>-80</c:v>
                </c:pt>
                <c:pt idx="271">
                  <c:v>-79</c:v>
                </c:pt>
                <c:pt idx="272">
                  <c:v>-78</c:v>
                </c:pt>
                <c:pt idx="273">
                  <c:v>-77</c:v>
                </c:pt>
                <c:pt idx="274">
                  <c:v>-76</c:v>
                </c:pt>
                <c:pt idx="275">
                  <c:v>-75</c:v>
                </c:pt>
                <c:pt idx="276">
                  <c:v>-74</c:v>
                </c:pt>
                <c:pt idx="277">
                  <c:v>-73</c:v>
                </c:pt>
                <c:pt idx="278">
                  <c:v>-72</c:v>
                </c:pt>
                <c:pt idx="279">
                  <c:v>-71</c:v>
                </c:pt>
                <c:pt idx="280">
                  <c:v>-70</c:v>
                </c:pt>
                <c:pt idx="281">
                  <c:v>-69</c:v>
                </c:pt>
                <c:pt idx="282">
                  <c:v>-68</c:v>
                </c:pt>
                <c:pt idx="283">
                  <c:v>-67</c:v>
                </c:pt>
                <c:pt idx="284">
                  <c:v>-66</c:v>
                </c:pt>
                <c:pt idx="285">
                  <c:v>-65</c:v>
                </c:pt>
                <c:pt idx="286">
                  <c:v>-64</c:v>
                </c:pt>
                <c:pt idx="287">
                  <c:v>-63</c:v>
                </c:pt>
                <c:pt idx="288">
                  <c:v>-62</c:v>
                </c:pt>
                <c:pt idx="289">
                  <c:v>-61</c:v>
                </c:pt>
                <c:pt idx="290">
                  <c:v>-60</c:v>
                </c:pt>
                <c:pt idx="291">
                  <c:v>-59</c:v>
                </c:pt>
                <c:pt idx="292">
                  <c:v>-58</c:v>
                </c:pt>
                <c:pt idx="293">
                  <c:v>-57</c:v>
                </c:pt>
                <c:pt idx="294">
                  <c:v>-56</c:v>
                </c:pt>
                <c:pt idx="295">
                  <c:v>-55</c:v>
                </c:pt>
                <c:pt idx="296">
                  <c:v>-54</c:v>
                </c:pt>
                <c:pt idx="297">
                  <c:v>-53</c:v>
                </c:pt>
                <c:pt idx="298">
                  <c:v>-52</c:v>
                </c:pt>
                <c:pt idx="299">
                  <c:v>-51</c:v>
                </c:pt>
                <c:pt idx="300">
                  <c:v>-50</c:v>
                </c:pt>
                <c:pt idx="301">
                  <c:v>-49</c:v>
                </c:pt>
                <c:pt idx="302">
                  <c:v>-48</c:v>
                </c:pt>
                <c:pt idx="303">
                  <c:v>-47</c:v>
                </c:pt>
                <c:pt idx="304">
                  <c:v>-46</c:v>
                </c:pt>
                <c:pt idx="305">
                  <c:v>-45</c:v>
                </c:pt>
                <c:pt idx="306">
                  <c:v>-44</c:v>
                </c:pt>
                <c:pt idx="307">
                  <c:v>-43</c:v>
                </c:pt>
                <c:pt idx="308">
                  <c:v>-42</c:v>
                </c:pt>
                <c:pt idx="309">
                  <c:v>-41</c:v>
                </c:pt>
                <c:pt idx="310">
                  <c:v>-40</c:v>
                </c:pt>
                <c:pt idx="311">
                  <c:v>-39</c:v>
                </c:pt>
                <c:pt idx="312">
                  <c:v>-38</c:v>
                </c:pt>
                <c:pt idx="313">
                  <c:v>-37</c:v>
                </c:pt>
                <c:pt idx="314">
                  <c:v>-36</c:v>
                </c:pt>
                <c:pt idx="315">
                  <c:v>-35</c:v>
                </c:pt>
                <c:pt idx="316">
                  <c:v>-34</c:v>
                </c:pt>
                <c:pt idx="317">
                  <c:v>-33</c:v>
                </c:pt>
                <c:pt idx="318">
                  <c:v>-32</c:v>
                </c:pt>
                <c:pt idx="319">
                  <c:v>-31</c:v>
                </c:pt>
                <c:pt idx="320">
                  <c:v>-30</c:v>
                </c:pt>
                <c:pt idx="321">
                  <c:v>-29</c:v>
                </c:pt>
                <c:pt idx="322">
                  <c:v>-28</c:v>
                </c:pt>
                <c:pt idx="323">
                  <c:v>-27</c:v>
                </c:pt>
                <c:pt idx="324">
                  <c:v>-26</c:v>
                </c:pt>
                <c:pt idx="325">
                  <c:v>-25</c:v>
                </c:pt>
                <c:pt idx="326">
                  <c:v>-24</c:v>
                </c:pt>
                <c:pt idx="327">
                  <c:v>-23</c:v>
                </c:pt>
                <c:pt idx="328">
                  <c:v>-22</c:v>
                </c:pt>
                <c:pt idx="329">
                  <c:v>-21</c:v>
                </c:pt>
                <c:pt idx="330">
                  <c:v>-20</c:v>
                </c:pt>
                <c:pt idx="331">
                  <c:v>-19</c:v>
                </c:pt>
                <c:pt idx="332">
                  <c:v>-18</c:v>
                </c:pt>
                <c:pt idx="333">
                  <c:v>-17</c:v>
                </c:pt>
                <c:pt idx="334">
                  <c:v>-16</c:v>
                </c:pt>
                <c:pt idx="335">
                  <c:v>-15</c:v>
                </c:pt>
                <c:pt idx="336">
                  <c:v>-14</c:v>
                </c:pt>
                <c:pt idx="337">
                  <c:v>-13</c:v>
                </c:pt>
                <c:pt idx="338">
                  <c:v>-12</c:v>
                </c:pt>
                <c:pt idx="339">
                  <c:v>-11</c:v>
                </c:pt>
                <c:pt idx="340">
                  <c:v>-10</c:v>
                </c:pt>
                <c:pt idx="341">
                  <c:v>-9</c:v>
                </c:pt>
                <c:pt idx="342">
                  <c:v>-8</c:v>
                </c:pt>
                <c:pt idx="343">
                  <c:v>-7</c:v>
                </c:pt>
                <c:pt idx="344">
                  <c:v>-6</c:v>
                </c:pt>
                <c:pt idx="345">
                  <c:v>-5</c:v>
                </c:pt>
                <c:pt idx="346">
                  <c:v>-4</c:v>
                </c:pt>
                <c:pt idx="347">
                  <c:v>-3</c:v>
                </c:pt>
                <c:pt idx="348">
                  <c:v>-2</c:v>
                </c:pt>
                <c:pt idx="349">
                  <c:v>-1</c:v>
                </c:pt>
                <c:pt idx="350">
                  <c:v>0</c:v>
                </c:pt>
                <c:pt idx="351">
                  <c:v>1</c:v>
                </c:pt>
                <c:pt idx="352">
                  <c:v>2</c:v>
                </c:pt>
                <c:pt idx="353">
                  <c:v>3</c:v>
                </c:pt>
                <c:pt idx="354">
                  <c:v>4</c:v>
                </c:pt>
                <c:pt idx="355">
                  <c:v>5</c:v>
                </c:pt>
                <c:pt idx="356">
                  <c:v>6</c:v>
                </c:pt>
                <c:pt idx="357">
                  <c:v>7</c:v>
                </c:pt>
                <c:pt idx="358">
                  <c:v>8</c:v>
                </c:pt>
                <c:pt idx="359">
                  <c:v>9</c:v>
                </c:pt>
                <c:pt idx="360">
                  <c:v>10</c:v>
                </c:pt>
                <c:pt idx="361">
                  <c:v>11</c:v>
                </c:pt>
                <c:pt idx="362">
                  <c:v>12</c:v>
                </c:pt>
                <c:pt idx="363">
                  <c:v>13</c:v>
                </c:pt>
                <c:pt idx="364">
                  <c:v>14</c:v>
                </c:pt>
                <c:pt idx="365">
                  <c:v>15</c:v>
                </c:pt>
                <c:pt idx="366">
                  <c:v>16</c:v>
                </c:pt>
                <c:pt idx="367">
                  <c:v>17</c:v>
                </c:pt>
                <c:pt idx="368">
                  <c:v>18</c:v>
                </c:pt>
                <c:pt idx="369">
                  <c:v>19</c:v>
                </c:pt>
                <c:pt idx="370">
                  <c:v>20</c:v>
                </c:pt>
                <c:pt idx="371">
                  <c:v>21</c:v>
                </c:pt>
                <c:pt idx="372">
                  <c:v>22</c:v>
                </c:pt>
                <c:pt idx="373">
                  <c:v>23</c:v>
                </c:pt>
                <c:pt idx="374">
                  <c:v>24</c:v>
                </c:pt>
                <c:pt idx="375">
                  <c:v>25</c:v>
                </c:pt>
                <c:pt idx="376">
                  <c:v>26</c:v>
                </c:pt>
                <c:pt idx="377">
                  <c:v>27</c:v>
                </c:pt>
                <c:pt idx="378">
                  <c:v>28</c:v>
                </c:pt>
                <c:pt idx="379">
                  <c:v>29</c:v>
                </c:pt>
                <c:pt idx="380">
                  <c:v>30</c:v>
                </c:pt>
                <c:pt idx="381">
                  <c:v>31</c:v>
                </c:pt>
                <c:pt idx="382">
                  <c:v>32</c:v>
                </c:pt>
                <c:pt idx="383">
                  <c:v>33</c:v>
                </c:pt>
                <c:pt idx="384">
                  <c:v>34</c:v>
                </c:pt>
                <c:pt idx="385">
                  <c:v>35</c:v>
                </c:pt>
                <c:pt idx="386">
                  <c:v>36</c:v>
                </c:pt>
                <c:pt idx="387">
                  <c:v>37</c:v>
                </c:pt>
                <c:pt idx="388">
                  <c:v>38</c:v>
                </c:pt>
                <c:pt idx="389">
                  <c:v>39</c:v>
                </c:pt>
                <c:pt idx="390">
                  <c:v>40</c:v>
                </c:pt>
                <c:pt idx="391">
                  <c:v>41</c:v>
                </c:pt>
                <c:pt idx="392">
                  <c:v>42</c:v>
                </c:pt>
                <c:pt idx="393">
                  <c:v>43</c:v>
                </c:pt>
                <c:pt idx="394">
                  <c:v>44</c:v>
                </c:pt>
                <c:pt idx="395">
                  <c:v>45</c:v>
                </c:pt>
                <c:pt idx="396">
                  <c:v>46</c:v>
                </c:pt>
                <c:pt idx="397">
                  <c:v>47</c:v>
                </c:pt>
                <c:pt idx="398">
                  <c:v>48</c:v>
                </c:pt>
                <c:pt idx="399">
                  <c:v>49</c:v>
                </c:pt>
                <c:pt idx="400">
                  <c:v>50</c:v>
                </c:pt>
                <c:pt idx="401">
                  <c:v>51</c:v>
                </c:pt>
                <c:pt idx="402">
                  <c:v>52</c:v>
                </c:pt>
                <c:pt idx="403">
                  <c:v>53</c:v>
                </c:pt>
                <c:pt idx="404">
                  <c:v>54</c:v>
                </c:pt>
                <c:pt idx="405">
                  <c:v>55</c:v>
                </c:pt>
                <c:pt idx="406">
                  <c:v>56</c:v>
                </c:pt>
                <c:pt idx="407">
                  <c:v>57</c:v>
                </c:pt>
                <c:pt idx="408">
                  <c:v>58</c:v>
                </c:pt>
                <c:pt idx="409">
                  <c:v>59</c:v>
                </c:pt>
                <c:pt idx="410">
                  <c:v>60</c:v>
                </c:pt>
                <c:pt idx="411">
                  <c:v>61</c:v>
                </c:pt>
                <c:pt idx="412">
                  <c:v>62</c:v>
                </c:pt>
                <c:pt idx="413">
                  <c:v>63</c:v>
                </c:pt>
                <c:pt idx="414">
                  <c:v>64</c:v>
                </c:pt>
                <c:pt idx="415">
                  <c:v>65</c:v>
                </c:pt>
                <c:pt idx="416">
                  <c:v>66</c:v>
                </c:pt>
                <c:pt idx="417">
                  <c:v>67</c:v>
                </c:pt>
                <c:pt idx="418">
                  <c:v>68</c:v>
                </c:pt>
                <c:pt idx="419">
                  <c:v>69</c:v>
                </c:pt>
                <c:pt idx="420">
                  <c:v>70</c:v>
                </c:pt>
                <c:pt idx="421">
                  <c:v>71</c:v>
                </c:pt>
                <c:pt idx="422">
                  <c:v>72</c:v>
                </c:pt>
                <c:pt idx="423">
                  <c:v>73</c:v>
                </c:pt>
                <c:pt idx="424">
                  <c:v>74</c:v>
                </c:pt>
                <c:pt idx="425">
                  <c:v>75</c:v>
                </c:pt>
                <c:pt idx="426">
                  <c:v>76</c:v>
                </c:pt>
                <c:pt idx="427">
                  <c:v>77</c:v>
                </c:pt>
                <c:pt idx="428">
                  <c:v>78</c:v>
                </c:pt>
                <c:pt idx="429">
                  <c:v>79</c:v>
                </c:pt>
                <c:pt idx="430">
                  <c:v>80</c:v>
                </c:pt>
                <c:pt idx="431">
                  <c:v>81</c:v>
                </c:pt>
                <c:pt idx="432">
                  <c:v>82</c:v>
                </c:pt>
                <c:pt idx="433">
                  <c:v>83</c:v>
                </c:pt>
                <c:pt idx="434">
                  <c:v>84</c:v>
                </c:pt>
                <c:pt idx="435">
                  <c:v>85</c:v>
                </c:pt>
                <c:pt idx="436">
                  <c:v>86</c:v>
                </c:pt>
                <c:pt idx="437">
                  <c:v>87</c:v>
                </c:pt>
                <c:pt idx="438">
                  <c:v>88</c:v>
                </c:pt>
                <c:pt idx="439">
                  <c:v>89</c:v>
                </c:pt>
                <c:pt idx="440">
                  <c:v>90</c:v>
                </c:pt>
                <c:pt idx="441">
                  <c:v>91</c:v>
                </c:pt>
                <c:pt idx="442">
                  <c:v>92</c:v>
                </c:pt>
                <c:pt idx="443">
                  <c:v>93</c:v>
                </c:pt>
                <c:pt idx="444">
                  <c:v>94</c:v>
                </c:pt>
                <c:pt idx="445">
                  <c:v>95</c:v>
                </c:pt>
                <c:pt idx="446">
                  <c:v>96</c:v>
                </c:pt>
                <c:pt idx="447">
                  <c:v>97</c:v>
                </c:pt>
                <c:pt idx="448">
                  <c:v>98</c:v>
                </c:pt>
                <c:pt idx="449">
                  <c:v>99</c:v>
                </c:pt>
                <c:pt idx="450">
                  <c:v>100</c:v>
                </c:pt>
                <c:pt idx="451">
                  <c:v>101</c:v>
                </c:pt>
                <c:pt idx="452">
                  <c:v>102</c:v>
                </c:pt>
                <c:pt idx="453">
                  <c:v>103</c:v>
                </c:pt>
                <c:pt idx="454">
                  <c:v>104</c:v>
                </c:pt>
                <c:pt idx="455">
                  <c:v>105</c:v>
                </c:pt>
                <c:pt idx="456">
                  <c:v>106</c:v>
                </c:pt>
                <c:pt idx="457">
                  <c:v>107</c:v>
                </c:pt>
                <c:pt idx="458">
                  <c:v>108</c:v>
                </c:pt>
                <c:pt idx="459">
                  <c:v>109</c:v>
                </c:pt>
                <c:pt idx="460">
                  <c:v>110</c:v>
                </c:pt>
                <c:pt idx="461">
                  <c:v>111</c:v>
                </c:pt>
                <c:pt idx="462">
                  <c:v>112</c:v>
                </c:pt>
                <c:pt idx="463">
                  <c:v>113</c:v>
                </c:pt>
                <c:pt idx="464">
                  <c:v>114</c:v>
                </c:pt>
                <c:pt idx="465">
                  <c:v>115</c:v>
                </c:pt>
                <c:pt idx="466">
                  <c:v>116</c:v>
                </c:pt>
                <c:pt idx="467">
                  <c:v>117</c:v>
                </c:pt>
                <c:pt idx="468">
                  <c:v>118</c:v>
                </c:pt>
                <c:pt idx="469">
                  <c:v>119</c:v>
                </c:pt>
                <c:pt idx="470">
                  <c:v>120</c:v>
                </c:pt>
                <c:pt idx="471">
                  <c:v>121</c:v>
                </c:pt>
                <c:pt idx="472">
                  <c:v>122</c:v>
                </c:pt>
                <c:pt idx="473">
                  <c:v>123</c:v>
                </c:pt>
                <c:pt idx="474">
                  <c:v>124</c:v>
                </c:pt>
                <c:pt idx="475">
                  <c:v>125</c:v>
                </c:pt>
                <c:pt idx="476">
                  <c:v>126</c:v>
                </c:pt>
                <c:pt idx="477">
                  <c:v>127</c:v>
                </c:pt>
                <c:pt idx="478">
                  <c:v>128</c:v>
                </c:pt>
                <c:pt idx="479">
                  <c:v>129</c:v>
                </c:pt>
                <c:pt idx="480">
                  <c:v>130</c:v>
                </c:pt>
                <c:pt idx="481">
                  <c:v>131</c:v>
                </c:pt>
                <c:pt idx="482">
                  <c:v>132</c:v>
                </c:pt>
                <c:pt idx="483">
                  <c:v>133</c:v>
                </c:pt>
                <c:pt idx="484">
                  <c:v>134</c:v>
                </c:pt>
                <c:pt idx="485">
                  <c:v>135</c:v>
                </c:pt>
                <c:pt idx="486">
                  <c:v>136</c:v>
                </c:pt>
                <c:pt idx="487">
                  <c:v>137</c:v>
                </c:pt>
                <c:pt idx="488">
                  <c:v>138</c:v>
                </c:pt>
                <c:pt idx="489">
                  <c:v>139</c:v>
                </c:pt>
                <c:pt idx="490">
                  <c:v>140</c:v>
                </c:pt>
                <c:pt idx="491">
                  <c:v>141</c:v>
                </c:pt>
                <c:pt idx="492">
                  <c:v>142</c:v>
                </c:pt>
                <c:pt idx="493">
                  <c:v>143</c:v>
                </c:pt>
                <c:pt idx="494">
                  <c:v>144</c:v>
                </c:pt>
                <c:pt idx="495">
                  <c:v>145</c:v>
                </c:pt>
                <c:pt idx="496">
                  <c:v>146</c:v>
                </c:pt>
                <c:pt idx="497">
                  <c:v>147</c:v>
                </c:pt>
                <c:pt idx="498">
                  <c:v>148</c:v>
                </c:pt>
                <c:pt idx="499">
                  <c:v>149</c:v>
                </c:pt>
                <c:pt idx="500">
                  <c:v>150</c:v>
                </c:pt>
                <c:pt idx="501">
                  <c:v>151</c:v>
                </c:pt>
                <c:pt idx="502">
                  <c:v>152</c:v>
                </c:pt>
                <c:pt idx="503">
                  <c:v>153</c:v>
                </c:pt>
                <c:pt idx="504">
                  <c:v>154</c:v>
                </c:pt>
                <c:pt idx="505">
                  <c:v>155</c:v>
                </c:pt>
                <c:pt idx="506">
                  <c:v>156</c:v>
                </c:pt>
                <c:pt idx="507">
                  <c:v>157</c:v>
                </c:pt>
                <c:pt idx="508">
                  <c:v>158</c:v>
                </c:pt>
                <c:pt idx="509">
                  <c:v>159</c:v>
                </c:pt>
                <c:pt idx="510">
                  <c:v>160</c:v>
                </c:pt>
                <c:pt idx="511">
                  <c:v>161</c:v>
                </c:pt>
                <c:pt idx="512">
                  <c:v>162</c:v>
                </c:pt>
                <c:pt idx="513">
                  <c:v>163</c:v>
                </c:pt>
                <c:pt idx="514">
                  <c:v>164</c:v>
                </c:pt>
                <c:pt idx="515">
                  <c:v>165</c:v>
                </c:pt>
                <c:pt idx="516">
                  <c:v>166</c:v>
                </c:pt>
                <c:pt idx="517">
                  <c:v>167</c:v>
                </c:pt>
                <c:pt idx="518">
                  <c:v>168</c:v>
                </c:pt>
                <c:pt idx="519">
                  <c:v>169</c:v>
                </c:pt>
                <c:pt idx="520">
                  <c:v>170</c:v>
                </c:pt>
                <c:pt idx="521">
                  <c:v>171</c:v>
                </c:pt>
                <c:pt idx="522">
                  <c:v>172</c:v>
                </c:pt>
                <c:pt idx="523">
                  <c:v>173</c:v>
                </c:pt>
                <c:pt idx="524">
                  <c:v>174</c:v>
                </c:pt>
                <c:pt idx="525">
                  <c:v>175</c:v>
                </c:pt>
                <c:pt idx="526">
                  <c:v>176</c:v>
                </c:pt>
                <c:pt idx="527">
                  <c:v>177</c:v>
                </c:pt>
                <c:pt idx="528">
                  <c:v>178</c:v>
                </c:pt>
                <c:pt idx="529">
                  <c:v>179</c:v>
                </c:pt>
                <c:pt idx="530">
                  <c:v>180</c:v>
                </c:pt>
                <c:pt idx="531">
                  <c:v>181</c:v>
                </c:pt>
                <c:pt idx="532">
                  <c:v>182</c:v>
                </c:pt>
                <c:pt idx="533">
                  <c:v>183</c:v>
                </c:pt>
                <c:pt idx="534">
                  <c:v>184</c:v>
                </c:pt>
                <c:pt idx="535">
                  <c:v>185</c:v>
                </c:pt>
                <c:pt idx="536">
                  <c:v>186</c:v>
                </c:pt>
                <c:pt idx="537">
                  <c:v>187</c:v>
                </c:pt>
                <c:pt idx="538">
                  <c:v>188</c:v>
                </c:pt>
                <c:pt idx="539">
                  <c:v>189</c:v>
                </c:pt>
                <c:pt idx="540">
                  <c:v>190</c:v>
                </c:pt>
                <c:pt idx="541">
                  <c:v>191</c:v>
                </c:pt>
                <c:pt idx="542">
                  <c:v>192</c:v>
                </c:pt>
                <c:pt idx="543">
                  <c:v>193</c:v>
                </c:pt>
                <c:pt idx="544">
                  <c:v>194</c:v>
                </c:pt>
                <c:pt idx="545">
                  <c:v>195</c:v>
                </c:pt>
                <c:pt idx="546">
                  <c:v>196</c:v>
                </c:pt>
                <c:pt idx="547">
                  <c:v>197</c:v>
                </c:pt>
                <c:pt idx="548">
                  <c:v>198</c:v>
                </c:pt>
                <c:pt idx="549">
                  <c:v>199</c:v>
                </c:pt>
                <c:pt idx="550">
                  <c:v>200</c:v>
                </c:pt>
                <c:pt idx="551">
                  <c:v>201</c:v>
                </c:pt>
                <c:pt idx="552">
                  <c:v>202</c:v>
                </c:pt>
                <c:pt idx="553">
                  <c:v>203</c:v>
                </c:pt>
                <c:pt idx="554">
                  <c:v>204</c:v>
                </c:pt>
                <c:pt idx="555">
                  <c:v>205</c:v>
                </c:pt>
                <c:pt idx="556">
                  <c:v>206</c:v>
                </c:pt>
                <c:pt idx="557">
                  <c:v>207</c:v>
                </c:pt>
                <c:pt idx="558">
                  <c:v>208</c:v>
                </c:pt>
                <c:pt idx="559">
                  <c:v>209</c:v>
                </c:pt>
                <c:pt idx="560">
                  <c:v>210</c:v>
                </c:pt>
                <c:pt idx="561">
                  <c:v>211</c:v>
                </c:pt>
                <c:pt idx="562">
                  <c:v>212</c:v>
                </c:pt>
                <c:pt idx="563">
                  <c:v>213</c:v>
                </c:pt>
                <c:pt idx="564">
                  <c:v>214</c:v>
                </c:pt>
                <c:pt idx="565">
                  <c:v>215</c:v>
                </c:pt>
                <c:pt idx="566">
                  <c:v>216</c:v>
                </c:pt>
                <c:pt idx="567">
                  <c:v>217</c:v>
                </c:pt>
                <c:pt idx="568">
                  <c:v>218</c:v>
                </c:pt>
                <c:pt idx="569">
                  <c:v>219</c:v>
                </c:pt>
                <c:pt idx="570">
                  <c:v>220</c:v>
                </c:pt>
                <c:pt idx="571">
                  <c:v>221</c:v>
                </c:pt>
                <c:pt idx="572">
                  <c:v>222</c:v>
                </c:pt>
                <c:pt idx="573">
                  <c:v>223</c:v>
                </c:pt>
                <c:pt idx="574">
                  <c:v>224</c:v>
                </c:pt>
                <c:pt idx="575">
                  <c:v>225</c:v>
                </c:pt>
                <c:pt idx="576">
                  <c:v>226</c:v>
                </c:pt>
                <c:pt idx="577">
                  <c:v>227</c:v>
                </c:pt>
                <c:pt idx="578">
                  <c:v>228</c:v>
                </c:pt>
                <c:pt idx="579">
                  <c:v>229</c:v>
                </c:pt>
                <c:pt idx="580">
                  <c:v>230</c:v>
                </c:pt>
                <c:pt idx="581">
                  <c:v>231</c:v>
                </c:pt>
                <c:pt idx="582">
                  <c:v>232</c:v>
                </c:pt>
                <c:pt idx="583">
                  <c:v>233</c:v>
                </c:pt>
                <c:pt idx="584">
                  <c:v>234</c:v>
                </c:pt>
                <c:pt idx="585">
                  <c:v>235</c:v>
                </c:pt>
                <c:pt idx="586">
                  <c:v>236</c:v>
                </c:pt>
                <c:pt idx="587">
                  <c:v>237</c:v>
                </c:pt>
                <c:pt idx="588">
                  <c:v>238</c:v>
                </c:pt>
                <c:pt idx="589">
                  <c:v>239</c:v>
                </c:pt>
                <c:pt idx="590">
                  <c:v>240</c:v>
                </c:pt>
                <c:pt idx="591">
                  <c:v>241</c:v>
                </c:pt>
                <c:pt idx="592">
                  <c:v>242</c:v>
                </c:pt>
                <c:pt idx="593">
                  <c:v>243</c:v>
                </c:pt>
                <c:pt idx="594">
                  <c:v>244</c:v>
                </c:pt>
                <c:pt idx="595">
                  <c:v>245</c:v>
                </c:pt>
                <c:pt idx="596">
                  <c:v>246</c:v>
                </c:pt>
                <c:pt idx="597">
                  <c:v>247</c:v>
                </c:pt>
                <c:pt idx="598">
                  <c:v>248</c:v>
                </c:pt>
                <c:pt idx="599">
                  <c:v>249</c:v>
                </c:pt>
                <c:pt idx="600">
                  <c:v>250</c:v>
                </c:pt>
                <c:pt idx="601">
                  <c:v>251</c:v>
                </c:pt>
                <c:pt idx="602">
                  <c:v>252</c:v>
                </c:pt>
                <c:pt idx="603">
                  <c:v>253</c:v>
                </c:pt>
                <c:pt idx="604">
                  <c:v>254</c:v>
                </c:pt>
                <c:pt idx="605">
                  <c:v>255</c:v>
                </c:pt>
                <c:pt idx="606">
                  <c:v>256</c:v>
                </c:pt>
                <c:pt idx="607">
                  <c:v>257</c:v>
                </c:pt>
                <c:pt idx="608">
                  <c:v>258</c:v>
                </c:pt>
                <c:pt idx="609">
                  <c:v>259</c:v>
                </c:pt>
                <c:pt idx="610">
                  <c:v>260</c:v>
                </c:pt>
                <c:pt idx="611">
                  <c:v>261</c:v>
                </c:pt>
                <c:pt idx="612">
                  <c:v>262</c:v>
                </c:pt>
                <c:pt idx="613">
                  <c:v>263</c:v>
                </c:pt>
                <c:pt idx="614">
                  <c:v>264</c:v>
                </c:pt>
                <c:pt idx="615">
                  <c:v>265</c:v>
                </c:pt>
                <c:pt idx="616">
                  <c:v>266</c:v>
                </c:pt>
                <c:pt idx="617">
                  <c:v>267</c:v>
                </c:pt>
                <c:pt idx="618">
                  <c:v>268</c:v>
                </c:pt>
                <c:pt idx="619">
                  <c:v>269</c:v>
                </c:pt>
                <c:pt idx="620">
                  <c:v>270</c:v>
                </c:pt>
                <c:pt idx="621">
                  <c:v>271</c:v>
                </c:pt>
                <c:pt idx="622">
                  <c:v>272</c:v>
                </c:pt>
                <c:pt idx="623">
                  <c:v>273</c:v>
                </c:pt>
                <c:pt idx="624">
                  <c:v>274</c:v>
                </c:pt>
                <c:pt idx="625">
                  <c:v>275</c:v>
                </c:pt>
                <c:pt idx="626">
                  <c:v>276</c:v>
                </c:pt>
                <c:pt idx="627">
                  <c:v>277</c:v>
                </c:pt>
                <c:pt idx="628">
                  <c:v>278</c:v>
                </c:pt>
                <c:pt idx="629">
                  <c:v>279</c:v>
                </c:pt>
                <c:pt idx="630">
                  <c:v>280</c:v>
                </c:pt>
                <c:pt idx="631">
                  <c:v>281</c:v>
                </c:pt>
                <c:pt idx="632">
                  <c:v>282</c:v>
                </c:pt>
                <c:pt idx="633">
                  <c:v>283</c:v>
                </c:pt>
                <c:pt idx="634">
                  <c:v>284</c:v>
                </c:pt>
                <c:pt idx="635">
                  <c:v>285</c:v>
                </c:pt>
                <c:pt idx="636">
                  <c:v>286</c:v>
                </c:pt>
                <c:pt idx="637">
                  <c:v>287</c:v>
                </c:pt>
                <c:pt idx="638">
                  <c:v>288</c:v>
                </c:pt>
                <c:pt idx="639">
                  <c:v>289</c:v>
                </c:pt>
                <c:pt idx="640">
                  <c:v>290</c:v>
                </c:pt>
                <c:pt idx="641">
                  <c:v>291</c:v>
                </c:pt>
                <c:pt idx="642">
                  <c:v>292</c:v>
                </c:pt>
                <c:pt idx="643">
                  <c:v>293</c:v>
                </c:pt>
                <c:pt idx="644">
                  <c:v>294</c:v>
                </c:pt>
                <c:pt idx="645">
                  <c:v>295</c:v>
                </c:pt>
                <c:pt idx="646">
                  <c:v>296</c:v>
                </c:pt>
                <c:pt idx="647">
                  <c:v>297</c:v>
                </c:pt>
                <c:pt idx="648">
                  <c:v>298</c:v>
                </c:pt>
                <c:pt idx="649">
                  <c:v>299</c:v>
                </c:pt>
                <c:pt idx="650">
                  <c:v>300</c:v>
                </c:pt>
                <c:pt idx="651">
                  <c:v>301</c:v>
                </c:pt>
                <c:pt idx="652">
                  <c:v>302</c:v>
                </c:pt>
                <c:pt idx="653">
                  <c:v>303</c:v>
                </c:pt>
                <c:pt idx="654">
                  <c:v>304</c:v>
                </c:pt>
                <c:pt idx="655">
                  <c:v>305</c:v>
                </c:pt>
                <c:pt idx="656">
                  <c:v>306</c:v>
                </c:pt>
                <c:pt idx="657">
                  <c:v>307</c:v>
                </c:pt>
                <c:pt idx="658">
                  <c:v>308</c:v>
                </c:pt>
                <c:pt idx="659">
                  <c:v>309</c:v>
                </c:pt>
                <c:pt idx="660">
                  <c:v>310</c:v>
                </c:pt>
                <c:pt idx="661">
                  <c:v>311</c:v>
                </c:pt>
                <c:pt idx="662">
                  <c:v>312</c:v>
                </c:pt>
                <c:pt idx="663">
                  <c:v>313</c:v>
                </c:pt>
                <c:pt idx="664">
                  <c:v>314</c:v>
                </c:pt>
                <c:pt idx="665">
                  <c:v>315</c:v>
                </c:pt>
                <c:pt idx="666">
                  <c:v>316</c:v>
                </c:pt>
                <c:pt idx="667">
                  <c:v>317</c:v>
                </c:pt>
                <c:pt idx="668">
                  <c:v>318</c:v>
                </c:pt>
                <c:pt idx="669">
                  <c:v>319</c:v>
                </c:pt>
                <c:pt idx="670">
                  <c:v>320</c:v>
                </c:pt>
                <c:pt idx="671">
                  <c:v>321</c:v>
                </c:pt>
                <c:pt idx="672">
                  <c:v>322</c:v>
                </c:pt>
                <c:pt idx="673">
                  <c:v>323</c:v>
                </c:pt>
                <c:pt idx="674">
                  <c:v>324</c:v>
                </c:pt>
                <c:pt idx="675">
                  <c:v>325</c:v>
                </c:pt>
                <c:pt idx="676">
                  <c:v>326</c:v>
                </c:pt>
                <c:pt idx="677">
                  <c:v>327</c:v>
                </c:pt>
                <c:pt idx="678">
                  <c:v>328</c:v>
                </c:pt>
                <c:pt idx="679">
                  <c:v>329</c:v>
                </c:pt>
                <c:pt idx="680">
                  <c:v>330</c:v>
                </c:pt>
                <c:pt idx="681">
                  <c:v>331</c:v>
                </c:pt>
                <c:pt idx="682">
                  <c:v>332</c:v>
                </c:pt>
                <c:pt idx="683">
                  <c:v>333</c:v>
                </c:pt>
                <c:pt idx="684">
                  <c:v>334</c:v>
                </c:pt>
                <c:pt idx="685">
                  <c:v>335</c:v>
                </c:pt>
                <c:pt idx="686">
                  <c:v>336</c:v>
                </c:pt>
                <c:pt idx="687">
                  <c:v>337</c:v>
                </c:pt>
                <c:pt idx="688">
                  <c:v>338</c:v>
                </c:pt>
                <c:pt idx="689">
                  <c:v>339</c:v>
                </c:pt>
                <c:pt idx="690">
                  <c:v>340</c:v>
                </c:pt>
                <c:pt idx="691">
                  <c:v>341</c:v>
                </c:pt>
                <c:pt idx="692">
                  <c:v>342</c:v>
                </c:pt>
                <c:pt idx="693">
                  <c:v>343</c:v>
                </c:pt>
                <c:pt idx="694">
                  <c:v>344</c:v>
                </c:pt>
                <c:pt idx="695">
                  <c:v>345</c:v>
                </c:pt>
                <c:pt idx="696">
                  <c:v>346</c:v>
                </c:pt>
                <c:pt idx="697">
                  <c:v>347</c:v>
                </c:pt>
                <c:pt idx="698">
                  <c:v>348</c:v>
                </c:pt>
                <c:pt idx="699">
                  <c:v>349</c:v>
                </c:pt>
                <c:pt idx="700">
                  <c:v>350</c:v>
                </c:pt>
              </c:numCache>
            </c:numRef>
          </c:xVal>
          <c:yVal>
            <c:numRef>
              <c:f>'[20231005_CIEMAT_CLIC_field_comparison.xlsx]comparison'!$E$3:$E$703</c:f>
              <c:numCache>
                <c:formatCode>General</c:formatCode>
                <c:ptCount val="701"/>
                <c:pt idx="0">
                  <c:v>-3.6211849999999997E-2</c:v>
                </c:pt>
                <c:pt idx="1">
                  <c:v>-3.7238750000000001E-2</c:v>
                </c:pt>
                <c:pt idx="2">
                  <c:v>-3.8293800000000003E-2</c:v>
                </c:pt>
                <c:pt idx="3">
                  <c:v>-3.9392449999999898E-2</c:v>
                </c:pt>
                <c:pt idx="4">
                  <c:v>-4.0532100000000001E-2</c:v>
                </c:pt>
                <c:pt idx="5">
                  <c:v>-4.16988999999999E-2</c:v>
                </c:pt>
                <c:pt idx="6">
                  <c:v>-4.2915049999999899E-2</c:v>
                </c:pt>
                <c:pt idx="7">
                  <c:v>-4.4175949999999901E-2</c:v>
                </c:pt>
                <c:pt idx="8">
                  <c:v>-4.5478749999999901E-2</c:v>
                </c:pt>
                <c:pt idx="9">
                  <c:v>-4.6826600000000003E-2</c:v>
                </c:pt>
                <c:pt idx="10">
                  <c:v>-4.8223500000000002E-2</c:v>
                </c:pt>
                <c:pt idx="11">
                  <c:v>-4.96797E-2</c:v>
                </c:pt>
                <c:pt idx="12">
                  <c:v>-5.117845E-2</c:v>
                </c:pt>
                <c:pt idx="13">
                  <c:v>-5.2736249999999901E-2</c:v>
                </c:pt>
                <c:pt idx="14">
                  <c:v>-5.4344900000000002E-2</c:v>
                </c:pt>
                <c:pt idx="15">
                  <c:v>-5.6015599999999902E-2</c:v>
                </c:pt>
                <c:pt idx="16">
                  <c:v>-5.7755299999999898E-2</c:v>
                </c:pt>
                <c:pt idx="17">
                  <c:v>-5.9558600000000003E-2</c:v>
                </c:pt>
                <c:pt idx="18">
                  <c:v>-6.14400999999999E-2</c:v>
                </c:pt>
                <c:pt idx="19">
                  <c:v>-6.3397899999999993E-2</c:v>
                </c:pt>
                <c:pt idx="20">
                  <c:v>-6.5419649999999899E-2</c:v>
                </c:pt>
                <c:pt idx="21">
                  <c:v>-6.7526199999999995E-2</c:v>
                </c:pt>
                <c:pt idx="22">
                  <c:v>-6.97129999999999E-2</c:v>
                </c:pt>
                <c:pt idx="23">
                  <c:v>-7.1992349999999899E-2</c:v>
                </c:pt>
                <c:pt idx="24">
                  <c:v>-7.4366299999999899E-2</c:v>
                </c:pt>
                <c:pt idx="25">
                  <c:v>-7.6839749999999998E-2</c:v>
                </c:pt>
                <c:pt idx="26">
                  <c:v>-7.9415149999999907E-2</c:v>
                </c:pt>
                <c:pt idx="27">
                  <c:v>-8.2101850000000004E-2</c:v>
                </c:pt>
                <c:pt idx="28">
                  <c:v>-8.4904049999999995E-2</c:v>
                </c:pt>
                <c:pt idx="29">
                  <c:v>-8.783175E-2</c:v>
                </c:pt>
                <c:pt idx="30">
                  <c:v>-9.0887949999999898E-2</c:v>
                </c:pt>
                <c:pt idx="31">
                  <c:v>-9.4075049999999896E-2</c:v>
                </c:pt>
                <c:pt idx="32">
                  <c:v>-9.7412399999999899E-2</c:v>
                </c:pt>
                <c:pt idx="33">
                  <c:v>-0.10089969999999999</c:v>
                </c:pt>
                <c:pt idx="34">
                  <c:v>-0.10455025</c:v>
                </c:pt>
                <c:pt idx="35">
                  <c:v>-0.10837615</c:v>
                </c:pt>
                <c:pt idx="36">
                  <c:v>-0.11239505</c:v>
                </c:pt>
                <c:pt idx="37">
                  <c:v>-0.11660305</c:v>
                </c:pt>
                <c:pt idx="38">
                  <c:v>-0.121021</c:v>
                </c:pt>
                <c:pt idx="39">
                  <c:v>-0.12566640000000001</c:v>
                </c:pt>
                <c:pt idx="40">
                  <c:v>-0.1305499</c:v>
                </c:pt>
                <c:pt idx="41">
                  <c:v>-0.13568065000000001</c:v>
                </c:pt>
                <c:pt idx="42">
                  <c:v>-0.14108504999999899</c:v>
                </c:pt>
                <c:pt idx="43">
                  <c:v>-0.14677865000000001</c:v>
                </c:pt>
                <c:pt idx="44">
                  <c:v>-0.1527935</c:v>
                </c:pt>
                <c:pt idx="45">
                  <c:v>-0.15913559999999899</c:v>
                </c:pt>
                <c:pt idx="46">
                  <c:v>-0.16583884999999901</c:v>
                </c:pt>
                <c:pt idx="47">
                  <c:v>-0.17293154999999899</c:v>
                </c:pt>
                <c:pt idx="48">
                  <c:v>-0.18044705</c:v>
                </c:pt>
                <c:pt idx="49">
                  <c:v>-0.18840964999999901</c:v>
                </c:pt>
                <c:pt idx="50">
                  <c:v>-0.196833499999999</c:v>
                </c:pt>
                <c:pt idx="51">
                  <c:v>-0.20577875000000001</c:v>
                </c:pt>
                <c:pt idx="52">
                  <c:v>-0.21525564999999899</c:v>
                </c:pt>
                <c:pt idx="53">
                  <c:v>-0.2253357</c:v>
                </c:pt>
                <c:pt idx="54">
                  <c:v>-0.23603245</c:v>
                </c:pt>
                <c:pt idx="55">
                  <c:v>-0.24738175000000001</c:v>
                </c:pt>
                <c:pt idx="56">
                  <c:v>-0.25943189999999899</c:v>
                </c:pt>
                <c:pt idx="57">
                  <c:v>-0.27220735000000001</c:v>
                </c:pt>
                <c:pt idx="58">
                  <c:v>-0.28574014999999903</c:v>
                </c:pt>
                <c:pt idx="59">
                  <c:v>-0.30002180000000001</c:v>
                </c:pt>
                <c:pt idx="60">
                  <c:v>-0.31503144999999899</c:v>
                </c:pt>
                <c:pt idx="61">
                  <c:v>-0.33082899999999898</c:v>
                </c:pt>
                <c:pt idx="62">
                  <c:v>-0.34729745000000001</c:v>
                </c:pt>
                <c:pt idx="63">
                  <c:v>-0.36439759999999899</c:v>
                </c:pt>
                <c:pt idx="64">
                  <c:v>-0.38205319999999898</c:v>
                </c:pt>
                <c:pt idx="65">
                  <c:v>-0.40007340000000002</c:v>
                </c:pt>
                <c:pt idx="66">
                  <c:v>-0.41833034999999902</c:v>
                </c:pt>
                <c:pt idx="67">
                  <c:v>-0.43657469999999898</c:v>
                </c:pt>
                <c:pt idx="68">
                  <c:v>-0.4545826</c:v>
                </c:pt>
                <c:pt idx="69">
                  <c:v>-0.47211844999999902</c:v>
                </c:pt>
                <c:pt idx="70">
                  <c:v>-0.48891620000000002</c:v>
                </c:pt>
                <c:pt idx="71">
                  <c:v>-0.50476405000000002</c:v>
                </c:pt>
                <c:pt idx="72">
                  <c:v>-0.51949920000000005</c:v>
                </c:pt>
                <c:pt idx="73">
                  <c:v>-0.53300305000000003</c:v>
                </c:pt>
                <c:pt idx="74">
                  <c:v>-0.54519994999999899</c:v>
                </c:pt>
                <c:pt idx="75">
                  <c:v>-0.55610159999999897</c:v>
                </c:pt>
                <c:pt idx="76">
                  <c:v>-0.56573815000000005</c:v>
                </c:pt>
                <c:pt idx="77">
                  <c:v>-0.57419719999999896</c:v>
                </c:pt>
                <c:pt idx="78">
                  <c:v>-0.58158535</c:v>
                </c:pt>
                <c:pt idx="79">
                  <c:v>-0.58802559999999904</c:v>
                </c:pt>
                <c:pt idx="80">
                  <c:v>-0.59363834999999898</c:v>
                </c:pt>
                <c:pt idx="81">
                  <c:v>-0.59854144999999903</c:v>
                </c:pt>
                <c:pt idx="82">
                  <c:v>-0.60284605000000002</c:v>
                </c:pt>
                <c:pt idx="83">
                  <c:v>-0.60665864999999897</c:v>
                </c:pt>
                <c:pt idx="84">
                  <c:v>-0.61006214999999997</c:v>
                </c:pt>
                <c:pt idx="85">
                  <c:v>-0.61313419999999896</c:v>
                </c:pt>
                <c:pt idx="86">
                  <c:v>-0.61593034999999896</c:v>
                </c:pt>
                <c:pt idx="87">
                  <c:v>-0.61851400000000001</c:v>
                </c:pt>
                <c:pt idx="88">
                  <c:v>-0.62092179999999897</c:v>
                </c:pt>
                <c:pt idx="89">
                  <c:v>-0.62319495000000003</c:v>
                </c:pt>
                <c:pt idx="90">
                  <c:v>-0.62535359999999895</c:v>
                </c:pt>
                <c:pt idx="91">
                  <c:v>-0.62742045000000002</c:v>
                </c:pt>
                <c:pt idx="92">
                  <c:v>-0.62943214999999897</c:v>
                </c:pt>
                <c:pt idx="93">
                  <c:v>-0.63137785000000002</c:v>
                </c:pt>
                <c:pt idx="94">
                  <c:v>-0.63329575000000005</c:v>
                </c:pt>
                <c:pt idx="95">
                  <c:v>-0.63517840000000003</c:v>
                </c:pt>
                <c:pt idx="96">
                  <c:v>-0.63703994999999902</c:v>
                </c:pt>
                <c:pt idx="97">
                  <c:v>-0.63889109999999905</c:v>
                </c:pt>
                <c:pt idx="98">
                  <c:v>-0.64072525000000002</c:v>
                </c:pt>
                <c:pt idx="99">
                  <c:v>-0.64255664999999895</c:v>
                </c:pt>
                <c:pt idx="100">
                  <c:v>-0.64438014999999904</c:v>
                </c:pt>
                <c:pt idx="101">
                  <c:v>-0.64620900000000003</c:v>
                </c:pt>
                <c:pt idx="102">
                  <c:v>-0.64803449999999996</c:v>
                </c:pt>
                <c:pt idx="103">
                  <c:v>-0.64986409999999994</c:v>
                </c:pt>
                <c:pt idx="104">
                  <c:v>-0.65169729999999904</c:v>
                </c:pt>
                <c:pt idx="105">
                  <c:v>-0.65353724999999996</c:v>
                </c:pt>
                <c:pt idx="106">
                  <c:v>-0.65538525000000003</c:v>
                </c:pt>
                <c:pt idx="107">
                  <c:v>-0.65723975000000001</c:v>
                </c:pt>
                <c:pt idx="108">
                  <c:v>-0.65910644999999901</c:v>
                </c:pt>
                <c:pt idx="109">
                  <c:v>-0.66098024999999905</c:v>
                </c:pt>
                <c:pt idx="110">
                  <c:v>-0.66286394999999898</c:v>
                </c:pt>
                <c:pt idx="111">
                  <c:v>-0.66475660000000003</c:v>
                </c:pt>
                <c:pt idx="112">
                  <c:v>-0.66665574999999899</c:v>
                </c:pt>
                <c:pt idx="113">
                  <c:v>-0.66856939999999898</c:v>
                </c:pt>
                <c:pt idx="114">
                  <c:v>-0.67049409999999898</c:v>
                </c:pt>
                <c:pt idx="115">
                  <c:v>-0.67241830000000002</c:v>
                </c:pt>
                <c:pt idx="116">
                  <c:v>-0.67436589999999896</c:v>
                </c:pt>
                <c:pt idx="117">
                  <c:v>-0.67632159999999997</c:v>
                </c:pt>
                <c:pt idx="118">
                  <c:v>-0.67828960000000005</c:v>
                </c:pt>
                <c:pt idx="119">
                  <c:v>-0.6802743</c:v>
                </c:pt>
                <c:pt idx="120">
                  <c:v>-0.68225999999999898</c:v>
                </c:pt>
                <c:pt idx="121">
                  <c:v>-0.68426224999999896</c:v>
                </c:pt>
                <c:pt idx="122">
                  <c:v>-0.68626999999999905</c:v>
                </c:pt>
                <c:pt idx="123">
                  <c:v>-0.688303</c:v>
                </c:pt>
                <c:pt idx="124">
                  <c:v>-0.69033884999999995</c:v>
                </c:pt>
                <c:pt idx="125">
                  <c:v>-0.69238895</c:v>
                </c:pt>
                <c:pt idx="126">
                  <c:v>-0.69445139999999905</c:v>
                </c:pt>
                <c:pt idx="127">
                  <c:v>-0.69652950000000002</c:v>
                </c:pt>
                <c:pt idx="128">
                  <c:v>-0.69861914999999997</c:v>
                </c:pt>
                <c:pt idx="129">
                  <c:v>-0.70071284999999905</c:v>
                </c:pt>
                <c:pt idx="130">
                  <c:v>-0.70283049999999903</c:v>
                </c:pt>
                <c:pt idx="131">
                  <c:v>-0.70495255000000001</c:v>
                </c:pt>
                <c:pt idx="132">
                  <c:v>-0.70709250000000001</c:v>
                </c:pt>
                <c:pt idx="133">
                  <c:v>-0.70924814999999997</c:v>
                </c:pt>
                <c:pt idx="134">
                  <c:v>-0.71140689999999995</c:v>
                </c:pt>
                <c:pt idx="135">
                  <c:v>-0.71358699999999897</c:v>
                </c:pt>
                <c:pt idx="136">
                  <c:v>-0.71577120000000005</c:v>
                </c:pt>
                <c:pt idx="137">
                  <c:v>-0.71798004999999898</c:v>
                </c:pt>
                <c:pt idx="138">
                  <c:v>-0.72020039999999896</c:v>
                </c:pt>
                <c:pt idx="139">
                  <c:v>-0.72242414999999904</c:v>
                </c:pt>
                <c:pt idx="140">
                  <c:v>-0.72467179999999898</c:v>
                </c:pt>
                <c:pt idx="141">
                  <c:v>-0.72692699999999899</c:v>
                </c:pt>
                <c:pt idx="142">
                  <c:v>-0.7292035</c:v>
                </c:pt>
                <c:pt idx="143">
                  <c:v>-0.73148804999999995</c:v>
                </c:pt>
                <c:pt idx="144">
                  <c:v>-0.73378159999999903</c:v>
                </c:pt>
                <c:pt idx="145">
                  <c:v>-0.73609395</c:v>
                </c:pt>
                <c:pt idx="146">
                  <c:v>-0.73842359999999896</c:v>
                </c:pt>
                <c:pt idx="147">
                  <c:v>-0.74077124999999899</c:v>
                </c:pt>
                <c:pt idx="148">
                  <c:v>-0.74312935000000002</c:v>
                </c:pt>
                <c:pt idx="149">
                  <c:v>-0.74550359999999904</c:v>
                </c:pt>
                <c:pt idx="150">
                  <c:v>-0.74788864999999904</c:v>
                </c:pt>
                <c:pt idx="151">
                  <c:v>-0.75028810000000001</c:v>
                </c:pt>
                <c:pt idx="152">
                  <c:v>-0.7527066</c:v>
                </c:pt>
                <c:pt idx="153">
                  <c:v>-0.75514554999999906</c:v>
                </c:pt>
                <c:pt idx="154">
                  <c:v>-0.75759084999999904</c:v>
                </c:pt>
                <c:pt idx="155">
                  <c:v>-0.76005935000000002</c:v>
                </c:pt>
                <c:pt idx="156">
                  <c:v>-0.76254279999999997</c:v>
                </c:pt>
                <c:pt idx="157">
                  <c:v>-0.76503469999999896</c:v>
                </c:pt>
                <c:pt idx="158">
                  <c:v>-0.76754689999999903</c:v>
                </c:pt>
                <c:pt idx="159">
                  <c:v>-0.77007495000000004</c:v>
                </c:pt>
                <c:pt idx="160">
                  <c:v>-0.77262140000000001</c:v>
                </c:pt>
                <c:pt idx="161">
                  <c:v>-0.77518779999999898</c:v>
                </c:pt>
                <c:pt idx="162">
                  <c:v>-0.77776864999999995</c:v>
                </c:pt>
                <c:pt idx="163">
                  <c:v>-0.78036819999999996</c:v>
                </c:pt>
                <c:pt idx="164">
                  <c:v>-0.78297259999999902</c:v>
                </c:pt>
                <c:pt idx="165">
                  <c:v>-0.78560735000000004</c:v>
                </c:pt>
                <c:pt idx="166">
                  <c:v>-0.78825520000000004</c:v>
                </c:pt>
                <c:pt idx="167">
                  <c:v>-0.79091685</c:v>
                </c:pt>
                <c:pt idx="168">
                  <c:v>-0.79360589999999898</c:v>
                </c:pt>
                <c:pt idx="169">
                  <c:v>-0.79630139999999905</c:v>
                </c:pt>
                <c:pt idx="170">
                  <c:v>-0.79902384999999898</c:v>
                </c:pt>
                <c:pt idx="171">
                  <c:v>-0.80175969999999896</c:v>
                </c:pt>
                <c:pt idx="172">
                  <c:v>-0.80451264999999905</c:v>
                </c:pt>
                <c:pt idx="173">
                  <c:v>-0.80729090000000003</c:v>
                </c:pt>
                <c:pt idx="174">
                  <c:v>-0.81008349999999896</c:v>
                </c:pt>
                <c:pt idx="175">
                  <c:v>-0.81289710000000004</c:v>
                </c:pt>
                <c:pt idx="176">
                  <c:v>-0.81572559999999905</c:v>
                </c:pt>
                <c:pt idx="177">
                  <c:v>-0.81858439999999899</c:v>
                </c:pt>
                <c:pt idx="178">
                  <c:v>-0.82145265000000001</c:v>
                </c:pt>
                <c:pt idx="179">
                  <c:v>-0.82434229999999897</c:v>
                </c:pt>
                <c:pt idx="180">
                  <c:v>-0.82725055000000003</c:v>
                </c:pt>
                <c:pt idx="181">
                  <c:v>-0.83017669999999899</c:v>
                </c:pt>
                <c:pt idx="182">
                  <c:v>-0.83312509999999895</c:v>
                </c:pt>
                <c:pt idx="183">
                  <c:v>-0.83609339999999899</c:v>
                </c:pt>
                <c:pt idx="184">
                  <c:v>-0.83908720000000003</c:v>
                </c:pt>
                <c:pt idx="185">
                  <c:v>-0.84209674999999995</c:v>
                </c:pt>
                <c:pt idx="186">
                  <c:v>-0.84512405000000002</c:v>
                </c:pt>
                <c:pt idx="187">
                  <c:v>-0.84817114999999899</c:v>
                </c:pt>
                <c:pt idx="188">
                  <c:v>-0.85123510000000002</c:v>
                </c:pt>
                <c:pt idx="189">
                  <c:v>-0.85432090000000005</c:v>
                </c:pt>
                <c:pt idx="190">
                  <c:v>-0.85742594999999999</c:v>
                </c:pt>
                <c:pt idx="191">
                  <c:v>-0.86055280000000001</c:v>
                </c:pt>
                <c:pt idx="192">
                  <c:v>-0.86369759999999995</c:v>
                </c:pt>
                <c:pt idx="193">
                  <c:v>-0.86685649999999903</c:v>
                </c:pt>
                <c:pt idx="194">
                  <c:v>-0.87003889999999895</c:v>
                </c:pt>
                <c:pt idx="195">
                  <c:v>-0.87324705000000002</c:v>
                </c:pt>
                <c:pt idx="196">
                  <c:v>-0.87646420000000003</c:v>
                </c:pt>
                <c:pt idx="197">
                  <c:v>-0.87970400000000004</c:v>
                </c:pt>
                <c:pt idx="198">
                  <c:v>-0.88296409999999903</c:v>
                </c:pt>
                <c:pt idx="199">
                  <c:v>-0.88623154999999898</c:v>
                </c:pt>
                <c:pt idx="200">
                  <c:v>-0.88952224999999896</c:v>
                </c:pt>
                <c:pt idx="201">
                  <c:v>-0.89284315000000003</c:v>
                </c:pt>
                <c:pt idx="202">
                  <c:v>-0.89618299999999895</c:v>
                </c:pt>
                <c:pt idx="203">
                  <c:v>-0.89953629999999996</c:v>
                </c:pt>
                <c:pt idx="204">
                  <c:v>-0.90290959999999998</c:v>
                </c:pt>
                <c:pt idx="205">
                  <c:v>-0.90629769999999998</c:v>
                </c:pt>
                <c:pt idx="206">
                  <c:v>-0.90971709999999895</c:v>
                </c:pt>
                <c:pt idx="207">
                  <c:v>-0.91314849999999903</c:v>
                </c:pt>
                <c:pt idx="208">
                  <c:v>-0.91659539999999995</c:v>
                </c:pt>
                <c:pt idx="209">
                  <c:v>-0.92005890000000001</c:v>
                </c:pt>
                <c:pt idx="210">
                  <c:v>-0.92354194999999895</c:v>
                </c:pt>
                <c:pt idx="211">
                  <c:v>-0.927041</c:v>
                </c:pt>
                <c:pt idx="212">
                  <c:v>-0.93055789999999905</c:v>
                </c:pt>
                <c:pt idx="213">
                  <c:v>-0.93410234999999997</c:v>
                </c:pt>
                <c:pt idx="214">
                  <c:v>-0.93766154999999995</c:v>
                </c:pt>
                <c:pt idx="215">
                  <c:v>-0.94124655000000002</c:v>
                </c:pt>
                <c:pt idx="216">
                  <c:v>-0.94484354999999998</c:v>
                </c:pt>
                <c:pt idx="217">
                  <c:v>-0.94846264999999896</c:v>
                </c:pt>
                <c:pt idx="218">
                  <c:v>-0.95210519999999998</c:v>
                </c:pt>
                <c:pt idx="219">
                  <c:v>-0.95575290000000002</c:v>
                </c:pt>
                <c:pt idx="220">
                  <c:v>-0.95943574999999903</c:v>
                </c:pt>
                <c:pt idx="221">
                  <c:v>-0.96313815000000003</c:v>
                </c:pt>
                <c:pt idx="222">
                  <c:v>-0.96687140000000005</c:v>
                </c:pt>
                <c:pt idx="223">
                  <c:v>-0.97063279999999896</c:v>
                </c:pt>
                <c:pt idx="224">
                  <c:v>-0.97442925000000002</c:v>
                </c:pt>
                <c:pt idx="225">
                  <c:v>-0.9782632</c:v>
                </c:pt>
                <c:pt idx="226">
                  <c:v>-0.98212079999999902</c:v>
                </c:pt>
                <c:pt idx="227">
                  <c:v>-0.98603225000000005</c:v>
                </c:pt>
                <c:pt idx="228">
                  <c:v>-0.98998634999999902</c:v>
                </c:pt>
                <c:pt idx="229">
                  <c:v>-0.99400690000000003</c:v>
                </c:pt>
                <c:pt idx="230">
                  <c:v>-0.99809435000000002</c:v>
                </c:pt>
                <c:pt idx="231">
                  <c:v>-1.0022636</c:v>
                </c:pt>
                <c:pt idx="232">
                  <c:v>-1.0065289499999901</c:v>
                </c:pt>
                <c:pt idx="233">
                  <c:v>-1.0109189999999899</c:v>
                </c:pt>
                <c:pt idx="234">
                  <c:v>-1.01546229999999</c:v>
                </c:pt>
                <c:pt idx="235">
                  <c:v>-1.0201883</c:v>
                </c:pt>
                <c:pt idx="236">
                  <c:v>-1.0251501999999999</c:v>
                </c:pt>
                <c:pt idx="237">
                  <c:v>-1.0304122</c:v>
                </c:pt>
                <c:pt idx="238">
                  <c:v>-1.0360458499999901</c:v>
                </c:pt>
                <c:pt idx="239">
                  <c:v>-1.04214915</c:v>
                </c:pt>
                <c:pt idx="240">
                  <c:v>-1.0488553</c:v>
                </c:pt>
                <c:pt idx="241">
                  <c:v>-1.05626525</c:v>
                </c:pt>
                <c:pt idx="242">
                  <c:v>-1.06456325</c:v>
                </c:pt>
                <c:pt idx="243">
                  <c:v>-1.0738816499999899</c:v>
                </c:pt>
                <c:pt idx="244">
                  <c:v>-1.0842995499999899</c:v>
                </c:pt>
                <c:pt idx="245">
                  <c:v>-1.0958109999999901</c:v>
                </c:pt>
                <c:pt idx="246">
                  <c:v>-1.1082714</c:v>
                </c:pt>
                <c:pt idx="247">
                  <c:v>-1.1214107</c:v>
                </c:pt>
                <c:pt idx="248">
                  <c:v>-1.13483965</c:v>
                </c:pt>
                <c:pt idx="249">
                  <c:v>-1.1481537500000001</c:v>
                </c:pt>
                <c:pt idx="250">
                  <c:v>-1.1610183999999999</c:v>
                </c:pt>
                <c:pt idx="251">
                  <c:v>-1.1731756</c:v>
                </c:pt>
                <c:pt idx="252">
                  <c:v>-1.1845173499999899</c:v>
                </c:pt>
                <c:pt idx="253">
                  <c:v>-1.1950021500000001</c:v>
                </c:pt>
                <c:pt idx="254">
                  <c:v>-1.2046934999999901</c:v>
                </c:pt>
                <c:pt idx="255">
                  <c:v>-1.2136721500000001</c:v>
                </c:pt>
                <c:pt idx="256">
                  <c:v>-1.2220538999999999</c:v>
                </c:pt>
                <c:pt idx="257">
                  <c:v>-1.2299542999999999</c:v>
                </c:pt>
                <c:pt idx="258">
                  <c:v>-1.2374645499999899</c:v>
                </c:pt>
                <c:pt idx="259">
                  <c:v>-1.2446758499999899</c:v>
                </c:pt>
                <c:pt idx="260">
                  <c:v>-1.25167545</c:v>
                </c:pt>
                <c:pt idx="261">
                  <c:v>-1.25851424999999</c:v>
                </c:pt>
                <c:pt idx="262">
                  <c:v>-1.2652356999999901</c:v>
                </c:pt>
                <c:pt idx="263">
                  <c:v>-1.2718881</c:v>
                </c:pt>
                <c:pt idx="264">
                  <c:v>-1.2785009999999899</c:v>
                </c:pt>
                <c:pt idx="265">
                  <c:v>-1.2851086999999899</c:v>
                </c:pt>
                <c:pt idx="266">
                  <c:v>-1.29169965</c:v>
                </c:pt>
                <c:pt idx="267">
                  <c:v>-1.2983201</c:v>
                </c:pt>
                <c:pt idx="268">
                  <c:v>-1.3049710999999899</c:v>
                </c:pt>
                <c:pt idx="269">
                  <c:v>-1.311639</c:v>
                </c:pt>
                <c:pt idx="270">
                  <c:v>-1.3183537999999899</c:v>
                </c:pt>
                <c:pt idx="271">
                  <c:v>-1.3251200999999899</c:v>
                </c:pt>
                <c:pt idx="272">
                  <c:v>-1.33192855</c:v>
                </c:pt>
                <c:pt idx="273">
                  <c:v>-1.338794</c:v>
                </c:pt>
                <c:pt idx="274">
                  <c:v>-1.3457138500000001</c:v>
                </c:pt>
                <c:pt idx="275">
                  <c:v>-1.3526982999999899</c:v>
                </c:pt>
                <c:pt idx="276">
                  <c:v>-1.3597454</c:v>
                </c:pt>
                <c:pt idx="277">
                  <c:v>-1.3668629000000001</c:v>
                </c:pt>
                <c:pt idx="278">
                  <c:v>-1.3740507</c:v>
                </c:pt>
                <c:pt idx="279">
                  <c:v>-1.3812943</c:v>
                </c:pt>
                <c:pt idx="280">
                  <c:v>-1.38861254999999</c:v>
                </c:pt>
                <c:pt idx="281">
                  <c:v>-1.3960013</c:v>
                </c:pt>
                <c:pt idx="282">
                  <c:v>-1.4034616</c:v>
                </c:pt>
                <c:pt idx="283">
                  <c:v>-1.41100705</c:v>
                </c:pt>
                <c:pt idx="284">
                  <c:v>-1.4186261499999899</c:v>
                </c:pt>
                <c:pt idx="285">
                  <c:v>-1.4263189999999899</c:v>
                </c:pt>
                <c:pt idx="286">
                  <c:v>-1.4340972999999899</c:v>
                </c:pt>
                <c:pt idx="287">
                  <c:v>-1.4419626999999899</c:v>
                </c:pt>
                <c:pt idx="288">
                  <c:v>-1.4499053499999901</c:v>
                </c:pt>
                <c:pt idx="289">
                  <c:v>-1.4579282</c:v>
                </c:pt>
                <c:pt idx="290">
                  <c:v>-1.46603645</c:v>
                </c:pt>
                <c:pt idx="291">
                  <c:v>-1.4742415</c:v>
                </c:pt>
                <c:pt idx="292">
                  <c:v>-1.4825379999999899</c:v>
                </c:pt>
                <c:pt idx="293">
                  <c:v>-1.4909215</c:v>
                </c:pt>
                <c:pt idx="294">
                  <c:v>-1.4994098499999999</c:v>
                </c:pt>
                <c:pt idx="295">
                  <c:v>-1.5079826000000001</c:v>
                </c:pt>
                <c:pt idx="296">
                  <c:v>-1.5166819499999999</c:v>
                </c:pt>
                <c:pt idx="297">
                  <c:v>-1.5254759</c:v>
                </c:pt>
                <c:pt idx="298">
                  <c:v>-1.5343582</c:v>
                </c:pt>
                <c:pt idx="299">
                  <c:v>-1.5433380000000001</c:v>
                </c:pt>
                <c:pt idx="300">
                  <c:v>-1.55244815</c:v>
                </c:pt>
                <c:pt idx="301">
                  <c:v>-1.5616656499999899</c:v>
                </c:pt>
                <c:pt idx="302">
                  <c:v>-1.5709900000000001</c:v>
                </c:pt>
                <c:pt idx="303">
                  <c:v>-1.58041765</c:v>
                </c:pt>
                <c:pt idx="304">
                  <c:v>-1.5899597000000001</c:v>
                </c:pt>
                <c:pt idx="305">
                  <c:v>-1.59962765</c:v>
                </c:pt>
                <c:pt idx="306">
                  <c:v>-1.6094027500000001</c:v>
                </c:pt>
                <c:pt idx="307">
                  <c:v>-1.61929525</c:v>
                </c:pt>
                <c:pt idx="308">
                  <c:v>-1.6292978499999899</c:v>
                </c:pt>
                <c:pt idx="309">
                  <c:v>-1.63941275</c:v>
                </c:pt>
                <c:pt idx="310">
                  <c:v>-1.64966795</c:v>
                </c:pt>
                <c:pt idx="311">
                  <c:v>-1.6600382</c:v>
                </c:pt>
                <c:pt idx="312">
                  <c:v>-1.67053505</c:v>
                </c:pt>
                <c:pt idx="313">
                  <c:v>-1.6811493500000001</c:v>
                </c:pt>
                <c:pt idx="314">
                  <c:v>-1.6918809500000001</c:v>
                </c:pt>
                <c:pt idx="315">
                  <c:v>-1.7027435500000001</c:v>
                </c:pt>
                <c:pt idx="316">
                  <c:v>-1.7137316</c:v>
                </c:pt>
                <c:pt idx="317">
                  <c:v>-1.7248184499999899</c:v>
                </c:pt>
                <c:pt idx="318">
                  <c:v>-1.73603215</c:v>
                </c:pt>
                <c:pt idx="319">
                  <c:v>-1.7473687499999899</c:v>
                </c:pt>
                <c:pt idx="320">
                  <c:v>-1.7588170999999899</c:v>
                </c:pt>
                <c:pt idx="321">
                  <c:v>-1.77039605</c:v>
                </c:pt>
                <c:pt idx="322">
                  <c:v>-1.7820806</c:v>
                </c:pt>
                <c:pt idx="323">
                  <c:v>-1.7939270999999899</c:v>
                </c:pt>
                <c:pt idx="324">
                  <c:v>-1.8060018499999899</c:v>
                </c:pt>
                <c:pt idx="325">
                  <c:v>-1.8183968500000001</c:v>
                </c:pt>
                <c:pt idx="326">
                  <c:v>-1.8313666</c:v>
                </c:pt>
                <c:pt idx="327">
                  <c:v>-1.8452738499999899</c:v>
                </c:pt>
                <c:pt idx="328">
                  <c:v>-1.8608608499999899</c:v>
                </c:pt>
                <c:pt idx="329">
                  <c:v>-1.8792286</c:v>
                </c:pt>
                <c:pt idx="330">
                  <c:v>-1.90190364999999</c:v>
                </c:pt>
                <c:pt idx="331">
                  <c:v>-1.9306776000000001</c:v>
                </c:pt>
                <c:pt idx="332">
                  <c:v>-1.96708375</c:v>
                </c:pt>
                <c:pt idx="333">
                  <c:v>-2.01163925</c:v>
                </c:pt>
                <c:pt idx="334">
                  <c:v>-2.0633739499999901</c:v>
                </c:pt>
                <c:pt idx="335">
                  <c:v>-2.1193539000000001</c:v>
                </c:pt>
                <c:pt idx="336">
                  <c:v>-2.1756899000000001</c:v>
                </c:pt>
                <c:pt idx="337">
                  <c:v>-2.22810624999999</c:v>
                </c:pt>
                <c:pt idx="338">
                  <c:v>-2.2733832500000002</c:v>
                </c:pt>
                <c:pt idx="339">
                  <c:v>-2.3100529500000002</c:v>
                </c:pt>
                <c:pt idx="340">
                  <c:v>-2.3381751999999998</c:v>
                </c:pt>
                <c:pt idx="341">
                  <c:v>-2.35886659999999</c:v>
                </c:pt>
                <c:pt idx="342">
                  <c:v>-2.3737871500000001</c:v>
                </c:pt>
                <c:pt idx="343">
                  <c:v>-2.3843901000000001</c:v>
                </c:pt>
                <c:pt idx="344">
                  <c:v>-2.3918775499999998</c:v>
                </c:pt>
                <c:pt idx="345">
                  <c:v>-2.3971556500000002</c:v>
                </c:pt>
                <c:pt idx="346">
                  <c:v>-2.4008596</c:v>
                </c:pt>
                <c:pt idx="347">
                  <c:v>-2.4034050999999899</c:v>
                </c:pt>
                <c:pt idx="348">
                  <c:v>-2.40506055</c:v>
                </c:pt>
                <c:pt idx="349">
                  <c:v>-2.4060090999999901</c:v>
                </c:pt>
                <c:pt idx="350">
                  <c:v>-2.4063374999999998</c:v>
                </c:pt>
                <c:pt idx="351">
                  <c:v>-2.4060765499999901</c:v>
                </c:pt>
                <c:pt idx="352">
                  <c:v>-2.4051936999999901</c:v>
                </c:pt>
                <c:pt idx="353">
                  <c:v>-2.4035613499999999</c:v>
                </c:pt>
                <c:pt idx="354">
                  <c:v>-2.4009915999999998</c:v>
                </c:pt>
                <c:pt idx="355">
                  <c:v>-2.3971472999999999</c:v>
                </c:pt>
                <c:pt idx="356">
                  <c:v>-2.3915773499999902</c:v>
                </c:pt>
                <c:pt idx="357">
                  <c:v>-2.3835818999999998</c:v>
                </c:pt>
                <c:pt idx="358">
                  <c:v>-2.3721454500000001</c:v>
                </c:pt>
                <c:pt idx="359">
                  <c:v>-2.3559557</c:v>
                </c:pt>
                <c:pt idx="360">
                  <c:v>-2.3334182499999998</c:v>
                </c:pt>
                <c:pt idx="361">
                  <c:v>-2.30294285</c:v>
                </c:pt>
                <c:pt idx="362">
                  <c:v>-2.26324524999999</c:v>
                </c:pt>
                <c:pt idx="363">
                  <c:v>-2.2145202500000001</c:v>
                </c:pt>
                <c:pt idx="364">
                  <c:v>-2.1586124999999998</c:v>
                </c:pt>
                <c:pt idx="365">
                  <c:v>-2.0991141500000001</c:v>
                </c:pt>
                <c:pt idx="366">
                  <c:v>-2.04053415</c:v>
                </c:pt>
                <c:pt idx="367">
                  <c:v>-1.9872116499999899</c:v>
                </c:pt>
                <c:pt idx="368">
                  <c:v>-1.94225355</c:v>
                </c:pt>
                <c:pt idx="369">
                  <c:v>-1.90696395</c:v>
                </c:pt>
                <c:pt idx="370">
                  <c:v>-1.88070735</c:v>
                </c:pt>
                <c:pt idx="371">
                  <c:v>-1.861542</c:v>
                </c:pt>
                <c:pt idx="372">
                  <c:v>-1.84709645</c:v>
                </c:pt>
                <c:pt idx="373">
                  <c:v>-1.8353082000000001</c:v>
                </c:pt>
                <c:pt idx="374">
                  <c:v>-1.8247301</c:v>
                </c:pt>
                <c:pt idx="375">
                  <c:v>-1.8145595999999899</c:v>
                </c:pt>
                <c:pt idx="376">
                  <c:v>-1.8043654</c:v>
                </c:pt>
                <c:pt idx="377">
                  <c:v>-1.7939787</c:v>
                </c:pt>
                <c:pt idx="378">
                  <c:v>-1.7833800499999899</c:v>
                </c:pt>
                <c:pt idx="379">
                  <c:v>-1.7726102500000001</c:v>
                </c:pt>
                <c:pt idx="380">
                  <c:v>-1.76170854999999</c:v>
                </c:pt>
                <c:pt idx="381">
                  <c:v>-1.75069955</c:v>
                </c:pt>
                <c:pt idx="382">
                  <c:v>-1.7396702500000001</c:v>
                </c:pt>
                <c:pt idx="383">
                  <c:v>-1.7286393499999899</c:v>
                </c:pt>
                <c:pt idx="384">
                  <c:v>-1.7176248999999899</c:v>
                </c:pt>
                <c:pt idx="385">
                  <c:v>-1.7066778</c:v>
                </c:pt>
                <c:pt idx="386">
                  <c:v>-1.6957916500000001</c:v>
                </c:pt>
                <c:pt idx="387">
                  <c:v>-1.68497425</c:v>
                </c:pt>
                <c:pt idx="388">
                  <c:v>-1.6742629999999901</c:v>
                </c:pt>
                <c:pt idx="389">
                  <c:v>-1.6636525</c:v>
                </c:pt>
                <c:pt idx="390">
                  <c:v>-1.6531533</c:v>
                </c:pt>
                <c:pt idx="391">
                  <c:v>-1.6427622500000001</c:v>
                </c:pt>
                <c:pt idx="392">
                  <c:v>-1.63247184999999</c:v>
                </c:pt>
                <c:pt idx="393">
                  <c:v>-1.62230735</c:v>
                </c:pt>
                <c:pt idx="394">
                  <c:v>-1.61226895</c:v>
                </c:pt>
                <c:pt idx="395">
                  <c:v>-1.6023244999999899</c:v>
                </c:pt>
                <c:pt idx="396">
                  <c:v>-1.59249215</c:v>
                </c:pt>
                <c:pt idx="397">
                  <c:v>-1.5827751999999899</c:v>
                </c:pt>
                <c:pt idx="398">
                  <c:v>-1.5731766999999901</c:v>
                </c:pt>
                <c:pt idx="399">
                  <c:v>-1.5637054500000001</c:v>
                </c:pt>
                <c:pt idx="400">
                  <c:v>-1.5543209999999901</c:v>
                </c:pt>
                <c:pt idx="401">
                  <c:v>-1.5450671</c:v>
                </c:pt>
                <c:pt idx="402">
                  <c:v>-1.5359115000000001</c:v>
                </c:pt>
                <c:pt idx="403">
                  <c:v>-1.5268573000000001</c:v>
                </c:pt>
                <c:pt idx="404">
                  <c:v>-1.5179193499999999</c:v>
                </c:pt>
                <c:pt idx="405">
                  <c:v>-1.5090834500000001</c:v>
                </c:pt>
                <c:pt idx="406">
                  <c:v>-1.5003462999999899</c:v>
                </c:pt>
                <c:pt idx="407">
                  <c:v>-1.4917064499999999</c:v>
                </c:pt>
                <c:pt idx="408">
                  <c:v>-1.4831698499999899</c:v>
                </c:pt>
                <c:pt idx="409">
                  <c:v>-1.4747234</c:v>
                </c:pt>
                <c:pt idx="410">
                  <c:v>-1.4663541</c:v>
                </c:pt>
                <c:pt idx="411">
                  <c:v>-1.4580860499999899</c:v>
                </c:pt>
                <c:pt idx="412">
                  <c:v>-1.4499144500000001</c:v>
                </c:pt>
                <c:pt idx="413">
                  <c:v>-1.4418220500000001</c:v>
                </c:pt>
                <c:pt idx="414">
                  <c:v>-1.4338217</c:v>
                </c:pt>
                <c:pt idx="415">
                  <c:v>-1.42588465</c:v>
                </c:pt>
                <c:pt idx="416">
                  <c:v>-1.4180444999999999</c:v>
                </c:pt>
                <c:pt idx="417">
                  <c:v>-1.4102880999999901</c:v>
                </c:pt>
                <c:pt idx="418">
                  <c:v>-1.4026049</c:v>
                </c:pt>
                <c:pt idx="419">
                  <c:v>-1.3949848</c:v>
                </c:pt>
                <c:pt idx="420">
                  <c:v>-1.3874363000000001</c:v>
                </c:pt>
                <c:pt idx="421">
                  <c:v>-1.3799554999999899</c:v>
                </c:pt>
                <c:pt idx="422">
                  <c:v>-1.3725616</c:v>
                </c:pt>
                <c:pt idx="423">
                  <c:v>-1.3652291000000001</c:v>
                </c:pt>
                <c:pt idx="424">
                  <c:v>-1.3579558999999899</c:v>
                </c:pt>
                <c:pt idx="425">
                  <c:v>-1.3507395499999999</c:v>
                </c:pt>
                <c:pt idx="426">
                  <c:v>-1.3436046500000001</c:v>
                </c:pt>
                <c:pt idx="427">
                  <c:v>-1.3365146000000001</c:v>
                </c:pt>
                <c:pt idx="428">
                  <c:v>-1.3294884</c:v>
                </c:pt>
                <c:pt idx="429">
                  <c:v>-1.3225072</c:v>
                </c:pt>
                <c:pt idx="430">
                  <c:v>-1.3155796500000001</c:v>
                </c:pt>
                <c:pt idx="431">
                  <c:v>-1.3086936499999899</c:v>
                </c:pt>
                <c:pt idx="432">
                  <c:v>-1.3018757000000001</c:v>
                </c:pt>
                <c:pt idx="433">
                  <c:v>-1.29507755</c:v>
                </c:pt>
                <c:pt idx="434">
                  <c:v>-1.2883081000000001</c:v>
                </c:pt>
                <c:pt idx="435">
                  <c:v>-1.2815654000000001</c:v>
                </c:pt>
                <c:pt idx="436">
                  <c:v>-1.27483455</c:v>
                </c:pt>
                <c:pt idx="437">
                  <c:v>-1.26809335</c:v>
                </c:pt>
                <c:pt idx="438">
                  <c:v>-1.26132745</c:v>
                </c:pt>
                <c:pt idx="439">
                  <c:v>-1.2545048999999999</c:v>
                </c:pt>
                <c:pt idx="440">
                  <c:v>-1.2475883999999999</c:v>
                </c:pt>
                <c:pt idx="441">
                  <c:v>-1.24055165</c:v>
                </c:pt>
                <c:pt idx="442">
                  <c:v>-1.233328</c:v>
                </c:pt>
                <c:pt idx="443">
                  <c:v>-1.2258525499999899</c:v>
                </c:pt>
                <c:pt idx="444">
                  <c:v>-1.2180514499999899</c:v>
                </c:pt>
                <c:pt idx="445">
                  <c:v>-1.2098229</c:v>
                </c:pt>
                <c:pt idx="446">
                  <c:v>-1.2010736</c:v>
                </c:pt>
                <c:pt idx="447">
                  <c:v>-1.1916899999999899</c:v>
                </c:pt>
                <c:pt idx="448">
                  <c:v>-1.1815669499999999</c:v>
                </c:pt>
                <c:pt idx="449">
                  <c:v>-1.1706344500000001</c:v>
                </c:pt>
                <c:pt idx="450">
                  <c:v>-1.1588984</c:v>
                </c:pt>
                <c:pt idx="451">
                  <c:v>-1.1464287500000001</c:v>
                </c:pt>
                <c:pt idx="452">
                  <c:v>-1.1334019500000001</c:v>
                </c:pt>
                <c:pt idx="453">
                  <c:v>-1.12012885</c:v>
                </c:pt>
                <c:pt idx="454">
                  <c:v>-1.1069643</c:v>
                </c:pt>
                <c:pt idx="455">
                  <c:v>-1.0943338499999899</c:v>
                </c:pt>
                <c:pt idx="456">
                  <c:v>-1.0825217499999999</c:v>
                </c:pt>
                <c:pt idx="457">
                  <c:v>-1.0717446499999901</c:v>
                </c:pt>
                <c:pt idx="458">
                  <c:v>-1.0620821</c:v>
                </c:pt>
                <c:pt idx="459">
                  <c:v>-1.0534325999999901</c:v>
                </c:pt>
                <c:pt idx="460">
                  <c:v>-1.0457246</c:v>
                </c:pt>
                <c:pt idx="461">
                  <c:v>-1.0388004500000001</c:v>
                </c:pt>
                <c:pt idx="462">
                  <c:v>-1.0324913</c:v>
                </c:pt>
                <c:pt idx="463">
                  <c:v>-1.02669985</c:v>
                </c:pt>
                <c:pt idx="464">
                  <c:v>-1.0213105</c:v>
                </c:pt>
                <c:pt idx="465">
                  <c:v>-1.0162568999999999</c:v>
                </c:pt>
                <c:pt idx="466">
                  <c:v>-1.01145855</c:v>
                </c:pt>
                <c:pt idx="467">
                  <c:v>-1.0068705</c:v>
                </c:pt>
                <c:pt idx="468">
                  <c:v>-1.0024222</c:v>
                </c:pt>
                <c:pt idx="469">
                  <c:v>-0.99812535000000002</c:v>
                </c:pt>
                <c:pt idx="470">
                  <c:v>-0.99393519999999902</c:v>
                </c:pt>
                <c:pt idx="471">
                  <c:v>-0.98982139999999996</c:v>
                </c:pt>
                <c:pt idx="472">
                  <c:v>-0.98578595000000002</c:v>
                </c:pt>
                <c:pt idx="473">
                  <c:v>-0.98180610000000001</c:v>
                </c:pt>
                <c:pt idx="474">
                  <c:v>-0.97789495000000004</c:v>
                </c:pt>
                <c:pt idx="475">
                  <c:v>-0.97401539999999898</c:v>
                </c:pt>
                <c:pt idx="476">
                  <c:v>-0.970181449999999</c:v>
                </c:pt>
                <c:pt idx="477">
                  <c:v>-0.96638674999999996</c:v>
                </c:pt>
                <c:pt idx="478">
                  <c:v>-0.96261399999999897</c:v>
                </c:pt>
                <c:pt idx="479">
                  <c:v>-0.95888459999999898</c:v>
                </c:pt>
                <c:pt idx="480">
                  <c:v>-0.95516954999999903</c:v>
                </c:pt>
                <c:pt idx="481">
                  <c:v>-0.95148754999999896</c:v>
                </c:pt>
                <c:pt idx="482">
                  <c:v>-0.94782275000000005</c:v>
                </c:pt>
                <c:pt idx="483">
                  <c:v>-0.94418460000000004</c:v>
                </c:pt>
                <c:pt idx="484">
                  <c:v>-0.94057079999999904</c:v>
                </c:pt>
                <c:pt idx="485">
                  <c:v>-0.93697414999999895</c:v>
                </c:pt>
                <c:pt idx="486">
                  <c:v>-0.93340120000000004</c:v>
                </c:pt>
                <c:pt idx="487">
                  <c:v>-0.92984385000000003</c:v>
                </c:pt>
                <c:pt idx="488">
                  <c:v>-0.92630005000000004</c:v>
                </c:pt>
                <c:pt idx="489">
                  <c:v>-0.92278554999999896</c:v>
                </c:pt>
                <c:pt idx="490">
                  <c:v>-0.91929170000000004</c:v>
                </c:pt>
                <c:pt idx="491">
                  <c:v>-0.91581099999999904</c:v>
                </c:pt>
                <c:pt idx="492">
                  <c:v>-0.91234864999999898</c:v>
                </c:pt>
                <c:pt idx="493">
                  <c:v>-0.90890159999999998</c:v>
                </c:pt>
                <c:pt idx="494">
                  <c:v>-0.90547999999999995</c:v>
                </c:pt>
                <c:pt idx="495">
                  <c:v>-0.90206604999999895</c:v>
                </c:pt>
                <c:pt idx="496">
                  <c:v>-0.89868499999999896</c:v>
                </c:pt>
                <c:pt idx="497">
                  <c:v>-0.895312</c:v>
                </c:pt>
                <c:pt idx="498">
                  <c:v>-0.89195230000000003</c:v>
                </c:pt>
                <c:pt idx="499">
                  <c:v>-0.88862244999999895</c:v>
                </c:pt>
                <c:pt idx="500">
                  <c:v>-0.88530850000000005</c:v>
                </c:pt>
                <c:pt idx="501">
                  <c:v>-0.88201485000000002</c:v>
                </c:pt>
                <c:pt idx="502">
                  <c:v>-0.87873674999999996</c:v>
                </c:pt>
                <c:pt idx="503">
                  <c:v>-0.87547505000000003</c:v>
                </c:pt>
                <c:pt idx="504">
                  <c:v>-0.87223640000000002</c:v>
                </c:pt>
                <c:pt idx="505">
                  <c:v>-0.86901410000000001</c:v>
                </c:pt>
                <c:pt idx="506">
                  <c:v>-0.86581045000000001</c:v>
                </c:pt>
                <c:pt idx="507">
                  <c:v>-0.86263199999999995</c:v>
                </c:pt>
                <c:pt idx="508">
                  <c:v>-0.85947079999999898</c:v>
                </c:pt>
                <c:pt idx="509">
                  <c:v>-0.856321</c:v>
                </c:pt>
                <c:pt idx="510">
                  <c:v>-0.85319734999999897</c:v>
                </c:pt>
                <c:pt idx="511">
                  <c:v>-0.85009325000000002</c:v>
                </c:pt>
                <c:pt idx="512">
                  <c:v>-0.84701009999999899</c:v>
                </c:pt>
                <c:pt idx="513">
                  <c:v>-0.84394130000000001</c:v>
                </c:pt>
                <c:pt idx="514">
                  <c:v>-0.84088784999999899</c:v>
                </c:pt>
                <c:pt idx="515">
                  <c:v>-0.83786224999999903</c:v>
                </c:pt>
                <c:pt idx="516">
                  <c:v>-0.83485575000000001</c:v>
                </c:pt>
                <c:pt idx="517">
                  <c:v>-0.83186864999999899</c:v>
                </c:pt>
                <c:pt idx="518">
                  <c:v>-0.82890050000000004</c:v>
                </c:pt>
                <c:pt idx="519">
                  <c:v>-0.82595320000000005</c:v>
                </c:pt>
                <c:pt idx="520">
                  <c:v>-0.82301605</c:v>
                </c:pt>
                <c:pt idx="521">
                  <c:v>-0.82010609999999995</c:v>
                </c:pt>
                <c:pt idx="522">
                  <c:v>-0.81720954999999895</c:v>
                </c:pt>
                <c:pt idx="523">
                  <c:v>-0.81433904999999995</c:v>
                </c:pt>
                <c:pt idx="524">
                  <c:v>-0.81148975000000001</c:v>
                </c:pt>
                <c:pt idx="525">
                  <c:v>-0.80865100000000001</c:v>
                </c:pt>
                <c:pt idx="526">
                  <c:v>-0.80584275000000005</c:v>
                </c:pt>
                <c:pt idx="527">
                  <c:v>-0.80305589999999905</c:v>
                </c:pt>
                <c:pt idx="528">
                  <c:v>-0.80027484999999898</c:v>
                </c:pt>
                <c:pt idx="529">
                  <c:v>-0.79751740000000004</c:v>
                </c:pt>
                <c:pt idx="530">
                  <c:v>-0.79477909999999896</c:v>
                </c:pt>
                <c:pt idx="531">
                  <c:v>-0.79206390000000004</c:v>
                </c:pt>
                <c:pt idx="532">
                  <c:v>-0.78936379999999995</c:v>
                </c:pt>
                <c:pt idx="533">
                  <c:v>-0.78668545000000001</c:v>
                </c:pt>
                <c:pt idx="534">
                  <c:v>-0.78402384999999997</c:v>
                </c:pt>
                <c:pt idx="535">
                  <c:v>-0.78137915000000002</c:v>
                </c:pt>
                <c:pt idx="536">
                  <c:v>-0.77874964999999896</c:v>
                </c:pt>
                <c:pt idx="537">
                  <c:v>-0.77614044999999898</c:v>
                </c:pt>
                <c:pt idx="538">
                  <c:v>-0.7735455</c:v>
                </c:pt>
                <c:pt idx="539">
                  <c:v>-0.77097154999999895</c:v>
                </c:pt>
                <c:pt idx="540">
                  <c:v>-0.76841415000000002</c:v>
                </c:pt>
                <c:pt idx="541">
                  <c:v>-0.76587090000000002</c:v>
                </c:pt>
                <c:pt idx="542">
                  <c:v>-0.76334394999999899</c:v>
                </c:pt>
                <c:pt idx="543">
                  <c:v>-0.76082939999999899</c:v>
                </c:pt>
                <c:pt idx="544">
                  <c:v>-0.75834104999999996</c:v>
                </c:pt>
                <c:pt idx="545">
                  <c:v>-0.75586584999999895</c:v>
                </c:pt>
                <c:pt idx="546">
                  <c:v>-0.75340660000000004</c:v>
                </c:pt>
                <c:pt idx="547">
                  <c:v>-0.75096809999999903</c:v>
                </c:pt>
                <c:pt idx="548">
                  <c:v>-0.74853135000000004</c:v>
                </c:pt>
                <c:pt idx="549">
                  <c:v>-0.74611749999999899</c:v>
                </c:pt>
                <c:pt idx="550">
                  <c:v>-0.74372020000000005</c:v>
                </c:pt>
                <c:pt idx="551">
                  <c:v>-0.74133280000000001</c:v>
                </c:pt>
                <c:pt idx="552">
                  <c:v>-0.73896549999999905</c:v>
                </c:pt>
                <c:pt idx="553">
                  <c:v>-0.73661494999999899</c:v>
                </c:pt>
                <c:pt idx="554">
                  <c:v>-0.73426949999999902</c:v>
                </c:pt>
                <c:pt idx="555">
                  <c:v>-0.73195195000000002</c:v>
                </c:pt>
                <c:pt idx="556">
                  <c:v>-0.72964240000000002</c:v>
                </c:pt>
                <c:pt idx="557">
                  <c:v>-0.7273444</c:v>
                </c:pt>
                <c:pt idx="558">
                  <c:v>-0.72506570000000004</c:v>
                </c:pt>
                <c:pt idx="559">
                  <c:v>-0.72280119999999903</c:v>
                </c:pt>
                <c:pt idx="560">
                  <c:v>-0.72054960000000001</c:v>
                </c:pt>
                <c:pt idx="561">
                  <c:v>-0.71830605000000003</c:v>
                </c:pt>
                <c:pt idx="562">
                  <c:v>-0.71608130000000003</c:v>
                </c:pt>
                <c:pt idx="563">
                  <c:v>-0.71386360000000004</c:v>
                </c:pt>
                <c:pt idx="564">
                  <c:v>-0.71166774999999904</c:v>
                </c:pt>
                <c:pt idx="565">
                  <c:v>-0.70947644999999904</c:v>
                </c:pt>
                <c:pt idx="566">
                  <c:v>-0.70731195000000002</c:v>
                </c:pt>
                <c:pt idx="567">
                  <c:v>-0.70514840000000001</c:v>
                </c:pt>
                <c:pt idx="568">
                  <c:v>-0.70299860000000003</c:v>
                </c:pt>
                <c:pt idx="569">
                  <c:v>-0.70086174999999995</c:v>
                </c:pt>
                <c:pt idx="570">
                  <c:v>-0.69874119999999895</c:v>
                </c:pt>
                <c:pt idx="571">
                  <c:v>-0.69662904999999997</c:v>
                </c:pt>
                <c:pt idx="572">
                  <c:v>-0.69453345</c:v>
                </c:pt>
                <c:pt idx="573">
                  <c:v>-0.69245374999999998</c:v>
                </c:pt>
                <c:pt idx="574">
                  <c:v>-0.69038390000000005</c:v>
                </c:pt>
                <c:pt idx="575">
                  <c:v>-0.68833310000000003</c:v>
                </c:pt>
                <c:pt idx="576">
                  <c:v>-0.68627949999999904</c:v>
                </c:pt>
                <c:pt idx="577">
                  <c:v>-0.68424154999999898</c:v>
                </c:pt>
                <c:pt idx="578">
                  <c:v>-0.68221935</c:v>
                </c:pt>
                <c:pt idx="579">
                  <c:v>-0.68021109999999896</c:v>
                </c:pt>
                <c:pt idx="580">
                  <c:v>-0.67821259999999906</c:v>
                </c:pt>
                <c:pt idx="581">
                  <c:v>-0.67623584999999897</c:v>
                </c:pt>
                <c:pt idx="582">
                  <c:v>-0.67425475000000001</c:v>
                </c:pt>
                <c:pt idx="583">
                  <c:v>-0.67229965000000003</c:v>
                </c:pt>
                <c:pt idx="584">
                  <c:v>-0.67034669999999896</c:v>
                </c:pt>
                <c:pt idx="585">
                  <c:v>-0.668411599999999</c:v>
                </c:pt>
                <c:pt idx="586">
                  <c:v>-0.66648014999999905</c:v>
                </c:pt>
                <c:pt idx="587">
                  <c:v>-0.66454964999999899</c:v>
                </c:pt>
                <c:pt idx="588">
                  <c:v>-0.66264449999999897</c:v>
                </c:pt>
                <c:pt idx="589">
                  <c:v>-0.66074955000000002</c:v>
                </c:pt>
                <c:pt idx="590">
                  <c:v>-0.65886964999999897</c:v>
                </c:pt>
                <c:pt idx="591">
                  <c:v>-0.65699415000000005</c:v>
                </c:pt>
                <c:pt idx="592">
                  <c:v>-0.65511934999999899</c:v>
                </c:pt>
                <c:pt idx="593">
                  <c:v>-0.65326284999999895</c:v>
                </c:pt>
                <c:pt idx="594">
                  <c:v>-0.65141444999999898</c:v>
                </c:pt>
                <c:pt idx="595">
                  <c:v>-0.64956659999999899</c:v>
                </c:pt>
                <c:pt idx="596">
                  <c:v>-0.64773459999999905</c:v>
                </c:pt>
                <c:pt idx="597">
                  <c:v>-0.64591489999999896</c:v>
                </c:pt>
                <c:pt idx="598">
                  <c:v>-0.64408960000000004</c:v>
                </c:pt>
                <c:pt idx="599">
                  <c:v>-0.64226675</c:v>
                </c:pt>
                <c:pt idx="600">
                  <c:v>-0.64044864999999895</c:v>
                </c:pt>
                <c:pt idx="601">
                  <c:v>-0.6386423</c:v>
                </c:pt>
                <c:pt idx="602">
                  <c:v>-0.63681980000000005</c:v>
                </c:pt>
                <c:pt idx="603">
                  <c:v>-0.63499949999999905</c:v>
                </c:pt>
                <c:pt idx="604">
                  <c:v>-0.63316919999999899</c:v>
                </c:pt>
                <c:pt idx="605">
                  <c:v>-0.63132014999999897</c:v>
                </c:pt>
                <c:pt idx="606">
                  <c:v>-0.62945580000000001</c:v>
                </c:pt>
                <c:pt idx="607">
                  <c:v>-0.62756409999999996</c:v>
                </c:pt>
                <c:pt idx="608">
                  <c:v>-0.62564454999999897</c:v>
                </c:pt>
                <c:pt idx="609">
                  <c:v>-0.62367505000000001</c:v>
                </c:pt>
                <c:pt idx="610">
                  <c:v>-0.62163780000000002</c:v>
                </c:pt>
                <c:pt idx="611">
                  <c:v>-0.61952205000000005</c:v>
                </c:pt>
                <c:pt idx="612">
                  <c:v>-0.61730755000000004</c:v>
                </c:pt>
                <c:pt idx="613">
                  <c:v>-0.61496675000000001</c:v>
                </c:pt>
                <c:pt idx="614">
                  <c:v>-0.61246809999999996</c:v>
                </c:pt>
                <c:pt idx="615">
                  <c:v>-0.60976870000000005</c:v>
                </c:pt>
                <c:pt idx="616">
                  <c:v>-0.60681580000000002</c:v>
                </c:pt>
                <c:pt idx="617">
                  <c:v>-0.60355764999999895</c:v>
                </c:pt>
                <c:pt idx="618">
                  <c:v>-0.599935</c:v>
                </c:pt>
                <c:pt idx="619">
                  <c:v>-0.59585944999999996</c:v>
                </c:pt>
                <c:pt idx="620">
                  <c:v>-0.59121634999999995</c:v>
                </c:pt>
                <c:pt idx="621">
                  <c:v>-0.58592034999999998</c:v>
                </c:pt>
                <c:pt idx="622">
                  <c:v>-0.57985564999999994</c:v>
                </c:pt>
                <c:pt idx="623">
                  <c:v>-0.57288485</c:v>
                </c:pt>
                <c:pt idx="624">
                  <c:v>-0.56490094999999896</c:v>
                </c:pt>
                <c:pt idx="625">
                  <c:v>-0.55580004999999899</c:v>
                </c:pt>
                <c:pt idx="626">
                  <c:v>-0.54545500000000002</c:v>
                </c:pt>
                <c:pt idx="627">
                  <c:v>-0.53384984999999896</c:v>
                </c:pt>
                <c:pt idx="628">
                  <c:v>-0.52095590000000003</c:v>
                </c:pt>
                <c:pt idx="629">
                  <c:v>-0.50679300000000005</c:v>
                </c:pt>
                <c:pt idx="630">
                  <c:v>-0.4914693</c:v>
                </c:pt>
                <c:pt idx="631">
                  <c:v>-0.47514060000000002</c:v>
                </c:pt>
                <c:pt idx="632">
                  <c:v>-0.45801025000000001</c:v>
                </c:pt>
                <c:pt idx="633">
                  <c:v>-0.44030245000000001</c:v>
                </c:pt>
                <c:pt idx="634">
                  <c:v>-0.42227480000000001</c:v>
                </c:pt>
                <c:pt idx="635">
                  <c:v>-0.40415934999999997</c:v>
                </c:pt>
                <c:pt idx="636">
                  <c:v>-0.38616214999999898</c:v>
                </c:pt>
                <c:pt idx="637">
                  <c:v>-0.36851345000000002</c:v>
                </c:pt>
                <c:pt idx="638">
                  <c:v>-0.35132364999999899</c:v>
                </c:pt>
                <c:pt idx="639">
                  <c:v>-0.33472895000000003</c:v>
                </c:pt>
                <c:pt idx="640">
                  <c:v>-0.318790149999999</c:v>
                </c:pt>
                <c:pt idx="641">
                  <c:v>-0.30360025000000002</c:v>
                </c:pt>
                <c:pt idx="642">
                  <c:v>-0.28915099999999899</c:v>
                </c:pt>
                <c:pt idx="643">
                  <c:v>-0.27544164999999898</c:v>
                </c:pt>
                <c:pt idx="644">
                  <c:v>-0.26251734999999898</c:v>
                </c:pt>
                <c:pt idx="645">
                  <c:v>-0.2503032</c:v>
                </c:pt>
                <c:pt idx="646">
                  <c:v>-0.2387919</c:v>
                </c:pt>
                <c:pt idx="647">
                  <c:v>-0.22794765</c:v>
                </c:pt>
                <c:pt idx="648">
                  <c:v>-0.21771845000000001</c:v>
                </c:pt>
                <c:pt idx="649">
                  <c:v>-0.20809250000000001</c:v>
                </c:pt>
                <c:pt idx="650">
                  <c:v>-0.19901815</c:v>
                </c:pt>
                <c:pt idx="651">
                  <c:v>-0.19046645000000001</c:v>
                </c:pt>
                <c:pt idx="652">
                  <c:v>-0.1823941</c:v>
                </c:pt>
                <c:pt idx="653">
                  <c:v>-0.17477680000000001</c:v>
                </c:pt>
                <c:pt idx="654">
                  <c:v>-0.16758624999999899</c:v>
                </c:pt>
                <c:pt idx="655">
                  <c:v>-0.16078990000000001</c:v>
                </c:pt>
                <c:pt idx="656">
                  <c:v>-0.15436</c:v>
                </c:pt>
                <c:pt idx="657">
                  <c:v>-0.14826610000000001</c:v>
                </c:pt>
                <c:pt idx="658">
                  <c:v>-0.14249580000000001</c:v>
                </c:pt>
                <c:pt idx="659">
                  <c:v>-0.13701925000000001</c:v>
                </c:pt>
                <c:pt idx="660">
                  <c:v>-0.13181915</c:v>
                </c:pt>
                <c:pt idx="661">
                  <c:v>-0.12688115</c:v>
                </c:pt>
                <c:pt idx="662">
                  <c:v>-0.122187</c:v>
                </c:pt>
                <c:pt idx="663">
                  <c:v>-0.11770795000000001</c:v>
                </c:pt>
                <c:pt idx="664">
                  <c:v>-0.1134546</c:v>
                </c:pt>
                <c:pt idx="665">
                  <c:v>-0.10940320000000001</c:v>
                </c:pt>
                <c:pt idx="666">
                  <c:v>-0.10553894999999899</c:v>
                </c:pt>
                <c:pt idx="667">
                  <c:v>-0.1018462</c:v>
                </c:pt>
                <c:pt idx="668">
                  <c:v>-9.83163499999999E-2</c:v>
                </c:pt>
                <c:pt idx="669">
                  <c:v>-9.4939899999999897E-2</c:v>
                </c:pt>
                <c:pt idx="670">
                  <c:v>-9.1717999999999897E-2</c:v>
                </c:pt>
                <c:pt idx="671">
                  <c:v>-8.86313499999999E-2</c:v>
                </c:pt>
                <c:pt idx="672">
                  <c:v>-8.5676550000000004E-2</c:v>
                </c:pt>
                <c:pt idx="673">
                  <c:v>-8.2846000000000003E-2</c:v>
                </c:pt>
                <c:pt idx="674">
                  <c:v>-8.0134700000000003E-2</c:v>
                </c:pt>
                <c:pt idx="675">
                  <c:v>-7.7538549999999901E-2</c:v>
                </c:pt>
                <c:pt idx="676">
                  <c:v>-7.5045599999999907E-2</c:v>
                </c:pt>
                <c:pt idx="677">
                  <c:v>-7.2644799999999995E-2</c:v>
                </c:pt>
                <c:pt idx="678">
                  <c:v>-7.0343749999999899E-2</c:v>
                </c:pt>
                <c:pt idx="679">
                  <c:v>-6.8134150000000004E-2</c:v>
                </c:pt>
                <c:pt idx="680">
                  <c:v>-6.6005999999999898E-2</c:v>
                </c:pt>
                <c:pt idx="681">
                  <c:v>-6.3959650000000007E-2</c:v>
                </c:pt>
                <c:pt idx="682">
                  <c:v>-6.1993350000000003E-2</c:v>
                </c:pt>
                <c:pt idx="683">
                  <c:v>-6.0100799999999899E-2</c:v>
                </c:pt>
                <c:pt idx="684">
                  <c:v>-5.8280600000000002E-2</c:v>
                </c:pt>
                <c:pt idx="685">
                  <c:v>-5.65265E-2</c:v>
                </c:pt>
                <c:pt idx="686">
                  <c:v>-5.4832899999999997E-2</c:v>
                </c:pt>
                <c:pt idx="687">
                  <c:v>-5.3207049999999999E-2</c:v>
                </c:pt>
                <c:pt idx="688">
                  <c:v>-5.1639900000000002E-2</c:v>
                </c:pt>
                <c:pt idx="689">
                  <c:v>-5.0131899999999903E-2</c:v>
                </c:pt>
                <c:pt idx="690">
                  <c:v>-4.8665E-2</c:v>
                </c:pt>
                <c:pt idx="691">
                  <c:v>-4.7258300000000003E-2</c:v>
                </c:pt>
                <c:pt idx="692">
                  <c:v>-4.5893000000000003E-2</c:v>
                </c:pt>
                <c:pt idx="693">
                  <c:v>-4.4573050000000003E-2</c:v>
                </c:pt>
                <c:pt idx="694">
                  <c:v>-4.3306299999999999E-2</c:v>
                </c:pt>
                <c:pt idx="695">
                  <c:v>-4.2083349999999999E-2</c:v>
                </c:pt>
                <c:pt idx="696">
                  <c:v>-4.0898450000000003E-2</c:v>
                </c:pt>
                <c:pt idx="697">
                  <c:v>-3.9758299999999899E-2</c:v>
                </c:pt>
                <c:pt idx="698">
                  <c:v>-3.865155E-2</c:v>
                </c:pt>
                <c:pt idx="699">
                  <c:v>-3.7579599999999998E-2</c:v>
                </c:pt>
                <c:pt idx="700">
                  <c:v>-3.6553049999999997E-2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DC5-4885-A122-6AC7AA38C592}"/>
            </c:ext>
          </c:extLst>
        </c:ser>
        <c:ser>
          <c:idx val="2"/>
          <c:order val="2"/>
          <c:tx>
            <c:v>Meas 20231005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'[20231005_CIEMAT_CLIC_field_comparison.xlsx]comparison'!$H$3:$H$703</c:f>
              <c:numCache>
                <c:formatCode>General</c:formatCode>
                <c:ptCount val="701"/>
                <c:pt idx="0">
                  <c:v>-350</c:v>
                </c:pt>
                <c:pt idx="1">
                  <c:v>-349</c:v>
                </c:pt>
                <c:pt idx="2">
                  <c:v>-348</c:v>
                </c:pt>
                <c:pt idx="3">
                  <c:v>-347</c:v>
                </c:pt>
                <c:pt idx="4">
                  <c:v>-346</c:v>
                </c:pt>
                <c:pt idx="5">
                  <c:v>-345</c:v>
                </c:pt>
                <c:pt idx="6">
                  <c:v>-344</c:v>
                </c:pt>
                <c:pt idx="7">
                  <c:v>-343</c:v>
                </c:pt>
                <c:pt idx="8">
                  <c:v>-342</c:v>
                </c:pt>
                <c:pt idx="9">
                  <c:v>-341</c:v>
                </c:pt>
                <c:pt idx="10">
                  <c:v>-340</c:v>
                </c:pt>
                <c:pt idx="11">
                  <c:v>-339</c:v>
                </c:pt>
                <c:pt idx="12">
                  <c:v>-338</c:v>
                </c:pt>
                <c:pt idx="13">
                  <c:v>-337</c:v>
                </c:pt>
                <c:pt idx="14">
                  <c:v>-336</c:v>
                </c:pt>
                <c:pt idx="15">
                  <c:v>-335</c:v>
                </c:pt>
                <c:pt idx="16">
                  <c:v>-334</c:v>
                </c:pt>
                <c:pt idx="17">
                  <c:v>-333</c:v>
                </c:pt>
                <c:pt idx="18">
                  <c:v>-332</c:v>
                </c:pt>
                <c:pt idx="19">
                  <c:v>-331</c:v>
                </c:pt>
                <c:pt idx="20">
                  <c:v>-330</c:v>
                </c:pt>
                <c:pt idx="21">
                  <c:v>-329</c:v>
                </c:pt>
                <c:pt idx="22">
                  <c:v>-328</c:v>
                </c:pt>
                <c:pt idx="23">
                  <c:v>-327</c:v>
                </c:pt>
                <c:pt idx="24">
                  <c:v>-326</c:v>
                </c:pt>
                <c:pt idx="25">
                  <c:v>-325</c:v>
                </c:pt>
                <c:pt idx="26">
                  <c:v>-324</c:v>
                </c:pt>
                <c:pt idx="27">
                  <c:v>-323</c:v>
                </c:pt>
                <c:pt idx="28">
                  <c:v>-322</c:v>
                </c:pt>
                <c:pt idx="29">
                  <c:v>-321</c:v>
                </c:pt>
                <c:pt idx="30">
                  <c:v>-320</c:v>
                </c:pt>
                <c:pt idx="31">
                  <c:v>-319</c:v>
                </c:pt>
                <c:pt idx="32">
                  <c:v>-318</c:v>
                </c:pt>
                <c:pt idx="33">
                  <c:v>-317</c:v>
                </c:pt>
                <c:pt idx="34">
                  <c:v>-316</c:v>
                </c:pt>
                <c:pt idx="35">
                  <c:v>-315</c:v>
                </c:pt>
                <c:pt idx="36">
                  <c:v>-314</c:v>
                </c:pt>
                <c:pt idx="37">
                  <c:v>-313</c:v>
                </c:pt>
                <c:pt idx="38">
                  <c:v>-312</c:v>
                </c:pt>
                <c:pt idx="39">
                  <c:v>-311</c:v>
                </c:pt>
                <c:pt idx="40">
                  <c:v>-310</c:v>
                </c:pt>
                <c:pt idx="41">
                  <c:v>-309</c:v>
                </c:pt>
                <c:pt idx="42">
                  <c:v>-308</c:v>
                </c:pt>
                <c:pt idx="43">
                  <c:v>-307</c:v>
                </c:pt>
                <c:pt idx="44">
                  <c:v>-306</c:v>
                </c:pt>
                <c:pt idx="45">
                  <c:v>-305</c:v>
                </c:pt>
                <c:pt idx="46">
                  <c:v>-304</c:v>
                </c:pt>
                <c:pt idx="47">
                  <c:v>-303</c:v>
                </c:pt>
                <c:pt idx="48">
                  <c:v>-302</c:v>
                </c:pt>
                <c:pt idx="49">
                  <c:v>-301</c:v>
                </c:pt>
                <c:pt idx="50">
                  <c:v>-300</c:v>
                </c:pt>
                <c:pt idx="51">
                  <c:v>-299</c:v>
                </c:pt>
                <c:pt idx="52">
                  <c:v>-298</c:v>
                </c:pt>
                <c:pt idx="53">
                  <c:v>-297</c:v>
                </c:pt>
                <c:pt idx="54">
                  <c:v>-296</c:v>
                </c:pt>
                <c:pt idx="55">
                  <c:v>-295</c:v>
                </c:pt>
                <c:pt idx="56">
                  <c:v>-294</c:v>
                </c:pt>
                <c:pt idx="57">
                  <c:v>-293</c:v>
                </c:pt>
                <c:pt idx="58">
                  <c:v>-292</c:v>
                </c:pt>
                <c:pt idx="59">
                  <c:v>-291</c:v>
                </c:pt>
                <c:pt idx="60">
                  <c:v>-290</c:v>
                </c:pt>
                <c:pt idx="61">
                  <c:v>-289</c:v>
                </c:pt>
                <c:pt idx="62">
                  <c:v>-288</c:v>
                </c:pt>
                <c:pt idx="63">
                  <c:v>-287</c:v>
                </c:pt>
                <c:pt idx="64">
                  <c:v>-286</c:v>
                </c:pt>
                <c:pt idx="65">
                  <c:v>-285</c:v>
                </c:pt>
                <c:pt idx="66">
                  <c:v>-284</c:v>
                </c:pt>
                <c:pt idx="67">
                  <c:v>-283</c:v>
                </c:pt>
                <c:pt idx="68">
                  <c:v>-282</c:v>
                </c:pt>
                <c:pt idx="69">
                  <c:v>-281</c:v>
                </c:pt>
                <c:pt idx="70">
                  <c:v>-280</c:v>
                </c:pt>
                <c:pt idx="71">
                  <c:v>-279</c:v>
                </c:pt>
                <c:pt idx="72">
                  <c:v>-278</c:v>
                </c:pt>
                <c:pt idx="73">
                  <c:v>-277</c:v>
                </c:pt>
                <c:pt idx="74">
                  <c:v>-276</c:v>
                </c:pt>
                <c:pt idx="75">
                  <c:v>-275</c:v>
                </c:pt>
                <c:pt idx="76">
                  <c:v>-274</c:v>
                </c:pt>
                <c:pt idx="77">
                  <c:v>-273</c:v>
                </c:pt>
                <c:pt idx="78">
                  <c:v>-272</c:v>
                </c:pt>
                <c:pt idx="79">
                  <c:v>-271</c:v>
                </c:pt>
                <c:pt idx="80">
                  <c:v>-270</c:v>
                </c:pt>
                <c:pt idx="81">
                  <c:v>-269</c:v>
                </c:pt>
                <c:pt idx="82">
                  <c:v>-268</c:v>
                </c:pt>
                <c:pt idx="83">
                  <c:v>-267</c:v>
                </c:pt>
                <c:pt idx="84">
                  <c:v>-266</c:v>
                </c:pt>
                <c:pt idx="85">
                  <c:v>-265</c:v>
                </c:pt>
                <c:pt idx="86">
                  <c:v>-264</c:v>
                </c:pt>
                <c:pt idx="87">
                  <c:v>-263</c:v>
                </c:pt>
                <c:pt idx="88">
                  <c:v>-262</c:v>
                </c:pt>
                <c:pt idx="89">
                  <c:v>-261</c:v>
                </c:pt>
                <c:pt idx="90">
                  <c:v>-260</c:v>
                </c:pt>
                <c:pt idx="91">
                  <c:v>-259</c:v>
                </c:pt>
                <c:pt idx="92">
                  <c:v>-258</c:v>
                </c:pt>
                <c:pt idx="93">
                  <c:v>-257</c:v>
                </c:pt>
                <c:pt idx="94">
                  <c:v>-256</c:v>
                </c:pt>
                <c:pt idx="95">
                  <c:v>-255</c:v>
                </c:pt>
                <c:pt idx="96">
                  <c:v>-254</c:v>
                </c:pt>
                <c:pt idx="97">
                  <c:v>-253</c:v>
                </c:pt>
                <c:pt idx="98">
                  <c:v>-252</c:v>
                </c:pt>
                <c:pt idx="99">
                  <c:v>-251</c:v>
                </c:pt>
                <c:pt idx="100">
                  <c:v>-250</c:v>
                </c:pt>
                <c:pt idx="101">
                  <c:v>-249</c:v>
                </c:pt>
                <c:pt idx="102">
                  <c:v>-248</c:v>
                </c:pt>
                <c:pt idx="103">
                  <c:v>-247</c:v>
                </c:pt>
                <c:pt idx="104">
                  <c:v>-246</c:v>
                </c:pt>
                <c:pt idx="105">
                  <c:v>-245</c:v>
                </c:pt>
                <c:pt idx="106">
                  <c:v>-244</c:v>
                </c:pt>
                <c:pt idx="107">
                  <c:v>-243</c:v>
                </c:pt>
                <c:pt idx="108">
                  <c:v>-242</c:v>
                </c:pt>
                <c:pt idx="109">
                  <c:v>-241</c:v>
                </c:pt>
                <c:pt idx="110">
                  <c:v>-240</c:v>
                </c:pt>
                <c:pt idx="111">
                  <c:v>-239</c:v>
                </c:pt>
                <c:pt idx="112">
                  <c:v>-238</c:v>
                </c:pt>
                <c:pt idx="113">
                  <c:v>-237</c:v>
                </c:pt>
                <c:pt idx="114">
                  <c:v>-236</c:v>
                </c:pt>
                <c:pt idx="115">
                  <c:v>-235</c:v>
                </c:pt>
                <c:pt idx="116">
                  <c:v>-234</c:v>
                </c:pt>
                <c:pt idx="117">
                  <c:v>-233</c:v>
                </c:pt>
                <c:pt idx="118">
                  <c:v>-232</c:v>
                </c:pt>
                <c:pt idx="119">
                  <c:v>-231</c:v>
                </c:pt>
                <c:pt idx="120">
                  <c:v>-230</c:v>
                </c:pt>
                <c:pt idx="121">
                  <c:v>-229</c:v>
                </c:pt>
                <c:pt idx="122">
                  <c:v>-228</c:v>
                </c:pt>
                <c:pt idx="123">
                  <c:v>-227</c:v>
                </c:pt>
                <c:pt idx="124">
                  <c:v>-226</c:v>
                </c:pt>
                <c:pt idx="125">
                  <c:v>-225</c:v>
                </c:pt>
                <c:pt idx="126">
                  <c:v>-224</c:v>
                </c:pt>
                <c:pt idx="127">
                  <c:v>-223</c:v>
                </c:pt>
                <c:pt idx="128">
                  <c:v>-222</c:v>
                </c:pt>
                <c:pt idx="129">
                  <c:v>-221</c:v>
                </c:pt>
                <c:pt idx="130">
                  <c:v>-220</c:v>
                </c:pt>
                <c:pt idx="131">
                  <c:v>-219</c:v>
                </c:pt>
                <c:pt idx="132">
                  <c:v>-218</c:v>
                </c:pt>
                <c:pt idx="133">
                  <c:v>-217</c:v>
                </c:pt>
                <c:pt idx="134">
                  <c:v>-216</c:v>
                </c:pt>
                <c:pt idx="135">
                  <c:v>-215</c:v>
                </c:pt>
                <c:pt idx="136">
                  <c:v>-214</c:v>
                </c:pt>
                <c:pt idx="137">
                  <c:v>-213</c:v>
                </c:pt>
                <c:pt idx="138">
                  <c:v>-212</c:v>
                </c:pt>
                <c:pt idx="139">
                  <c:v>-211</c:v>
                </c:pt>
                <c:pt idx="140">
                  <c:v>-210</c:v>
                </c:pt>
                <c:pt idx="141">
                  <c:v>-209</c:v>
                </c:pt>
                <c:pt idx="142">
                  <c:v>-208</c:v>
                </c:pt>
                <c:pt idx="143">
                  <c:v>-207</c:v>
                </c:pt>
                <c:pt idx="144">
                  <c:v>-206</c:v>
                </c:pt>
                <c:pt idx="145">
                  <c:v>-205</c:v>
                </c:pt>
                <c:pt idx="146">
                  <c:v>-204</c:v>
                </c:pt>
                <c:pt idx="147">
                  <c:v>-203</c:v>
                </c:pt>
                <c:pt idx="148">
                  <c:v>-202</c:v>
                </c:pt>
                <c:pt idx="149">
                  <c:v>-201</c:v>
                </c:pt>
                <c:pt idx="150">
                  <c:v>-200</c:v>
                </c:pt>
                <c:pt idx="151">
                  <c:v>-199</c:v>
                </c:pt>
                <c:pt idx="152">
                  <c:v>-198</c:v>
                </c:pt>
                <c:pt idx="153">
                  <c:v>-197</c:v>
                </c:pt>
                <c:pt idx="154">
                  <c:v>-196</c:v>
                </c:pt>
                <c:pt idx="155">
                  <c:v>-195</c:v>
                </c:pt>
                <c:pt idx="156">
                  <c:v>-194</c:v>
                </c:pt>
                <c:pt idx="157">
                  <c:v>-193</c:v>
                </c:pt>
                <c:pt idx="158">
                  <c:v>-192</c:v>
                </c:pt>
                <c:pt idx="159">
                  <c:v>-191</c:v>
                </c:pt>
                <c:pt idx="160">
                  <c:v>-190</c:v>
                </c:pt>
                <c:pt idx="161">
                  <c:v>-189</c:v>
                </c:pt>
                <c:pt idx="162">
                  <c:v>-188</c:v>
                </c:pt>
                <c:pt idx="163">
                  <c:v>-187</c:v>
                </c:pt>
                <c:pt idx="164">
                  <c:v>-186</c:v>
                </c:pt>
                <c:pt idx="165">
                  <c:v>-185</c:v>
                </c:pt>
                <c:pt idx="166">
                  <c:v>-184</c:v>
                </c:pt>
                <c:pt idx="167">
                  <c:v>-183</c:v>
                </c:pt>
                <c:pt idx="168">
                  <c:v>-182</c:v>
                </c:pt>
                <c:pt idx="169">
                  <c:v>-181</c:v>
                </c:pt>
                <c:pt idx="170">
                  <c:v>-180</c:v>
                </c:pt>
                <c:pt idx="171">
                  <c:v>-179</c:v>
                </c:pt>
                <c:pt idx="172">
                  <c:v>-178</c:v>
                </c:pt>
                <c:pt idx="173">
                  <c:v>-177</c:v>
                </c:pt>
                <c:pt idx="174">
                  <c:v>-176</c:v>
                </c:pt>
                <c:pt idx="175">
                  <c:v>-175</c:v>
                </c:pt>
                <c:pt idx="176">
                  <c:v>-174</c:v>
                </c:pt>
                <c:pt idx="177">
                  <c:v>-173</c:v>
                </c:pt>
                <c:pt idx="178">
                  <c:v>-172</c:v>
                </c:pt>
                <c:pt idx="179">
                  <c:v>-171</c:v>
                </c:pt>
                <c:pt idx="180">
                  <c:v>-170</c:v>
                </c:pt>
                <c:pt idx="181">
                  <c:v>-169</c:v>
                </c:pt>
                <c:pt idx="182">
                  <c:v>-168</c:v>
                </c:pt>
                <c:pt idx="183">
                  <c:v>-167</c:v>
                </c:pt>
                <c:pt idx="184">
                  <c:v>-166</c:v>
                </c:pt>
                <c:pt idx="185">
                  <c:v>-165</c:v>
                </c:pt>
                <c:pt idx="186">
                  <c:v>-164</c:v>
                </c:pt>
                <c:pt idx="187">
                  <c:v>-163</c:v>
                </c:pt>
                <c:pt idx="188">
                  <c:v>-162</c:v>
                </c:pt>
                <c:pt idx="189">
                  <c:v>-161</c:v>
                </c:pt>
                <c:pt idx="190">
                  <c:v>-160</c:v>
                </c:pt>
                <c:pt idx="191">
                  <c:v>-159</c:v>
                </c:pt>
                <c:pt idx="192">
                  <c:v>-158</c:v>
                </c:pt>
                <c:pt idx="193">
                  <c:v>-157</c:v>
                </c:pt>
                <c:pt idx="194">
                  <c:v>-156</c:v>
                </c:pt>
                <c:pt idx="195">
                  <c:v>-155</c:v>
                </c:pt>
                <c:pt idx="196">
                  <c:v>-154</c:v>
                </c:pt>
                <c:pt idx="197">
                  <c:v>-153</c:v>
                </c:pt>
                <c:pt idx="198">
                  <c:v>-152</c:v>
                </c:pt>
                <c:pt idx="199">
                  <c:v>-151</c:v>
                </c:pt>
                <c:pt idx="200">
                  <c:v>-150</c:v>
                </c:pt>
                <c:pt idx="201">
                  <c:v>-149</c:v>
                </c:pt>
                <c:pt idx="202">
                  <c:v>-148</c:v>
                </c:pt>
                <c:pt idx="203">
                  <c:v>-147</c:v>
                </c:pt>
                <c:pt idx="204">
                  <c:v>-146</c:v>
                </c:pt>
                <c:pt idx="205">
                  <c:v>-145</c:v>
                </c:pt>
                <c:pt idx="206">
                  <c:v>-144</c:v>
                </c:pt>
                <c:pt idx="207">
                  <c:v>-143</c:v>
                </c:pt>
                <c:pt idx="208">
                  <c:v>-142</c:v>
                </c:pt>
                <c:pt idx="209">
                  <c:v>-141</c:v>
                </c:pt>
                <c:pt idx="210">
                  <c:v>-140</c:v>
                </c:pt>
                <c:pt idx="211">
                  <c:v>-139</c:v>
                </c:pt>
                <c:pt idx="212">
                  <c:v>-138</c:v>
                </c:pt>
                <c:pt idx="213">
                  <c:v>-137</c:v>
                </c:pt>
                <c:pt idx="214">
                  <c:v>-136</c:v>
                </c:pt>
                <c:pt idx="215">
                  <c:v>-135</c:v>
                </c:pt>
                <c:pt idx="216">
                  <c:v>-134</c:v>
                </c:pt>
                <c:pt idx="217">
                  <c:v>-133</c:v>
                </c:pt>
                <c:pt idx="218">
                  <c:v>-132</c:v>
                </c:pt>
                <c:pt idx="219">
                  <c:v>-131</c:v>
                </c:pt>
                <c:pt idx="220">
                  <c:v>-130</c:v>
                </c:pt>
                <c:pt idx="221">
                  <c:v>-129</c:v>
                </c:pt>
                <c:pt idx="222">
                  <c:v>-128</c:v>
                </c:pt>
                <c:pt idx="223">
                  <c:v>-127</c:v>
                </c:pt>
                <c:pt idx="224">
                  <c:v>-126</c:v>
                </c:pt>
                <c:pt idx="225">
                  <c:v>-125</c:v>
                </c:pt>
                <c:pt idx="226">
                  <c:v>-124</c:v>
                </c:pt>
                <c:pt idx="227">
                  <c:v>-123</c:v>
                </c:pt>
                <c:pt idx="228">
                  <c:v>-122</c:v>
                </c:pt>
                <c:pt idx="229">
                  <c:v>-121</c:v>
                </c:pt>
                <c:pt idx="230">
                  <c:v>-120</c:v>
                </c:pt>
                <c:pt idx="231">
                  <c:v>-119</c:v>
                </c:pt>
                <c:pt idx="232">
                  <c:v>-118</c:v>
                </c:pt>
                <c:pt idx="233">
                  <c:v>-117</c:v>
                </c:pt>
                <c:pt idx="234">
                  <c:v>-116</c:v>
                </c:pt>
                <c:pt idx="235">
                  <c:v>-115</c:v>
                </c:pt>
                <c:pt idx="236">
                  <c:v>-114</c:v>
                </c:pt>
                <c:pt idx="237">
                  <c:v>-113</c:v>
                </c:pt>
                <c:pt idx="238">
                  <c:v>-112</c:v>
                </c:pt>
                <c:pt idx="239">
                  <c:v>-111</c:v>
                </c:pt>
                <c:pt idx="240">
                  <c:v>-110</c:v>
                </c:pt>
                <c:pt idx="241">
                  <c:v>-109</c:v>
                </c:pt>
                <c:pt idx="242">
                  <c:v>-108</c:v>
                </c:pt>
                <c:pt idx="243">
                  <c:v>-107</c:v>
                </c:pt>
                <c:pt idx="244">
                  <c:v>-106</c:v>
                </c:pt>
                <c:pt idx="245">
                  <c:v>-105</c:v>
                </c:pt>
                <c:pt idx="246">
                  <c:v>-104</c:v>
                </c:pt>
                <c:pt idx="247">
                  <c:v>-103</c:v>
                </c:pt>
                <c:pt idx="248">
                  <c:v>-102</c:v>
                </c:pt>
                <c:pt idx="249">
                  <c:v>-101</c:v>
                </c:pt>
                <c:pt idx="250">
                  <c:v>-100</c:v>
                </c:pt>
                <c:pt idx="251">
                  <c:v>-99</c:v>
                </c:pt>
                <c:pt idx="252">
                  <c:v>-98</c:v>
                </c:pt>
                <c:pt idx="253">
                  <c:v>-97</c:v>
                </c:pt>
                <c:pt idx="254">
                  <c:v>-96</c:v>
                </c:pt>
                <c:pt idx="255">
                  <c:v>-95</c:v>
                </c:pt>
                <c:pt idx="256">
                  <c:v>-94</c:v>
                </c:pt>
                <c:pt idx="257">
                  <c:v>-93</c:v>
                </c:pt>
                <c:pt idx="258">
                  <c:v>-92</c:v>
                </c:pt>
                <c:pt idx="259">
                  <c:v>-91</c:v>
                </c:pt>
                <c:pt idx="260">
                  <c:v>-90</c:v>
                </c:pt>
                <c:pt idx="261">
                  <c:v>-89</c:v>
                </c:pt>
                <c:pt idx="262">
                  <c:v>-88</c:v>
                </c:pt>
                <c:pt idx="263">
                  <c:v>-87</c:v>
                </c:pt>
                <c:pt idx="264">
                  <c:v>-86</c:v>
                </c:pt>
                <c:pt idx="265">
                  <c:v>-85</c:v>
                </c:pt>
                <c:pt idx="266">
                  <c:v>-84</c:v>
                </c:pt>
                <c:pt idx="267">
                  <c:v>-83</c:v>
                </c:pt>
                <c:pt idx="268">
                  <c:v>-82</c:v>
                </c:pt>
                <c:pt idx="269">
                  <c:v>-81</c:v>
                </c:pt>
                <c:pt idx="270">
                  <c:v>-80</c:v>
                </c:pt>
                <c:pt idx="271">
                  <c:v>-79</c:v>
                </c:pt>
                <c:pt idx="272">
                  <c:v>-78</c:v>
                </c:pt>
                <c:pt idx="273">
                  <c:v>-77</c:v>
                </c:pt>
                <c:pt idx="274">
                  <c:v>-76</c:v>
                </c:pt>
                <c:pt idx="275">
                  <c:v>-75</c:v>
                </c:pt>
                <c:pt idx="276">
                  <c:v>-74</c:v>
                </c:pt>
                <c:pt idx="277">
                  <c:v>-73</c:v>
                </c:pt>
                <c:pt idx="278">
                  <c:v>-72</c:v>
                </c:pt>
                <c:pt idx="279">
                  <c:v>-71</c:v>
                </c:pt>
                <c:pt idx="280">
                  <c:v>-70</c:v>
                </c:pt>
                <c:pt idx="281">
                  <c:v>-69</c:v>
                </c:pt>
                <c:pt idx="282">
                  <c:v>-68</c:v>
                </c:pt>
                <c:pt idx="283">
                  <c:v>-67</c:v>
                </c:pt>
                <c:pt idx="284">
                  <c:v>-66</c:v>
                </c:pt>
                <c:pt idx="285">
                  <c:v>-65</c:v>
                </c:pt>
                <c:pt idx="286">
                  <c:v>-64</c:v>
                </c:pt>
                <c:pt idx="287">
                  <c:v>-63</c:v>
                </c:pt>
                <c:pt idx="288">
                  <c:v>-62</c:v>
                </c:pt>
                <c:pt idx="289">
                  <c:v>-61</c:v>
                </c:pt>
                <c:pt idx="290">
                  <c:v>-60</c:v>
                </c:pt>
                <c:pt idx="291">
                  <c:v>-59</c:v>
                </c:pt>
                <c:pt idx="292">
                  <c:v>-58</c:v>
                </c:pt>
                <c:pt idx="293">
                  <c:v>-57</c:v>
                </c:pt>
                <c:pt idx="294">
                  <c:v>-56</c:v>
                </c:pt>
                <c:pt idx="295">
                  <c:v>-55</c:v>
                </c:pt>
                <c:pt idx="296">
                  <c:v>-54</c:v>
                </c:pt>
                <c:pt idx="297">
                  <c:v>-53</c:v>
                </c:pt>
                <c:pt idx="298">
                  <c:v>-52</c:v>
                </c:pt>
                <c:pt idx="299">
                  <c:v>-51</c:v>
                </c:pt>
                <c:pt idx="300">
                  <c:v>-50</c:v>
                </c:pt>
                <c:pt idx="301">
                  <c:v>-49</c:v>
                </c:pt>
                <c:pt idx="302">
                  <c:v>-48</c:v>
                </c:pt>
                <c:pt idx="303">
                  <c:v>-47</c:v>
                </c:pt>
                <c:pt idx="304">
                  <c:v>-46</c:v>
                </c:pt>
                <c:pt idx="305">
                  <c:v>-45</c:v>
                </c:pt>
                <c:pt idx="306">
                  <c:v>-44</c:v>
                </c:pt>
                <c:pt idx="307">
                  <c:v>-43</c:v>
                </c:pt>
                <c:pt idx="308">
                  <c:v>-42</c:v>
                </c:pt>
                <c:pt idx="309">
                  <c:v>-41</c:v>
                </c:pt>
                <c:pt idx="310">
                  <c:v>-40</c:v>
                </c:pt>
                <c:pt idx="311">
                  <c:v>-39</c:v>
                </c:pt>
                <c:pt idx="312">
                  <c:v>-38</c:v>
                </c:pt>
                <c:pt idx="313">
                  <c:v>-37</c:v>
                </c:pt>
                <c:pt idx="314">
                  <c:v>-36</c:v>
                </c:pt>
                <c:pt idx="315">
                  <c:v>-35</c:v>
                </c:pt>
                <c:pt idx="316">
                  <c:v>-34</c:v>
                </c:pt>
                <c:pt idx="317">
                  <c:v>-33</c:v>
                </c:pt>
                <c:pt idx="318">
                  <c:v>-32</c:v>
                </c:pt>
                <c:pt idx="319">
                  <c:v>-31</c:v>
                </c:pt>
                <c:pt idx="320">
                  <c:v>-30</c:v>
                </c:pt>
                <c:pt idx="321">
                  <c:v>-29</c:v>
                </c:pt>
                <c:pt idx="322">
                  <c:v>-28</c:v>
                </c:pt>
                <c:pt idx="323">
                  <c:v>-27</c:v>
                </c:pt>
                <c:pt idx="324">
                  <c:v>-26</c:v>
                </c:pt>
                <c:pt idx="325">
                  <c:v>-25</c:v>
                </c:pt>
                <c:pt idx="326">
                  <c:v>-24</c:v>
                </c:pt>
                <c:pt idx="327">
                  <c:v>-23</c:v>
                </c:pt>
                <c:pt idx="328">
                  <c:v>-22</c:v>
                </c:pt>
                <c:pt idx="329">
                  <c:v>-21</c:v>
                </c:pt>
                <c:pt idx="330">
                  <c:v>-20</c:v>
                </c:pt>
                <c:pt idx="331">
                  <c:v>-19</c:v>
                </c:pt>
                <c:pt idx="332">
                  <c:v>-18</c:v>
                </c:pt>
                <c:pt idx="333">
                  <c:v>-17</c:v>
                </c:pt>
                <c:pt idx="334">
                  <c:v>-16</c:v>
                </c:pt>
                <c:pt idx="335">
                  <c:v>-15</c:v>
                </c:pt>
                <c:pt idx="336">
                  <c:v>-14</c:v>
                </c:pt>
                <c:pt idx="337">
                  <c:v>-13</c:v>
                </c:pt>
                <c:pt idx="338">
                  <c:v>-12</c:v>
                </c:pt>
                <c:pt idx="339">
                  <c:v>-11</c:v>
                </c:pt>
                <c:pt idx="340">
                  <c:v>-10</c:v>
                </c:pt>
                <c:pt idx="341">
                  <c:v>-9</c:v>
                </c:pt>
                <c:pt idx="342">
                  <c:v>-8</c:v>
                </c:pt>
                <c:pt idx="343">
                  <c:v>-7</c:v>
                </c:pt>
                <c:pt idx="344">
                  <c:v>-6</c:v>
                </c:pt>
                <c:pt idx="345">
                  <c:v>-5</c:v>
                </c:pt>
                <c:pt idx="346">
                  <c:v>-4</c:v>
                </c:pt>
                <c:pt idx="347">
                  <c:v>-3</c:v>
                </c:pt>
                <c:pt idx="348">
                  <c:v>-2</c:v>
                </c:pt>
                <c:pt idx="349">
                  <c:v>-1</c:v>
                </c:pt>
                <c:pt idx="350">
                  <c:v>0</c:v>
                </c:pt>
                <c:pt idx="351">
                  <c:v>1</c:v>
                </c:pt>
                <c:pt idx="352">
                  <c:v>2</c:v>
                </c:pt>
                <c:pt idx="353">
                  <c:v>3</c:v>
                </c:pt>
                <c:pt idx="354">
                  <c:v>4</c:v>
                </c:pt>
                <c:pt idx="355">
                  <c:v>5</c:v>
                </c:pt>
                <c:pt idx="356">
                  <c:v>6</c:v>
                </c:pt>
                <c:pt idx="357">
                  <c:v>7</c:v>
                </c:pt>
                <c:pt idx="358">
                  <c:v>8</c:v>
                </c:pt>
                <c:pt idx="359">
                  <c:v>9</c:v>
                </c:pt>
                <c:pt idx="360">
                  <c:v>10</c:v>
                </c:pt>
                <c:pt idx="361">
                  <c:v>11</c:v>
                </c:pt>
                <c:pt idx="362">
                  <c:v>12</c:v>
                </c:pt>
                <c:pt idx="363">
                  <c:v>13</c:v>
                </c:pt>
                <c:pt idx="364">
                  <c:v>14</c:v>
                </c:pt>
                <c:pt idx="365">
                  <c:v>15</c:v>
                </c:pt>
                <c:pt idx="366">
                  <c:v>16</c:v>
                </c:pt>
                <c:pt idx="367">
                  <c:v>17</c:v>
                </c:pt>
                <c:pt idx="368">
                  <c:v>18</c:v>
                </c:pt>
                <c:pt idx="369">
                  <c:v>19</c:v>
                </c:pt>
                <c:pt idx="370">
                  <c:v>20</c:v>
                </c:pt>
                <c:pt idx="371">
                  <c:v>21</c:v>
                </c:pt>
                <c:pt idx="372">
                  <c:v>22</c:v>
                </c:pt>
                <c:pt idx="373">
                  <c:v>23</c:v>
                </c:pt>
                <c:pt idx="374">
                  <c:v>24</c:v>
                </c:pt>
                <c:pt idx="375">
                  <c:v>25</c:v>
                </c:pt>
                <c:pt idx="376">
                  <c:v>26</c:v>
                </c:pt>
                <c:pt idx="377">
                  <c:v>27</c:v>
                </c:pt>
                <c:pt idx="378">
                  <c:v>28</c:v>
                </c:pt>
                <c:pt idx="379">
                  <c:v>29</c:v>
                </c:pt>
                <c:pt idx="380">
                  <c:v>30</c:v>
                </c:pt>
                <c:pt idx="381">
                  <c:v>31</c:v>
                </c:pt>
                <c:pt idx="382">
                  <c:v>32</c:v>
                </c:pt>
                <c:pt idx="383">
                  <c:v>33</c:v>
                </c:pt>
                <c:pt idx="384">
                  <c:v>34</c:v>
                </c:pt>
                <c:pt idx="385">
                  <c:v>35</c:v>
                </c:pt>
                <c:pt idx="386">
                  <c:v>36</c:v>
                </c:pt>
                <c:pt idx="387">
                  <c:v>37</c:v>
                </c:pt>
                <c:pt idx="388">
                  <c:v>38</c:v>
                </c:pt>
                <c:pt idx="389">
                  <c:v>39</c:v>
                </c:pt>
                <c:pt idx="390">
                  <c:v>40</c:v>
                </c:pt>
                <c:pt idx="391">
                  <c:v>41</c:v>
                </c:pt>
                <c:pt idx="392">
                  <c:v>42</c:v>
                </c:pt>
                <c:pt idx="393">
                  <c:v>43</c:v>
                </c:pt>
                <c:pt idx="394">
                  <c:v>44</c:v>
                </c:pt>
                <c:pt idx="395">
                  <c:v>45</c:v>
                </c:pt>
                <c:pt idx="396">
                  <c:v>46</c:v>
                </c:pt>
                <c:pt idx="397">
                  <c:v>47</c:v>
                </c:pt>
                <c:pt idx="398">
                  <c:v>48</c:v>
                </c:pt>
                <c:pt idx="399">
                  <c:v>49</c:v>
                </c:pt>
                <c:pt idx="400">
                  <c:v>50</c:v>
                </c:pt>
                <c:pt idx="401">
                  <c:v>51</c:v>
                </c:pt>
                <c:pt idx="402">
                  <c:v>52</c:v>
                </c:pt>
                <c:pt idx="403">
                  <c:v>53</c:v>
                </c:pt>
                <c:pt idx="404">
                  <c:v>54</c:v>
                </c:pt>
                <c:pt idx="405">
                  <c:v>55</c:v>
                </c:pt>
                <c:pt idx="406">
                  <c:v>56</c:v>
                </c:pt>
                <c:pt idx="407">
                  <c:v>57</c:v>
                </c:pt>
                <c:pt idx="408">
                  <c:v>58</c:v>
                </c:pt>
                <c:pt idx="409">
                  <c:v>59</c:v>
                </c:pt>
                <c:pt idx="410">
                  <c:v>60</c:v>
                </c:pt>
                <c:pt idx="411">
                  <c:v>61</c:v>
                </c:pt>
                <c:pt idx="412">
                  <c:v>62</c:v>
                </c:pt>
                <c:pt idx="413">
                  <c:v>63</c:v>
                </c:pt>
                <c:pt idx="414">
                  <c:v>64</c:v>
                </c:pt>
                <c:pt idx="415">
                  <c:v>65</c:v>
                </c:pt>
                <c:pt idx="416">
                  <c:v>66</c:v>
                </c:pt>
                <c:pt idx="417">
                  <c:v>67</c:v>
                </c:pt>
                <c:pt idx="418">
                  <c:v>68</c:v>
                </c:pt>
                <c:pt idx="419">
                  <c:v>69</c:v>
                </c:pt>
                <c:pt idx="420">
                  <c:v>70</c:v>
                </c:pt>
                <c:pt idx="421">
                  <c:v>71</c:v>
                </c:pt>
                <c:pt idx="422">
                  <c:v>72</c:v>
                </c:pt>
                <c:pt idx="423">
                  <c:v>73</c:v>
                </c:pt>
                <c:pt idx="424">
                  <c:v>74</c:v>
                </c:pt>
                <c:pt idx="425">
                  <c:v>75</c:v>
                </c:pt>
                <c:pt idx="426">
                  <c:v>76</c:v>
                </c:pt>
                <c:pt idx="427">
                  <c:v>77</c:v>
                </c:pt>
                <c:pt idx="428">
                  <c:v>78</c:v>
                </c:pt>
                <c:pt idx="429">
                  <c:v>79</c:v>
                </c:pt>
                <c:pt idx="430">
                  <c:v>80</c:v>
                </c:pt>
                <c:pt idx="431">
                  <c:v>81</c:v>
                </c:pt>
                <c:pt idx="432">
                  <c:v>82</c:v>
                </c:pt>
                <c:pt idx="433">
                  <c:v>83</c:v>
                </c:pt>
                <c:pt idx="434">
                  <c:v>84</c:v>
                </c:pt>
                <c:pt idx="435">
                  <c:v>85</c:v>
                </c:pt>
                <c:pt idx="436">
                  <c:v>86</c:v>
                </c:pt>
                <c:pt idx="437">
                  <c:v>87</c:v>
                </c:pt>
                <c:pt idx="438">
                  <c:v>88</c:v>
                </c:pt>
                <c:pt idx="439">
                  <c:v>89</c:v>
                </c:pt>
                <c:pt idx="440">
                  <c:v>90</c:v>
                </c:pt>
                <c:pt idx="441">
                  <c:v>91</c:v>
                </c:pt>
                <c:pt idx="442">
                  <c:v>92</c:v>
                </c:pt>
                <c:pt idx="443">
                  <c:v>93</c:v>
                </c:pt>
                <c:pt idx="444">
                  <c:v>94</c:v>
                </c:pt>
                <c:pt idx="445">
                  <c:v>95</c:v>
                </c:pt>
                <c:pt idx="446">
                  <c:v>96</c:v>
                </c:pt>
                <c:pt idx="447">
                  <c:v>97</c:v>
                </c:pt>
                <c:pt idx="448">
                  <c:v>98</c:v>
                </c:pt>
                <c:pt idx="449">
                  <c:v>99</c:v>
                </c:pt>
                <c:pt idx="450">
                  <c:v>100</c:v>
                </c:pt>
                <c:pt idx="451">
                  <c:v>101</c:v>
                </c:pt>
                <c:pt idx="452">
                  <c:v>102</c:v>
                </c:pt>
                <c:pt idx="453">
                  <c:v>103</c:v>
                </c:pt>
                <c:pt idx="454">
                  <c:v>104</c:v>
                </c:pt>
                <c:pt idx="455">
                  <c:v>105</c:v>
                </c:pt>
                <c:pt idx="456">
                  <c:v>106</c:v>
                </c:pt>
                <c:pt idx="457">
                  <c:v>107</c:v>
                </c:pt>
                <c:pt idx="458">
                  <c:v>108</c:v>
                </c:pt>
                <c:pt idx="459">
                  <c:v>109</c:v>
                </c:pt>
                <c:pt idx="460">
                  <c:v>110</c:v>
                </c:pt>
                <c:pt idx="461">
                  <c:v>111</c:v>
                </c:pt>
                <c:pt idx="462">
                  <c:v>112</c:v>
                </c:pt>
                <c:pt idx="463">
                  <c:v>113</c:v>
                </c:pt>
                <c:pt idx="464">
                  <c:v>114</c:v>
                </c:pt>
                <c:pt idx="465">
                  <c:v>115</c:v>
                </c:pt>
                <c:pt idx="466">
                  <c:v>116</c:v>
                </c:pt>
                <c:pt idx="467">
                  <c:v>117</c:v>
                </c:pt>
                <c:pt idx="468">
                  <c:v>118</c:v>
                </c:pt>
                <c:pt idx="469">
                  <c:v>119</c:v>
                </c:pt>
                <c:pt idx="470">
                  <c:v>120</c:v>
                </c:pt>
                <c:pt idx="471">
                  <c:v>121</c:v>
                </c:pt>
                <c:pt idx="472">
                  <c:v>122</c:v>
                </c:pt>
                <c:pt idx="473">
                  <c:v>123</c:v>
                </c:pt>
                <c:pt idx="474">
                  <c:v>124</c:v>
                </c:pt>
                <c:pt idx="475">
                  <c:v>125</c:v>
                </c:pt>
                <c:pt idx="476">
                  <c:v>126</c:v>
                </c:pt>
                <c:pt idx="477">
                  <c:v>127</c:v>
                </c:pt>
                <c:pt idx="478">
                  <c:v>128</c:v>
                </c:pt>
                <c:pt idx="479">
                  <c:v>129</c:v>
                </c:pt>
                <c:pt idx="480">
                  <c:v>130</c:v>
                </c:pt>
                <c:pt idx="481">
                  <c:v>131</c:v>
                </c:pt>
                <c:pt idx="482">
                  <c:v>132</c:v>
                </c:pt>
                <c:pt idx="483">
                  <c:v>133</c:v>
                </c:pt>
                <c:pt idx="484">
                  <c:v>134</c:v>
                </c:pt>
                <c:pt idx="485">
                  <c:v>135</c:v>
                </c:pt>
                <c:pt idx="486">
                  <c:v>136</c:v>
                </c:pt>
                <c:pt idx="487">
                  <c:v>137</c:v>
                </c:pt>
                <c:pt idx="488">
                  <c:v>138</c:v>
                </c:pt>
                <c:pt idx="489">
                  <c:v>139</c:v>
                </c:pt>
                <c:pt idx="490">
                  <c:v>140</c:v>
                </c:pt>
                <c:pt idx="491">
                  <c:v>141</c:v>
                </c:pt>
                <c:pt idx="492">
                  <c:v>142</c:v>
                </c:pt>
                <c:pt idx="493">
                  <c:v>143</c:v>
                </c:pt>
                <c:pt idx="494">
                  <c:v>144</c:v>
                </c:pt>
                <c:pt idx="495">
                  <c:v>145</c:v>
                </c:pt>
                <c:pt idx="496">
                  <c:v>146</c:v>
                </c:pt>
                <c:pt idx="497">
                  <c:v>147</c:v>
                </c:pt>
                <c:pt idx="498">
                  <c:v>148</c:v>
                </c:pt>
                <c:pt idx="499">
                  <c:v>149</c:v>
                </c:pt>
                <c:pt idx="500">
                  <c:v>150</c:v>
                </c:pt>
                <c:pt idx="501">
                  <c:v>151</c:v>
                </c:pt>
                <c:pt idx="502">
                  <c:v>152</c:v>
                </c:pt>
                <c:pt idx="503">
                  <c:v>153</c:v>
                </c:pt>
                <c:pt idx="504">
                  <c:v>154</c:v>
                </c:pt>
                <c:pt idx="505">
                  <c:v>155</c:v>
                </c:pt>
                <c:pt idx="506">
                  <c:v>156</c:v>
                </c:pt>
                <c:pt idx="507">
                  <c:v>157</c:v>
                </c:pt>
                <c:pt idx="508">
                  <c:v>158</c:v>
                </c:pt>
                <c:pt idx="509">
                  <c:v>159</c:v>
                </c:pt>
                <c:pt idx="510">
                  <c:v>160</c:v>
                </c:pt>
                <c:pt idx="511">
                  <c:v>161</c:v>
                </c:pt>
                <c:pt idx="512">
                  <c:v>162</c:v>
                </c:pt>
                <c:pt idx="513">
                  <c:v>163</c:v>
                </c:pt>
                <c:pt idx="514">
                  <c:v>164</c:v>
                </c:pt>
                <c:pt idx="515">
                  <c:v>165</c:v>
                </c:pt>
                <c:pt idx="516">
                  <c:v>166</c:v>
                </c:pt>
                <c:pt idx="517">
                  <c:v>167</c:v>
                </c:pt>
                <c:pt idx="518">
                  <c:v>168</c:v>
                </c:pt>
                <c:pt idx="519">
                  <c:v>169</c:v>
                </c:pt>
                <c:pt idx="520">
                  <c:v>170</c:v>
                </c:pt>
                <c:pt idx="521">
                  <c:v>171</c:v>
                </c:pt>
                <c:pt idx="522">
                  <c:v>172</c:v>
                </c:pt>
                <c:pt idx="523">
                  <c:v>173</c:v>
                </c:pt>
                <c:pt idx="524">
                  <c:v>174</c:v>
                </c:pt>
                <c:pt idx="525">
                  <c:v>175</c:v>
                </c:pt>
                <c:pt idx="526">
                  <c:v>176</c:v>
                </c:pt>
                <c:pt idx="527">
                  <c:v>177</c:v>
                </c:pt>
                <c:pt idx="528">
                  <c:v>178</c:v>
                </c:pt>
                <c:pt idx="529">
                  <c:v>179</c:v>
                </c:pt>
                <c:pt idx="530">
                  <c:v>180</c:v>
                </c:pt>
                <c:pt idx="531">
                  <c:v>181</c:v>
                </c:pt>
                <c:pt idx="532">
                  <c:v>182</c:v>
                </c:pt>
                <c:pt idx="533">
                  <c:v>183</c:v>
                </c:pt>
                <c:pt idx="534">
                  <c:v>184</c:v>
                </c:pt>
                <c:pt idx="535">
                  <c:v>185</c:v>
                </c:pt>
                <c:pt idx="536">
                  <c:v>186</c:v>
                </c:pt>
                <c:pt idx="537">
                  <c:v>187</c:v>
                </c:pt>
                <c:pt idx="538">
                  <c:v>188</c:v>
                </c:pt>
                <c:pt idx="539">
                  <c:v>189</c:v>
                </c:pt>
                <c:pt idx="540">
                  <c:v>190</c:v>
                </c:pt>
                <c:pt idx="541">
                  <c:v>191</c:v>
                </c:pt>
                <c:pt idx="542">
                  <c:v>192</c:v>
                </c:pt>
                <c:pt idx="543">
                  <c:v>193</c:v>
                </c:pt>
                <c:pt idx="544">
                  <c:v>194</c:v>
                </c:pt>
                <c:pt idx="545">
                  <c:v>195</c:v>
                </c:pt>
                <c:pt idx="546">
                  <c:v>196</c:v>
                </c:pt>
                <c:pt idx="547">
                  <c:v>197</c:v>
                </c:pt>
                <c:pt idx="548">
                  <c:v>198</c:v>
                </c:pt>
                <c:pt idx="549">
                  <c:v>199</c:v>
                </c:pt>
                <c:pt idx="550">
                  <c:v>200</c:v>
                </c:pt>
                <c:pt idx="551">
                  <c:v>201</c:v>
                </c:pt>
                <c:pt idx="552">
                  <c:v>202</c:v>
                </c:pt>
                <c:pt idx="553">
                  <c:v>203</c:v>
                </c:pt>
                <c:pt idx="554">
                  <c:v>204</c:v>
                </c:pt>
                <c:pt idx="555">
                  <c:v>205</c:v>
                </c:pt>
                <c:pt idx="556">
                  <c:v>206</c:v>
                </c:pt>
                <c:pt idx="557">
                  <c:v>207</c:v>
                </c:pt>
                <c:pt idx="558">
                  <c:v>208</c:v>
                </c:pt>
                <c:pt idx="559">
                  <c:v>209</c:v>
                </c:pt>
                <c:pt idx="560">
                  <c:v>210</c:v>
                </c:pt>
                <c:pt idx="561">
                  <c:v>211</c:v>
                </c:pt>
                <c:pt idx="562">
                  <c:v>212</c:v>
                </c:pt>
                <c:pt idx="563">
                  <c:v>213</c:v>
                </c:pt>
                <c:pt idx="564">
                  <c:v>214</c:v>
                </c:pt>
                <c:pt idx="565">
                  <c:v>215</c:v>
                </c:pt>
                <c:pt idx="566">
                  <c:v>216</c:v>
                </c:pt>
                <c:pt idx="567">
                  <c:v>217</c:v>
                </c:pt>
                <c:pt idx="568">
                  <c:v>218</c:v>
                </c:pt>
                <c:pt idx="569">
                  <c:v>219</c:v>
                </c:pt>
                <c:pt idx="570">
                  <c:v>220</c:v>
                </c:pt>
                <c:pt idx="571">
                  <c:v>221</c:v>
                </c:pt>
                <c:pt idx="572">
                  <c:v>222</c:v>
                </c:pt>
                <c:pt idx="573">
                  <c:v>223</c:v>
                </c:pt>
                <c:pt idx="574">
                  <c:v>224</c:v>
                </c:pt>
                <c:pt idx="575">
                  <c:v>225</c:v>
                </c:pt>
                <c:pt idx="576">
                  <c:v>226</c:v>
                </c:pt>
                <c:pt idx="577">
                  <c:v>227</c:v>
                </c:pt>
                <c:pt idx="578">
                  <c:v>228</c:v>
                </c:pt>
                <c:pt idx="579">
                  <c:v>229</c:v>
                </c:pt>
                <c:pt idx="580">
                  <c:v>230</c:v>
                </c:pt>
                <c:pt idx="581">
                  <c:v>231</c:v>
                </c:pt>
                <c:pt idx="582">
                  <c:v>232</c:v>
                </c:pt>
                <c:pt idx="583">
                  <c:v>233</c:v>
                </c:pt>
                <c:pt idx="584">
                  <c:v>234</c:v>
                </c:pt>
                <c:pt idx="585">
                  <c:v>235</c:v>
                </c:pt>
                <c:pt idx="586">
                  <c:v>236</c:v>
                </c:pt>
                <c:pt idx="587">
                  <c:v>237</c:v>
                </c:pt>
                <c:pt idx="588">
                  <c:v>238</c:v>
                </c:pt>
                <c:pt idx="589">
                  <c:v>239</c:v>
                </c:pt>
                <c:pt idx="590">
                  <c:v>240</c:v>
                </c:pt>
                <c:pt idx="591">
                  <c:v>241</c:v>
                </c:pt>
                <c:pt idx="592">
                  <c:v>242</c:v>
                </c:pt>
                <c:pt idx="593">
                  <c:v>243</c:v>
                </c:pt>
                <c:pt idx="594">
                  <c:v>244</c:v>
                </c:pt>
                <c:pt idx="595">
                  <c:v>245</c:v>
                </c:pt>
                <c:pt idx="596">
                  <c:v>246</c:v>
                </c:pt>
                <c:pt idx="597">
                  <c:v>247</c:v>
                </c:pt>
                <c:pt idx="598">
                  <c:v>248</c:v>
                </c:pt>
                <c:pt idx="599">
                  <c:v>249</c:v>
                </c:pt>
                <c:pt idx="600">
                  <c:v>250</c:v>
                </c:pt>
                <c:pt idx="601">
                  <c:v>251</c:v>
                </c:pt>
                <c:pt idx="602">
                  <c:v>252</c:v>
                </c:pt>
                <c:pt idx="603">
                  <c:v>253</c:v>
                </c:pt>
                <c:pt idx="604">
                  <c:v>254</c:v>
                </c:pt>
                <c:pt idx="605">
                  <c:v>255</c:v>
                </c:pt>
                <c:pt idx="606">
                  <c:v>256</c:v>
                </c:pt>
                <c:pt idx="607">
                  <c:v>257</c:v>
                </c:pt>
                <c:pt idx="608">
                  <c:v>258</c:v>
                </c:pt>
                <c:pt idx="609">
                  <c:v>259</c:v>
                </c:pt>
                <c:pt idx="610">
                  <c:v>260</c:v>
                </c:pt>
                <c:pt idx="611">
                  <c:v>261</c:v>
                </c:pt>
                <c:pt idx="612">
                  <c:v>262</c:v>
                </c:pt>
                <c:pt idx="613">
                  <c:v>263</c:v>
                </c:pt>
                <c:pt idx="614">
                  <c:v>264</c:v>
                </c:pt>
                <c:pt idx="615">
                  <c:v>265</c:v>
                </c:pt>
                <c:pt idx="616">
                  <c:v>266</c:v>
                </c:pt>
                <c:pt idx="617">
                  <c:v>267</c:v>
                </c:pt>
                <c:pt idx="618">
                  <c:v>268</c:v>
                </c:pt>
                <c:pt idx="619">
                  <c:v>269</c:v>
                </c:pt>
                <c:pt idx="620">
                  <c:v>270</c:v>
                </c:pt>
                <c:pt idx="621">
                  <c:v>271</c:v>
                </c:pt>
                <c:pt idx="622">
                  <c:v>272</c:v>
                </c:pt>
                <c:pt idx="623">
                  <c:v>273</c:v>
                </c:pt>
                <c:pt idx="624">
                  <c:v>274</c:v>
                </c:pt>
                <c:pt idx="625">
                  <c:v>275</c:v>
                </c:pt>
                <c:pt idx="626">
                  <c:v>276</c:v>
                </c:pt>
                <c:pt idx="627">
                  <c:v>277</c:v>
                </c:pt>
                <c:pt idx="628">
                  <c:v>278</c:v>
                </c:pt>
                <c:pt idx="629">
                  <c:v>279</c:v>
                </c:pt>
                <c:pt idx="630">
                  <c:v>280</c:v>
                </c:pt>
                <c:pt idx="631">
                  <c:v>281</c:v>
                </c:pt>
                <c:pt idx="632">
                  <c:v>282</c:v>
                </c:pt>
                <c:pt idx="633">
                  <c:v>283</c:v>
                </c:pt>
                <c:pt idx="634">
                  <c:v>284</c:v>
                </c:pt>
                <c:pt idx="635">
                  <c:v>285</c:v>
                </c:pt>
                <c:pt idx="636">
                  <c:v>286</c:v>
                </c:pt>
                <c:pt idx="637">
                  <c:v>287</c:v>
                </c:pt>
                <c:pt idx="638">
                  <c:v>288</c:v>
                </c:pt>
                <c:pt idx="639">
                  <c:v>289</c:v>
                </c:pt>
                <c:pt idx="640">
                  <c:v>290</c:v>
                </c:pt>
                <c:pt idx="641">
                  <c:v>291</c:v>
                </c:pt>
                <c:pt idx="642">
                  <c:v>292</c:v>
                </c:pt>
                <c:pt idx="643">
                  <c:v>293</c:v>
                </c:pt>
                <c:pt idx="644">
                  <c:v>294</c:v>
                </c:pt>
                <c:pt idx="645">
                  <c:v>295</c:v>
                </c:pt>
                <c:pt idx="646">
                  <c:v>296</c:v>
                </c:pt>
                <c:pt idx="647">
                  <c:v>297</c:v>
                </c:pt>
                <c:pt idx="648">
                  <c:v>298</c:v>
                </c:pt>
                <c:pt idx="649">
                  <c:v>299</c:v>
                </c:pt>
                <c:pt idx="650">
                  <c:v>300</c:v>
                </c:pt>
                <c:pt idx="651">
                  <c:v>301</c:v>
                </c:pt>
                <c:pt idx="652">
                  <c:v>302</c:v>
                </c:pt>
                <c:pt idx="653">
                  <c:v>303</c:v>
                </c:pt>
                <c:pt idx="654">
                  <c:v>304</c:v>
                </c:pt>
                <c:pt idx="655">
                  <c:v>305</c:v>
                </c:pt>
                <c:pt idx="656">
                  <c:v>306</c:v>
                </c:pt>
                <c:pt idx="657">
                  <c:v>307</c:v>
                </c:pt>
                <c:pt idx="658">
                  <c:v>308</c:v>
                </c:pt>
                <c:pt idx="659">
                  <c:v>309</c:v>
                </c:pt>
                <c:pt idx="660">
                  <c:v>310</c:v>
                </c:pt>
                <c:pt idx="661">
                  <c:v>311</c:v>
                </c:pt>
                <c:pt idx="662">
                  <c:v>312</c:v>
                </c:pt>
                <c:pt idx="663">
                  <c:v>313</c:v>
                </c:pt>
                <c:pt idx="664">
                  <c:v>314</c:v>
                </c:pt>
                <c:pt idx="665">
                  <c:v>315</c:v>
                </c:pt>
                <c:pt idx="666">
                  <c:v>316</c:v>
                </c:pt>
                <c:pt idx="667">
                  <c:v>317</c:v>
                </c:pt>
                <c:pt idx="668">
                  <c:v>318</c:v>
                </c:pt>
                <c:pt idx="669">
                  <c:v>319</c:v>
                </c:pt>
                <c:pt idx="670">
                  <c:v>320</c:v>
                </c:pt>
                <c:pt idx="671">
                  <c:v>321</c:v>
                </c:pt>
                <c:pt idx="672">
                  <c:v>322</c:v>
                </c:pt>
                <c:pt idx="673">
                  <c:v>323</c:v>
                </c:pt>
                <c:pt idx="674">
                  <c:v>324</c:v>
                </c:pt>
                <c:pt idx="675">
                  <c:v>325</c:v>
                </c:pt>
                <c:pt idx="676">
                  <c:v>326</c:v>
                </c:pt>
                <c:pt idx="677">
                  <c:v>327</c:v>
                </c:pt>
                <c:pt idx="678">
                  <c:v>328</c:v>
                </c:pt>
                <c:pt idx="679">
                  <c:v>329</c:v>
                </c:pt>
                <c:pt idx="680">
                  <c:v>330</c:v>
                </c:pt>
                <c:pt idx="681">
                  <c:v>331</c:v>
                </c:pt>
                <c:pt idx="682">
                  <c:v>332</c:v>
                </c:pt>
                <c:pt idx="683">
                  <c:v>333</c:v>
                </c:pt>
                <c:pt idx="684">
                  <c:v>334</c:v>
                </c:pt>
                <c:pt idx="685">
                  <c:v>335</c:v>
                </c:pt>
                <c:pt idx="686">
                  <c:v>336</c:v>
                </c:pt>
                <c:pt idx="687">
                  <c:v>337</c:v>
                </c:pt>
                <c:pt idx="688">
                  <c:v>338</c:v>
                </c:pt>
                <c:pt idx="689">
                  <c:v>339</c:v>
                </c:pt>
                <c:pt idx="690">
                  <c:v>340</c:v>
                </c:pt>
                <c:pt idx="691">
                  <c:v>341</c:v>
                </c:pt>
                <c:pt idx="692">
                  <c:v>342</c:v>
                </c:pt>
                <c:pt idx="693">
                  <c:v>343</c:v>
                </c:pt>
                <c:pt idx="694">
                  <c:v>344</c:v>
                </c:pt>
                <c:pt idx="695">
                  <c:v>345</c:v>
                </c:pt>
                <c:pt idx="696">
                  <c:v>346</c:v>
                </c:pt>
                <c:pt idx="697">
                  <c:v>347</c:v>
                </c:pt>
                <c:pt idx="698">
                  <c:v>348</c:v>
                </c:pt>
                <c:pt idx="699">
                  <c:v>349</c:v>
                </c:pt>
                <c:pt idx="700">
                  <c:v>350</c:v>
                </c:pt>
              </c:numCache>
            </c:numRef>
          </c:xVal>
          <c:yVal>
            <c:numRef>
              <c:f>'[20231005_CIEMAT_CLIC_field_comparison.xlsx]comparison'!$I$3:$I$703</c:f>
              <c:numCache>
                <c:formatCode>General</c:formatCode>
                <c:ptCount val="701"/>
                <c:pt idx="0">
                  <c:v>-3.6493049999999902E-2</c:v>
                </c:pt>
                <c:pt idx="1">
                  <c:v>-3.7529350000000003E-2</c:v>
                </c:pt>
                <c:pt idx="2">
                  <c:v>-3.860065E-2</c:v>
                </c:pt>
                <c:pt idx="3">
                  <c:v>-3.9700799999999897E-2</c:v>
                </c:pt>
                <c:pt idx="4">
                  <c:v>-4.0842099999999902E-2</c:v>
                </c:pt>
                <c:pt idx="5">
                  <c:v>-4.2025300000000002E-2</c:v>
                </c:pt>
                <c:pt idx="6">
                  <c:v>-4.3248399999999902E-2</c:v>
                </c:pt>
                <c:pt idx="7">
                  <c:v>-4.4507499999999901E-2</c:v>
                </c:pt>
                <c:pt idx="8">
                  <c:v>-4.58343999999999E-2</c:v>
                </c:pt>
                <c:pt idx="9">
                  <c:v>-4.7197099999999999E-2</c:v>
                </c:pt>
                <c:pt idx="10">
                  <c:v>-4.8603499999999897E-2</c:v>
                </c:pt>
                <c:pt idx="11">
                  <c:v>-5.0073599999999899E-2</c:v>
                </c:pt>
                <c:pt idx="12">
                  <c:v>-5.1588599999999901E-2</c:v>
                </c:pt>
                <c:pt idx="13">
                  <c:v>-5.3149099999999998E-2</c:v>
                </c:pt>
                <c:pt idx="14">
                  <c:v>-5.4776100000000001E-2</c:v>
                </c:pt>
                <c:pt idx="15">
                  <c:v>-5.6465799999999899E-2</c:v>
                </c:pt>
                <c:pt idx="16">
                  <c:v>-5.8217099999999897E-2</c:v>
                </c:pt>
                <c:pt idx="17">
                  <c:v>-6.0040299999999998E-2</c:v>
                </c:pt>
                <c:pt idx="18">
                  <c:v>-6.1936850000000002E-2</c:v>
                </c:pt>
                <c:pt idx="19">
                  <c:v>-6.3907549999999994E-2</c:v>
                </c:pt>
                <c:pt idx="20">
                  <c:v>-6.5948149999999997E-2</c:v>
                </c:pt>
                <c:pt idx="21">
                  <c:v>-6.806305E-2</c:v>
                </c:pt>
                <c:pt idx="22">
                  <c:v>-7.027535E-2</c:v>
                </c:pt>
                <c:pt idx="23">
                  <c:v>-7.2573349999999898E-2</c:v>
                </c:pt>
                <c:pt idx="24">
                  <c:v>-7.4960349999999995E-2</c:v>
                </c:pt>
                <c:pt idx="25">
                  <c:v>-7.7451800000000001E-2</c:v>
                </c:pt>
                <c:pt idx="26">
                  <c:v>-8.0039849999999899E-2</c:v>
                </c:pt>
                <c:pt idx="27">
                  <c:v>-8.2744349999999897E-2</c:v>
                </c:pt>
                <c:pt idx="28">
                  <c:v>-8.5577249999999896E-2</c:v>
                </c:pt>
                <c:pt idx="29">
                  <c:v>-8.8539950000000006E-2</c:v>
                </c:pt>
                <c:pt idx="30">
                  <c:v>-9.1615100000000005E-2</c:v>
                </c:pt>
                <c:pt idx="31">
                  <c:v>-9.4825350000000003E-2</c:v>
                </c:pt>
                <c:pt idx="32">
                  <c:v>-9.819E-2</c:v>
                </c:pt>
                <c:pt idx="33">
                  <c:v>-0.1017049</c:v>
                </c:pt>
                <c:pt idx="34">
                  <c:v>-0.10538064999999899</c:v>
                </c:pt>
                <c:pt idx="35">
                  <c:v>-0.10924365</c:v>
                </c:pt>
                <c:pt idx="36">
                  <c:v>-0.11329110000000001</c:v>
                </c:pt>
                <c:pt idx="37">
                  <c:v>-0.11753135000000001</c:v>
                </c:pt>
                <c:pt idx="38">
                  <c:v>-0.12199285</c:v>
                </c:pt>
                <c:pt idx="39">
                  <c:v>-0.12667044999999899</c:v>
                </c:pt>
                <c:pt idx="40">
                  <c:v>-0.1315856</c:v>
                </c:pt>
                <c:pt idx="41">
                  <c:v>-0.13675684999999899</c:v>
                </c:pt>
                <c:pt idx="42">
                  <c:v>-0.14221025000000001</c:v>
                </c:pt>
                <c:pt idx="43">
                  <c:v>-0.14795295</c:v>
                </c:pt>
                <c:pt idx="44">
                  <c:v>-0.15399935000000001</c:v>
                </c:pt>
                <c:pt idx="45">
                  <c:v>-0.16037979999999999</c:v>
                </c:pt>
                <c:pt idx="46">
                  <c:v>-0.16713349999999899</c:v>
                </c:pt>
                <c:pt idx="47">
                  <c:v>-0.17429259999999899</c:v>
                </c:pt>
                <c:pt idx="48">
                  <c:v>-0.1818777</c:v>
                </c:pt>
                <c:pt idx="49">
                  <c:v>-0.18989734999999999</c:v>
                </c:pt>
                <c:pt idx="50">
                  <c:v>-0.19838129999999901</c:v>
                </c:pt>
                <c:pt idx="51">
                  <c:v>-0.20737734999999899</c:v>
                </c:pt>
                <c:pt idx="52">
                  <c:v>-0.2169393</c:v>
                </c:pt>
                <c:pt idx="53">
                  <c:v>-0.22707345000000001</c:v>
                </c:pt>
                <c:pt idx="54">
                  <c:v>-0.23783879999999999</c:v>
                </c:pt>
                <c:pt idx="55">
                  <c:v>-0.24927315</c:v>
                </c:pt>
                <c:pt idx="56">
                  <c:v>-0.26141379999999897</c:v>
                </c:pt>
                <c:pt idx="57">
                  <c:v>-0.27425535000000001</c:v>
                </c:pt>
                <c:pt idx="58">
                  <c:v>-0.28785549999999999</c:v>
                </c:pt>
                <c:pt idx="59">
                  <c:v>-0.3022107</c:v>
                </c:pt>
                <c:pt idx="60">
                  <c:v>-0.31731929999999903</c:v>
                </c:pt>
                <c:pt idx="61">
                  <c:v>-0.3331518</c:v>
                </c:pt>
                <c:pt idx="62">
                  <c:v>-0.34970069999999898</c:v>
                </c:pt>
                <c:pt idx="63">
                  <c:v>-0.36684289999999897</c:v>
                </c:pt>
                <c:pt idx="64">
                  <c:v>-0.38448535</c:v>
                </c:pt>
                <c:pt idx="65">
                  <c:v>-0.40249594999999899</c:v>
                </c:pt>
                <c:pt idx="66">
                  <c:v>-0.42070229999999897</c:v>
                </c:pt>
                <c:pt idx="67">
                  <c:v>-0.43894865</c:v>
                </c:pt>
                <c:pt idx="68">
                  <c:v>-0.45695549999999902</c:v>
                </c:pt>
                <c:pt idx="69">
                  <c:v>-0.47441544999999902</c:v>
                </c:pt>
                <c:pt idx="70">
                  <c:v>-0.49109804999999901</c:v>
                </c:pt>
                <c:pt idx="71">
                  <c:v>-0.50684724999999997</c:v>
                </c:pt>
                <c:pt idx="72">
                  <c:v>-0.52146510000000001</c:v>
                </c:pt>
                <c:pt idx="73">
                  <c:v>-0.53486100000000003</c:v>
                </c:pt>
                <c:pt idx="74">
                  <c:v>-0.54697054999999895</c:v>
                </c:pt>
                <c:pt idx="75">
                  <c:v>-0.55777310000000002</c:v>
                </c:pt>
                <c:pt idx="76">
                  <c:v>-0.56732585000000002</c:v>
                </c:pt>
                <c:pt idx="77">
                  <c:v>-0.57571570000000005</c:v>
                </c:pt>
                <c:pt idx="78">
                  <c:v>-0.58303210000000005</c:v>
                </c:pt>
                <c:pt idx="79">
                  <c:v>-0.58942649999999996</c:v>
                </c:pt>
                <c:pt idx="80">
                  <c:v>-0.59498854999999995</c:v>
                </c:pt>
                <c:pt idx="81">
                  <c:v>-0.59985339999999898</c:v>
                </c:pt>
                <c:pt idx="82">
                  <c:v>-0.60413799999999995</c:v>
                </c:pt>
                <c:pt idx="83">
                  <c:v>-0.60792745000000004</c:v>
                </c:pt>
                <c:pt idx="84">
                  <c:v>-0.611314899999999</c:v>
                </c:pt>
                <c:pt idx="85">
                  <c:v>-0.61436595000000005</c:v>
                </c:pt>
                <c:pt idx="86">
                  <c:v>-0.61715315000000004</c:v>
                </c:pt>
                <c:pt idx="87">
                  <c:v>-0.61973624999999899</c:v>
                </c:pt>
                <c:pt idx="88">
                  <c:v>-0.62214100000000006</c:v>
                </c:pt>
                <c:pt idx="89">
                  <c:v>-0.62440065</c:v>
                </c:pt>
                <c:pt idx="90">
                  <c:v>-0.62655149999999904</c:v>
                </c:pt>
                <c:pt idx="91">
                  <c:v>-0.62861469999999897</c:v>
                </c:pt>
                <c:pt idx="92">
                  <c:v>-0.63060634999999898</c:v>
                </c:pt>
                <c:pt idx="93">
                  <c:v>-0.6325577</c:v>
                </c:pt>
                <c:pt idx="94">
                  <c:v>-0.63446124999999898</c:v>
                </c:pt>
                <c:pt idx="95">
                  <c:v>-0.63634174999999904</c:v>
                </c:pt>
                <c:pt idx="96">
                  <c:v>-0.63819899999999896</c:v>
                </c:pt>
                <c:pt idx="97">
                  <c:v>-0.64003279999999896</c:v>
                </c:pt>
                <c:pt idx="98">
                  <c:v>-0.64186005000000002</c:v>
                </c:pt>
                <c:pt idx="99">
                  <c:v>-0.64368150000000002</c:v>
                </c:pt>
                <c:pt idx="100">
                  <c:v>-0.64549129999999899</c:v>
                </c:pt>
                <c:pt idx="101">
                  <c:v>-0.64730814999999897</c:v>
                </c:pt>
                <c:pt idx="102">
                  <c:v>-0.64912919999999896</c:v>
                </c:pt>
                <c:pt idx="103">
                  <c:v>-0.65094465000000001</c:v>
                </c:pt>
                <c:pt idx="104">
                  <c:v>-0.6527655</c:v>
                </c:pt>
                <c:pt idx="105">
                  <c:v>-0.65458974999999897</c:v>
                </c:pt>
                <c:pt idx="106">
                  <c:v>-0.65642279999999897</c:v>
                </c:pt>
                <c:pt idx="107">
                  <c:v>-0.65827815000000001</c:v>
                </c:pt>
                <c:pt idx="108">
                  <c:v>-0.66013339999999998</c:v>
                </c:pt>
                <c:pt idx="109">
                  <c:v>-0.66199659999999905</c:v>
                </c:pt>
                <c:pt idx="110">
                  <c:v>-0.66386729999999905</c:v>
                </c:pt>
                <c:pt idx="111">
                  <c:v>-0.6657362</c:v>
                </c:pt>
                <c:pt idx="112">
                  <c:v>-0.66762235000000003</c:v>
                </c:pt>
                <c:pt idx="113">
                  <c:v>-0.66952254999999905</c:v>
                </c:pt>
                <c:pt idx="114">
                  <c:v>-0.6714348</c:v>
                </c:pt>
                <c:pt idx="115">
                  <c:v>-0.67335579999999895</c:v>
                </c:pt>
                <c:pt idx="116">
                  <c:v>-0.67528484999999905</c:v>
                </c:pt>
                <c:pt idx="117">
                  <c:v>-0.67723089999999897</c:v>
                </c:pt>
                <c:pt idx="118">
                  <c:v>-0.67918480000000003</c:v>
                </c:pt>
                <c:pt idx="119">
                  <c:v>-0.68114649999999899</c:v>
                </c:pt>
                <c:pt idx="120">
                  <c:v>-0.6831197</c:v>
                </c:pt>
                <c:pt idx="121">
                  <c:v>-0.68510554999999995</c:v>
                </c:pt>
                <c:pt idx="122">
                  <c:v>-0.68709799999999899</c:v>
                </c:pt>
                <c:pt idx="123">
                  <c:v>-0.68909814999999897</c:v>
                </c:pt>
                <c:pt idx="124">
                  <c:v>-0.69111555000000002</c:v>
                </c:pt>
                <c:pt idx="125">
                  <c:v>-0.69315170000000004</c:v>
                </c:pt>
                <c:pt idx="126">
                  <c:v>-0.69518990000000003</c:v>
                </c:pt>
                <c:pt idx="127">
                  <c:v>-0.69724385</c:v>
                </c:pt>
                <c:pt idx="128">
                  <c:v>-0.69932185000000002</c:v>
                </c:pt>
                <c:pt idx="129">
                  <c:v>-0.70139695000000002</c:v>
                </c:pt>
                <c:pt idx="130">
                  <c:v>-0.70348549999999899</c:v>
                </c:pt>
                <c:pt idx="131">
                  <c:v>-0.70559335000000001</c:v>
                </c:pt>
                <c:pt idx="132">
                  <c:v>-0.70770080000000002</c:v>
                </c:pt>
                <c:pt idx="133">
                  <c:v>-0.70982814999999899</c:v>
                </c:pt>
                <c:pt idx="134">
                  <c:v>-0.71197664999999899</c:v>
                </c:pt>
                <c:pt idx="135">
                  <c:v>-0.71413079999999896</c:v>
                </c:pt>
                <c:pt idx="136">
                  <c:v>-0.71629929999999897</c:v>
                </c:pt>
                <c:pt idx="137">
                  <c:v>-0.71849094999999896</c:v>
                </c:pt>
                <c:pt idx="138">
                  <c:v>-0.72068544999999895</c:v>
                </c:pt>
                <c:pt idx="139">
                  <c:v>-0.72289455000000002</c:v>
                </c:pt>
                <c:pt idx="140">
                  <c:v>-0.72510934999999899</c:v>
                </c:pt>
                <c:pt idx="141">
                  <c:v>-0.72735240000000001</c:v>
                </c:pt>
                <c:pt idx="142">
                  <c:v>-0.72960155000000004</c:v>
                </c:pt>
                <c:pt idx="143">
                  <c:v>-0.73186859999999898</c:v>
                </c:pt>
                <c:pt idx="144">
                  <c:v>-0.73414405000000005</c:v>
                </c:pt>
                <c:pt idx="145">
                  <c:v>-0.73642605000000005</c:v>
                </c:pt>
                <c:pt idx="146">
                  <c:v>-0.73872784999999896</c:v>
                </c:pt>
                <c:pt idx="147">
                  <c:v>-0.7410561</c:v>
                </c:pt>
                <c:pt idx="148">
                  <c:v>-0.74338884999999899</c:v>
                </c:pt>
                <c:pt idx="149">
                  <c:v>-0.74572269999999896</c:v>
                </c:pt>
                <c:pt idx="150">
                  <c:v>-0.74808275000000002</c:v>
                </c:pt>
                <c:pt idx="151">
                  <c:v>-0.75044759999999899</c:v>
                </c:pt>
                <c:pt idx="152">
                  <c:v>-0.75283195000000003</c:v>
                </c:pt>
                <c:pt idx="153">
                  <c:v>-0.75522445000000005</c:v>
                </c:pt>
                <c:pt idx="154">
                  <c:v>-0.75763265000000002</c:v>
                </c:pt>
                <c:pt idx="155">
                  <c:v>-0.76006169999999995</c:v>
                </c:pt>
                <c:pt idx="156">
                  <c:v>-0.76249995000000004</c:v>
                </c:pt>
                <c:pt idx="157">
                  <c:v>-0.76496224999999896</c:v>
                </c:pt>
                <c:pt idx="158">
                  <c:v>-0.76743625000000004</c:v>
                </c:pt>
                <c:pt idx="159">
                  <c:v>-0.76992210000000005</c:v>
                </c:pt>
                <c:pt idx="160">
                  <c:v>-0.77242745000000002</c:v>
                </c:pt>
                <c:pt idx="161">
                  <c:v>-0.77494770000000002</c:v>
                </c:pt>
                <c:pt idx="162">
                  <c:v>-0.77749489999999899</c:v>
                </c:pt>
                <c:pt idx="163">
                  <c:v>-0.78004300000000004</c:v>
                </c:pt>
                <c:pt idx="164">
                  <c:v>-0.78260980000000002</c:v>
                </c:pt>
                <c:pt idx="165">
                  <c:v>-0.78520314999999896</c:v>
                </c:pt>
                <c:pt idx="166">
                  <c:v>-0.78781959999999895</c:v>
                </c:pt>
                <c:pt idx="167">
                  <c:v>-0.79045544999999995</c:v>
                </c:pt>
                <c:pt idx="168">
                  <c:v>-0.79309779999999896</c:v>
                </c:pt>
                <c:pt idx="169">
                  <c:v>-0.79576170000000002</c:v>
                </c:pt>
                <c:pt idx="170">
                  <c:v>-0.79844309999999996</c:v>
                </c:pt>
                <c:pt idx="171">
                  <c:v>-0.80114059999999898</c:v>
                </c:pt>
                <c:pt idx="172">
                  <c:v>-0.80385954999999898</c:v>
                </c:pt>
                <c:pt idx="173">
                  <c:v>-0.80659170000000002</c:v>
                </c:pt>
                <c:pt idx="174">
                  <c:v>-0.80934304999999995</c:v>
                </c:pt>
                <c:pt idx="175">
                  <c:v>-0.81211124999999995</c:v>
                </c:pt>
                <c:pt idx="176">
                  <c:v>-0.81490375000000004</c:v>
                </c:pt>
                <c:pt idx="177">
                  <c:v>-0.81770794999999896</c:v>
                </c:pt>
                <c:pt idx="178">
                  <c:v>-0.8205308</c:v>
                </c:pt>
                <c:pt idx="179">
                  <c:v>-0.82335665000000002</c:v>
                </c:pt>
                <c:pt idx="180">
                  <c:v>-0.8262176</c:v>
                </c:pt>
                <c:pt idx="181">
                  <c:v>-0.82909719999999898</c:v>
                </c:pt>
                <c:pt idx="182">
                  <c:v>-0.83198510000000003</c:v>
                </c:pt>
                <c:pt idx="183">
                  <c:v>-0.83489039999999903</c:v>
                </c:pt>
                <c:pt idx="184">
                  <c:v>-0.83781519999999998</c:v>
                </c:pt>
                <c:pt idx="185">
                  <c:v>-0.84075655000000005</c:v>
                </c:pt>
                <c:pt idx="186">
                  <c:v>-0.84373299999999996</c:v>
                </c:pt>
                <c:pt idx="187">
                  <c:v>-0.84674114999999905</c:v>
                </c:pt>
                <c:pt idx="188">
                  <c:v>-0.84975044999999905</c:v>
                </c:pt>
                <c:pt idx="189">
                  <c:v>-0.85277389999999897</c:v>
                </c:pt>
                <c:pt idx="190">
                  <c:v>-0.85582230000000004</c:v>
                </c:pt>
                <c:pt idx="191">
                  <c:v>-0.8588711</c:v>
                </c:pt>
                <c:pt idx="192">
                  <c:v>-0.86196174999999897</c:v>
                </c:pt>
                <c:pt idx="193">
                  <c:v>-0.86507285</c:v>
                </c:pt>
                <c:pt idx="194">
                  <c:v>-0.8681972</c:v>
                </c:pt>
                <c:pt idx="195">
                  <c:v>-0.87133804999999998</c:v>
                </c:pt>
                <c:pt idx="196">
                  <c:v>-0.87450699999999904</c:v>
                </c:pt>
                <c:pt idx="197">
                  <c:v>-0.87768175000000004</c:v>
                </c:pt>
                <c:pt idx="198">
                  <c:v>-0.88089409999999901</c:v>
                </c:pt>
                <c:pt idx="199">
                  <c:v>-0.8841135</c:v>
                </c:pt>
                <c:pt idx="200">
                  <c:v>-0.88735114999999898</c:v>
                </c:pt>
                <c:pt idx="201">
                  <c:v>-0.89060819999999896</c:v>
                </c:pt>
                <c:pt idx="202">
                  <c:v>-0.89388099999999904</c:v>
                </c:pt>
                <c:pt idx="203">
                  <c:v>-0.89717844999999896</c:v>
                </c:pt>
                <c:pt idx="204">
                  <c:v>-0.90049219999999897</c:v>
                </c:pt>
                <c:pt idx="205">
                  <c:v>-0.90382620000000002</c:v>
                </c:pt>
                <c:pt idx="206">
                  <c:v>-0.90718699999999897</c:v>
                </c:pt>
                <c:pt idx="207">
                  <c:v>-0.91056879999999996</c:v>
                </c:pt>
                <c:pt idx="208">
                  <c:v>-0.91395974999999996</c:v>
                </c:pt>
                <c:pt idx="209">
                  <c:v>-0.91737555000000004</c:v>
                </c:pt>
                <c:pt idx="210">
                  <c:v>-0.9208134</c:v>
                </c:pt>
                <c:pt idx="211">
                  <c:v>-0.92426414999999895</c:v>
                </c:pt>
                <c:pt idx="212">
                  <c:v>-0.92772425000000003</c:v>
                </c:pt>
                <c:pt idx="213">
                  <c:v>-0.93121825000000003</c:v>
                </c:pt>
                <c:pt idx="214">
                  <c:v>-0.93473004999999898</c:v>
                </c:pt>
                <c:pt idx="215">
                  <c:v>-0.93827179999999899</c:v>
                </c:pt>
                <c:pt idx="216">
                  <c:v>-0.94182220000000005</c:v>
                </c:pt>
                <c:pt idx="217">
                  <c:v>-0.94538434999999899</c:v>
                </c:pt>
                <c:pt idx="218">
                  <c:v>-0.948967</c:v>
                </c:pt>
                <c:pt idx="219">
                  <c:v>-0.9525652</c:v>
                </c:pt>
                <c:pt idx="220">
                  <c:v>-0.95619164999999995</c:v>
                </c:pt>
                <c:pt idx="221">
                  <c:v>-0.95982690000000004</c:v>
                </c:pt>
                <c:pt idx="222">
                  <c:v>-0.96348504999999995</c:v>
                </c:pt>
                <c:pt idx="223">
                  <c:v>-0.96716975000000005</c:v>
                </c:pt>
                <c:pt idx="224">
                  <c:v>-0.97089454999999902</c:v>
                </c:pt>
                <c:pt idx="225">
                  <c:v>-0.97464119999999899</c:v>
                </c:pt>
                <c:pt idx="226">
                  <c:v>-0.97844615000000001</c:v>
                </c:pt>
                <c:pt idx="227">
                  <c:v>-0.9822805</c:v>
                </c:pt>
                <c:pt idx="228">
                  <c:v>-0.98616194999999995</c:v>
                </c:pt>
                <c:pt idx="229">
                  <c:v>-0.99011114999999905</c:v>
                </c:pt>
                <c:pt idx="230">
                  <c:v>-0.99412665</c:v>
                </c:pt>
                <c:pt idx="231">
                  <c:v>-0.99824574999999904</c:v>
                </c:pt>
                <c:pt idx="232">
                  <c:v>-1.0024692499999901</c:v>
                </c:pt>
                <c:pt idx="233">
                  <c:v>-1.0068320499999901</c:v>
                </c:pt>
                <c:pt idx="234">
                  <c:v>-1.0113712500000001</c:v>
                </c:pt>
                <c:pt idx="235">
                  <c:v>-1.0161208500000001</c:v>
                </c:pt>
                <c:pt idx="236">
                  <c:v>-1.0211316500000001</c:v>
                </c:pt>
                <c:pt idx="237">
                  <c:v>-1.02648345</c:v>
                </c:pt>
                <c:pt idx="238">
                  <c:v>-1.0322537999999899</c:v>
                </c:pt>
                <c:pt idx="239">
                  <c:v>-1.03856934999999</c:v>
                </c:pt>
                <c:pt idx="240">
                  <c:v>-1.0455313500000001</c:v>
                </c:pt>
                <c:pt idx="241">
                  <c:v>-1.05330954999999</c:v>
                </c:pt>
                <c:pt idx="242">
                  <c:v>-1.0620333</c:v>
                </c:pt>
                <c:pt idx="243">
                  <c:v>-1.0718147</c:v>
                </c:pt>
                <c:pt idx="244">
                  <c:v>-1.0827167499999899</c:v>
                </c:pt>
                <c:pt idx="245">
                  <c:v>-1.09470025</c:v>
                </c:pt>
                <c:pt idx="246">
                  <c:v>-1.1075925</c:v>
                </c:pt>
                <c:pt idx="247">
                  <c:v>-1.12098125</c:v>
                </c:pt>
                <c:pt idx="248">
                  <c:v>-1.1345368499999899</c:v>
                </c:pt>
                <c:pt idx="249">
                  <c:v>-1.1478653999999899</c:v>
                </c:pt>
                <c:pt idx="250">
                  <c:v>-1.16068835</c:v>
                </c:pt>
                <c:pt idx="251">
                  <c:v>-1.1727754500000001</c:v>
                </c:pt>
                <c:pt idx="252">
                  <c:v>-1.1840176499999899</c:v>
                </c:pt>
                <c:pt idx="253">
                  <c:v>-1.19440075</c:v>
                </c:pt>
                <c:pt idx="254">
                  <c:v>-1.20399075</c:v>
                </c:pt>
                <c:pt idx="255">
                  <c:v>-1.2128844000000001</c:v>
                </c:pt>
                <c:pt idx="256">
                  <c:v>-1.2211960500000001</c:v>
                </c:pt>
                <c:pt idx="257">
                  <c:v>-1.2290386499999999</c:v>
                </c:pt>
                <c:pt idx="258">
                  <c:v>-1.23651665</c:v>
                </c:pt>
                <c:pt idx="259">
                  <c:v>-1.2437103</c:v>
                </c:pt>
                <c:pt idx="260">
                  <c:v>-1.2506944499999999</c:v>
                </c:pt>
                <c:pt idx="261">
                  <c:v>-1.2575250499999899</c:v>
                </c:pt>
                <c:pt idx="262">
                  <c:v>-1.26425334999999</c:v>
                </c:pt>
                <c:pt idx="263">
                  <c:v>-1.27090905</c:v>
                </c:pt>
                <c:pt idx="264">
                  <c:v>-1.27753245</c:v>
                </c:pt>
                <c:pt idx="265">
                  <c:v>-1.2841711499999999</c:v>
                </c:pt>
                <c:pt idx="266">
                  <c:v>-1.2908077499999899</c:v>
                </c:pt>
                <c:pt idx="267">
                  <c:v>-1.2974390499999899</c:v>
                </c:pt>
                <c:pt idx="268">
                  <c:v>-1.3040997000000001</c:v>
                </c:pt>
                <c:pt idx="269">
                  <c:v>-1.3107918999999899</c:v>
                </c:pt>
                <c:pt idx="270">
                  <c:v>-1.31753645</c:v>
                </c:pt>
                <c:pt idx="271">
                  <c:v>-1.3243252000000001</c:v>
                </c:pt>
                <c:pt idx="272">
                  <c:v>-1.3311568</c:v>
                </c:pt>
                <c:pt idx="273">
                  <c:v>-1.33804305</c:v>
                </c:pt>
                <c:pt idx="274">
                  <c:v>-1.34499715</c:v>
                </c:pt>
                <c:pt idx="275">
                  <c:v>-1.35200125</c:v>
                </c:pt>
                <c:pt idx="276">
                  <c:v>-1.35906605</c:v>
                </c:pt>
                <c:pt idx="277">
                  <c:v>-1.36619965</c:v>
                </c:pt>
                <c:pt idx="278">
                  <c:v>-1.37339225</c:v>
                </c:pt>
                <c:pt idx="279">
                  <c:v>-1.3806603499999901</c:v>
                </c:pt>
                <c:pt idx="280">
                  <c:v>-1.3879785</c:v>
                </c:pt>
                <c:pt idx="281">
                  <c:v>-1.3953908500000001</c:v>
                </c:pt>
                <c:pt idx="282">
                  <c:v>-1.40286775</c:v>
                </c:pt>
                <c:pt idx="283">
                  <c:v>-1.4104080999999999</c:v>
                </c:pt>
                <c:pt idx="284">
                  <c:v>-1.4180434</c:v>
                </c:pt>
                <c:pt idx="285">
                  <c:v>-1.42576495</c:v>
                </c:pt>
                <c:pt idx="286">
                  <c:v>-1.4335606999999999</c:v>
                </c:pt>
                <c:pt idx="287">
                  <c:v>-1.44141889999999</c:v>
                </c:pt>
                <c:pt idx="288">
                  <c:v>-1.4493562499999999</c:v>
                </c:pt>
                <c:pt idx="289">
                  <c:v>-1.45738064999999</c:v>
                </c:pt>
                <c:pt idx="290">
                  <c:v>-1.4654987500000001</c:v>
                </c:pt>
                <c:pt idx="291">
                  <c:v>-1.4737084</c:v>
                </c:pt>
                <c:pt idx="292">
                  <c:v>-1.48200435</c:v>
                </c:pt>
                <c:pt idx="293">
                  <c:v>-1.4904052000000001</c:v>
                </c:pt>
                <c:pt idx="294">
                  <c:v>-1.4988967</c:v>
                </c:pt>
                <c:pt idx="295">
                  <c:v>-1.50747659999999</c:v>
                </c:pt>
                <c:pt idx="296">
                  <c:v>-1.5161545000000001</c:v>
                </c:pt>
                <c:pt idx="297">
                  <c:v>-1.5249329</c:v>
                </c:pt>
                <c:pt idx="298">
                  <c:v>-1.5338173500000001</c:v>
                </c:pt>
                <c:pt idx="299">
                  <c:v>-1.54280595</c:v>
                </c:pt>
                <c:pt idx="300">
                  <c:v>-1.55189785</c:v>
                </c:pt>
                <c:pt idx="301">
                  <c:v>-1.5611015500000001</c:v>
                </c:pt>
                <c:pt idx="302">
                  <c:v>-1.5703966</c:v>
                </c:pt>
                <c:pt idx="303">
                  <c:v>-1.5798101</c:v>
                </c:pt>
                <c:pt idx="304">
                  <c:v>-1.5893666500000001</c:v>
                </c:pt>
                <c:pt idx="305">
                  <c:v>-1.5990575499999899</c:v>
                </c:pt>
                <c:pt idx="306">
                  <c:v>-1.6088406499999901</c:v>
                </c:pt>
                <c:pt idx="307">
                  <c:v>-1.6187139500000001</c:v>
                </c:pt>
                <c:pt idx="308">
                  <c:v>-1.6287126999999899</c:v>
                </c:pt>
                <c:pt idx="309">
                  <c:v>-1.63883285</c:v>
                </c:pt>
                <c:pt idx="310">
                  <c:v>-1.6490840499999899</c:v>
                </c:pt>
                <c:pt idx="311">
                  <c:v>-1.65944055</c:v>
                </c:pt>
                <c:pt idx="312">
                  <c:v>-1.6699158000000001</c:v>
                </c:pt>
                <c:pt idx="313">
                  <c:v>-1.6805220999999999</c:v>
                </c:pt>
                <c:pt idx="314">
                  <c:v>-1.6912453000000001</c:v>
                </c:pt>
                <c:pt idx="315">
                  <c:v>-1.7020797999999899</c:v>
                </c:pt>
                <c:pt idx="316">
                  <c:v>-1.7130257</c:v>
                </c:pt>
                <c:pt idx="317">
                  <c:v>-1.72406589999999</c:v>
                </c:pt>
                <c:pt idx="318">
                  <c:v>-1.7352241500000001</c:v>
                </c:pt>
                <c:pt idx="319">
                  <c:v>-1.7464716</c:v>
                </c:pt>
                <c:pt idx="320">
                  <c:v>-1.7577976500000001</c:v>
                </c:pt>
                <c:pt idx="321">
                  <c:v>-1.7692185999999901</c:v>
                </c:pt>
                <c:pt idx="322">
                  <c:v>-1.78071965</c:v>
                </c:pt>
                <c:pt idx="323">
                  <c:v>-1.7923506499999899</c:v>
                </c:pt>
                <c:pt idx="324">
                  <c:v>-1.80417054999999</c:v>
                </c:pt>
                <c:pt idx="325">
                  <c:v>-1.8162525999999899</c:v>
                </c:pt>
                <c:pt idx="326">
                  <c:v>-1.82878125</c:v>
                </c:pt>
                <c:pt idx="327">
                  <c:v>-1.8422327999999999</c:v>
                </c:pt>
                <c:pt idx="328">
                  <c:v>-1.8573462999999999</c:v>
                </c:pt>
                <c:pt idx="329">
                  <c:v>-1.87529874999999</c:v>
                </c:pt>
                <c:pt idx="330">
                  <c:v>-1.8977522</c:v>
                </c:pt>
                <c:pt idx="331">
                  <c:v>-1.9265756999999899</c:v>
                </c:pt>
                <c:pt idx="332">
                  <c:v>-1.9633716999999999</c:v>
                </c:pt>
                <c:pt idx="333">
                  <c:v>-2.00864055</c:v>
                </c:pt>
                <c:pt idx="334">
                  <c:v>-2.0611487500000001</c:v>
                </c:pt>
                <c:pt idx="335">
                  <c:v>-2.1179857499999901</c:v>
                </c:pt>
                <c:pt idx="336">
                  <c:v>-2.1749881499999901</c:v>
                </c:pt>
                <c:pt idx="337">
                  <c:v>-2.2279341499999998</c:v>
                </c:pt>
                <c:pt idx="338">
                  <c:v>-2.27360615</c:v>
                </c:pt>
                <c:pt idx="339">
                  <c:v>-2.3104258999999998</c:v>
                </c:pt>
                <c:pt idx="340">
                  <c:v>-2.33856049999999</c:v>
                </c:pt>
                <c:pt idx="341">
                  <c:v>-2.3592328</c:v>
                </c:pt>
                <c:pt idx="342">
                  <c:v>-2.3740714999999999</c:v>
                </c:pt>
                <c:pt idx="343">
                  <c:v>-2.3845917999999902</c:v>
                </c:pt>
                <c:pt idx="344">
                  <c:v>-2.3920045000000001</c:v>
                </c:pt>
                <c:pt idx="345">
                  <c:v>-2.3971867499999902</c:v>
                </c:pt>
                <c:pt idx="346">
                  <c:v>-2.4007572000000001</c:v>
                </c:pt>
                <c:pt idx="347">
                  <c:v>-2.403181</c:v>
                </c:pt>
                <c:pt idx="348">
                  <c:v>-2.4047180500000001</c:v>
                </c:pt>
                <c:pt idx="349">
                  <c:v>-2.4055423</c:v>
                </c:pt>
                <c:pt idx="350">
                  <c:v>-2.40575275</c:v>
                </c:pt>
                <c:pt idx="351">
                  <c:v>-2.40536689999999</c:v>
                </c:pt>
                <c:pt idx="352">
                  <c:v>-2.40434404999999</c:v>
                </c:pt>
                <c:pt idx="353">
                  <c:v>-2.40258404999999</c:v>
                </c:pt>
                <c:pt idx="354">
                  <c:v>-2.3998828999999899</c:v>
                </c:pt>
                <c:pt idx="355">
                  <c:v>-2.3959320499999901</c:v>
                </c:pt>
                <c:pt idx="356">
                  <c:v>-2.3902486500000002</c:v>
                </c:pt>
                <c:pt idx="357">
                  <c:v>-2.3821287</c:v>
                </c:pt>
                <c:pt idx="358">
                  <c:v>-2.37060965</c:v>
                </c:pt>
                <c:pt idx="359">
                  <c:v>-2.3543794</c:v>
                </c:pt>
                <c:pt idx="360">
                  <c:v>-2.33181715</c:v>
                </c:pt>
                <c:pt idx="361">
                  <c:v>-2.3013973000000001</c:v>
                </c:pt>
                <c:pt idx="362">
                  <c:v>-2.2618526999999999</c:v>
                </c:pt>
                <c:pt idx="363">
                  <c:v>-2.2132073999999902</c:v>
                </c:pt>
                <c:pt idx="364">
                  <c:v>-2.1575388000000002</c:v>
                </c:pt>
                <c:pt idx="365">
                  <c:v>-2.0984832</c:v>
                </c:pt>
                <c:pt idx="366">
                  <c:v>-2.0405118500000001</c:v>
                </c:pt>
                <c:pt idx="367">
                  <c:v>-1.9878019</c:v>
                </c:pt>
                <c:pt idx="368">
                  <c:v>-1.94336025</c:v>
                </c:pt>
                <c:pt idx="369">
                  <c:v>-1.9083626</c:v>
                </c:pt>
                <c:pt idx="370">
                  <c:v>-1.8821161</c:v>
                </c:pt>
                <c:pt idx="371">
                  <c:v>-1.8626799000000001</c:v>
                </c:pt>
                <c:pt idx="372">
                  <c:v>-1.8477437000000001</c:v>
                </c:pt>
                <c:pt idx="373">
                  <c:v>-1.8353611000000001</c:v>
                </c:pt>
                <c:pt idx="374">
                  <c:v>-1.8241902999999999</c:v>
                </c:pt>
                <c:pt idx="375">
                  <c:v>-1.8134572499999899</c:v>
                </c:pt>
                <c:pt idx="376">
                  <c:v>-1.8027768499999901</c:v>
                </c:pt>
                <c:pt idx="377">
                  <c:v>-1.7919901</c:v>
                </c:pt>
                <c:pt idx="378">
                  <c:v>-1.78107105</c:v>
                </c:pt>
                <c:pt idx="379">
                  <c:v>-1.7700193500000001</c:v>
                </c:pt>
                <c:pt idx="380">
                  <c:v>-1.7589070499999899</c:v>
                </c:pt>
                <c:pt idx="381">
                  <c:v>-1.7477536499999899</c:v>
                </c:pt>
                <c:pt idx="382">
                  <c:v>-1.73655425</c:v>
                </c:pt>
                <c:pt idx="383">
                  <c:v>-1.72537045</c:v>
                </c:pt>
                <c:pt idx="384">
                  <c:v>-1.7142616500000001</c:v>
                </c:pt>
                <c:pt idx="385">
                  <c:v>-1.70323424999999</c:v>
                </c:pt>
                <c:pt idx="386">
                  <c:v>-1.6922809999999899</c:v>
                </c:pt>
                <c:pt idx="387">
                  <c:v>-1.68141465</c:v>
                </c:pt>
                <c:pt idx="388">
                  <c:v>-1.6706293999999999</c:v>
                </c:pt>
                <c:pt idx="389">
                  <c:v>-1.66000645</c:v>
                </c:pt>
                <c:pt idx="390">
                  <c:v>-1.6496513500000001</c:v>
                </c:pt>
                <c:pt idx="391">
                  <c:v>-1.6393591999999899</c:v>
                </c:pt>
                <c:pt idx="392">
                  <c:v>-1.6290692999999901</c:v>
                </c:pt>
                <c:pt idx="393">
                  <c:v>-1.6187601</c:v>
                </c:pt>
                <c:pt idx="394">
                  <c:v>-1.6084979500000001</c:v>
                </c:pt>
                <c:pt idx="395">
                  <c:v>-1.5984745499999999</c:v>
                </c:pt>
                <c:pt idx="396">
                  <c:v>-1.58861455</c:v>
                </c:pt>
                <c:pt idx="397">
                  <c:v>-1.5788635</c:v>
                </c:pt>
                <c:pt idx="398">
                  <c:v>-1.56925845</c:v>
                </c:pt>
                <c:pt idx="399">
                  <c:v>-1.55976705</c:v>
                </c:pt>
                <c:pt idx="400">
                  <c:v>-1.5503791499999899</c:v>
                </c:pt>
                <c:pt idx="401">
                  <c:v>-1.5411180499999999</c:v>
                </c:pt>
                <c:pt idx="402">
                  <c:v>-1.5319548999999999</c:v>
                </c:pt>
                <c:pt idx="403">
                  <c:v>-1.5228607000000001</c:v>
                </c:pt>
                <c:pt idx="404">
                  <c:v>-1.5138997999999899</c:v>
                </c:pt>
                <c:pt idx="405">
                  <c:v>-1.50505975</c:v>
                </c:pt>
                <c:pt idx="406">
                  <c:v>-1.4963112999999899</c:v>
                </c:pt>
                <c:pt idx="407">
                  <c:v>-1.4876653</c:v>
                </c:pt>
                <c:pt idx="408">
                  <c:v>-1.4791023000000001</c:v>
                </c:pt>
                <c:pt idx="409">
                  <c:v>-1.4706491500000001</c:v>
                </c:pt>
                <c:pt idx="410">
                  <c:v>-1.4622907000000001</c:v>
                </c:pt>
                <c:pt idx="411">
                  <c:v>-1.45401125</c:v>
                </c:pt>
                <c:pt idx="412">
                  <c:v>-1.4458197500000001</c:v>
                </c:pt>
                <c:pt idx="413">
                  <c:v>-1.4377363999999899</c:v>
                </c:pt>
                <c:pt idx="414">
                  <c:v>-1.4297237</c:v>
                </c:pt>
                <c:pt idx="415">
                  <c:v>-1.4217944999999901</c:v>
                </c:pt>
                <c:pt idx="416">
                  <c:v>-1.4139485000000001</c:v>
                </c:pt>
                <c:pt idx="417">
                  <c:v>-1.40618585</c:v>
                </c:pt>
                <c:pt idx="418">
                  <c:v>-1.3984949</c:v>
                </c:pt>
                <c:pt idx="419">
                  <c:v>-1.3908802</c:v>
                </c:pt>
                <c:pt idx="420">
                  <c:v>-1.3833552499999999</c:v>
                </c:pt>
                <c:pt idx="421">
                  <c:v>-1.37589245</c:v>
                </c:pt>
                <c:pt idx="422">
                  <c:v>-1.3684897499999999</c:v>
                </c:pt>
                <c:pt idx="423">
                  <c:v>-1.3611330499999901</c:v>
                </c:pt>
                <c:pt idx="424">
                  <c:v>-1.3538809000000001</c:v>
                </c:pt>
                <c:pt idx="425">
                  <c:v>-1.34669509999999</c:v>
                </c:pt>
                <c:pt idx="426">
                  <c:v>-1.33956415</c:v>
                </c:pt>
                <c:pt idx="427">
                  <c:v>-1.3324771</c:v>
                </c:pt>
                <c:pt idx="428">
                  <c:v>-1.3254582500000001</c:v>
                </c:pt>
                <c:pt idx="429">
                  <c:v>-1.3184984499999901</c:v>
                </c:pt>
                <c:pt idx="430">
                  <c:v>-1.3115958999999899</c:v>
                </c:pt>
                <c:pt idx="431">
                  <c:v>-1.3047216499999901</c:v>
                </c:pt>
                <c:pt idx="432">
                  <c:v>-1.2978981999999999</c:v>
                </c:pt>
                <c:pt idx="433">
                  <c:v>-1.2911239999999899</c:v>
                </c:pt>
                <c:pt idx="434">
                  <c:v>-1.284367</c:v>
                </c:pt>
                <c:pt idx="435">
                  <c:v>-1.2776440499999999</c:v>
                </c:pt>
                <c:pt idx="436">
                  <c:v>-1.27092125</c:v>
                </c:pt>
                <c:pt idx="437">
                  <c:v>-1.2641979000000001</c:v>
                </c:pt>
                <c:pt idx="438">
                  <c:v>-1.2574325</c:v>
                </c:pt>
                <c:pt idx="439">
                  <c:v>-1.25062725</c:v>
                </c:pt>
                <c:pt idx="440">
                  <c:v>-1.2437383500000001</c:v>
                </c:pt>
                <c:pt idx="441">
                  <c:v>-1.2366967499999899</c:v>
                </c:pt>
                <c:pt idx="442">
                  <c:v>-1.22946314999999</c:v>
                </c:pt>
                <c:pt idx="443">
                  <c:v>-1.2219754</c:v>
                </c:pt>
                <c:pt idx="444">
                  <c:v>-1.21416725</c:v>
                </c:pt>
                <c:pt idx="445">
                  <c:v>-1.2059356000000001</c:v>
                </c:pt>
                <c:pt idx="446">
                  <c:v>-1.1971528999999901</c:v>
                </c:pt>
                <c:pt idx="447">
                  <c:v>-1.18773485</c:v>
                </c:pt>
                <c:pt idx="448">
                  <c:v>-1.1775796999999899</c:v>
                </c:pt>
                <c:pt idx="449">
                  <c:v>-1.1666496500000001</c:v>
                </c:pt>
                <c:pt idx="450">
                  <c:v>-1.1548909999999999</c:v>
                </c:pt>
                <c:pt idx="451">
                  <c:v>-1.1424416499999901</c:v>
                </c:pt>
                <c:pt idx="452">
                  <c:v>-1.1294611999999999</c:v>
                </c:pt>
                <c:pt idx="453">
                  <c:v>-1.1160950999999899</c:v>
                </c:pt>
                <c:pt idx="454">
                  <c:v>-1.1030529499999899</c:v>
                </c:pt>
                <c:pt idx="455">
                  <c:v>-1.09071155</c:v>
                </c:pt>
                <c:pt idx="456">
                  <c:v>-1.0793322999999899</c:v>
                </c:pt>
                <c:pt idx="457">
                  <c:v>-1.0690701499999899</c:v>
                </c:pt>
                <c:pt idx="458">
                  <c:v>-1.0597086</c:v>
                </c:pt>
                <c:pt idx="459">
                  <c:v>-1.0513436</c:v>
                </c:pt>
                <c:pt idx="460">
                  <c:v>-1.0438326499999999</c:v>
                </c:pt>
                <c:pt idx="461">
                  <c:v>-1.03701515</c:v>
                </c:pt>
                <c:pt idx="462">
                  <c:v>-1.0308104499999899</c:v>
                </c:pt>
                <c:pt idx="463">
                  <c:v>-1.0251157500000001</c:v>
                </c:pt>
                <c:pt idx="464">
                  <c:v>-1.0198013500000001</c:v>
                </c:pt>
                <c:pt idx="465">
                  <c:v>-1.0147965000000001</c:v>
                </c:pt>
                <c:pt idx="466">
                  <c:v>-1.0100286999999899</c:v>
                </c:pt>
                <c:pt idx="467">
                  <c:v>-1.00545175</c:v>
                </c:pt>
                <c:pt idx="468">
                  <c:v>-1.0010446</c:v>
                </c:pt>
                <c:pt idx="469">
                  <c:v>-0.99675599999999898</c:v>
                </c:pt>
                <c:pt idx="470">
                  <c:v>-0.99256219999999995</c:v>
                </c:pt>
                <c:pt idx="471">
                  <c:v>-0.98846449999999997</c:v>
                </c:pt>
                <c:pt idx="472">
                  <c:v>-0.98443285000000003</c:v>
                </c:pt>
                <c:pt idx="473">
                  <c:v>-0.98046</c:v>
                </c:pt>
                <c:pt idx="474">
                  <c:v>-0.97654275000000001</c:v>
                </c:pt>
                <c:pt idx="475">
                  <c:v>-0.97266419999999998</c:v>
                </c:pt>
                <c:pt idx="476">
                  <c:v>-0.96882990000000002</c:v>
                </c:pt>
                <c:pt idx="477">
                  <c:v>-0.96502849999999996</c:v>
                </c:pt>
                <c:pt idx="478">
                  <c:v>-0.96126825000000005</c:v>
                </c:pt>
                <c:pt idx="479">
                  <c:v>-0.9575321</c:v>
                </c:pt>
                <c:pt idx="480">
                  <c:v>-0.95382465000000005</c:v>
                </c:pt>
                <c:pt idx="481">
                  <c:v>-0.95012275000000002</c:v>
                </c:pt>
                <c:pt idx="482">
                  <c:v>-0.94645084999999896</c:v>
                </c:pt>
                <c:pt idx="483">
                  <c:v>-0.94281599999999899</c:v>
                </c:pt>
                <c:pt idx="484">
                  <c:v>-0.93919920000000001</c:v>
                </c:pt>
                <c:pt idx="485">
                  <c:v>-0.93560094999999899</c:v>
                </c:pt>
                <c:pt idx="486">
                  <c:v>-0.93202059999999898</c:v>
                </c:pt>
                <c:pt idx="487">
                  <c:v>-0.92846309999999899</c:v>
                </c:pt>
                <c:pt idx="488">
                  <c:v>-0.92492224999999995</c:v>
                </c:pt>
                <c:pt idx="489">
                  <c:v>-0.92140120000000003</c:v>
                </c:pt>
                <c:pt idx="490">
                  <c:v>-0.91790415000000003</c:v>
                </c:pt>
                <c:pt idx="491">
                  <c:v>-0.91442274999999895</c:v>
                </c:pt>
                <c:pt idx="492">
                  <c:v>-0.91096754999999996</c:v>
                </c:pt>
                <c:pt idx="493">
                  <c:v>-0.90751585000000001</c:v>
                </c:pt>
                <c:pt idx="494">
                  <c:v>-0.90409004999999898</c:v>
                </c:pt>
                <c:pt idx="495">
                  <c:v>-0.90068139999999897</c:v>
                </c:pt>
                <c:pt idx="496">
                  <c:v>-0.89729524999999899</c:v>
                </c:pt>
                <c:pt idx="497">
                  <c:v>-0.89392429999999901</c:v>
                </c:pt>
                <c:pt idx="498">
                  <c:v>-0.89057809999999904</c:v>
                </c:pt>
                <c:pt idx="499">
                  <c:v>-0.88725284999999998</c:v>
                </c:pt>
                <c:pt idx="500">
                  <c:v>-0.88392775000000001</c:v>
                </c:pt>
                <c:pt idx="501">
                  <c:v>-0.88061429999999896</c:v>
                </c:pt>
                <c:pt idx="502">
                  <c:v>-0.87734124999999896</c:v>
                </c:pt>
                <c:pt idx="503">
                  <c:v>-0.87409000000000003</c:v>
                </c:pt>
                <c:pt idx="504">
                  <c:v>-0.87084830000000002</c:v>
                </c:pt>
                <c:pt idx="505">
                  <c:v>-0.86762644999999905</c:v>
                </c:pt>
                <c:pt idx="506">
                  <c:v>-0.86442350000000001</c:v>
                </c:pt>
                <c:pt idx="507">
                  <c:v>-0.86124209999999901</c:v>
                </c:pt>
                <c:pt idx="508">
                  <c:v>-0.85808079999999898</c:v>
                </c:pt>
                <c:pt idx="509">
                  <c:v>-0.85493704999999898</c:v>
                </c:pt>
                <c:pt idx="510">
                  <c:v>-0.85181580000000001</c:v>
                </c:pt>
                <c:pt idx="511">
                  <c:v>-0.84871289999999899</c:v>
                </c:pt>
                <c:pt idx="512">
                  <c:v>-0.84563175000000002</c:v>
                </c:pt>
                <c:pt idx="513">
                  <c:v>-0.84256620000000004</c:v>
                </c:pt>
                <c:pt idx="514">
                  <c:v>-0.83951699999999996</c:v>
                </c:pt>
                <c:pt idx="515">
                  <c:v>-0.83649059999999997</c:v>
                </c:pt>
                <c:pt idx="516">
                  <c:v>-0.83349680000000004</c:v>
                </c:pt>
                <c:pt idx="517">
                  <c:v>-0.83050159999999895</c:v>
                </c:pt>
                <c:pt idx="518">
                  <c:v>-0.82754510000000003</c:v>
                </c:pt>
                <c:pt idx="519">
                  <c:v>-0.82459269999999896</c:v>
                </c:pt>
                <c:pt idx="520">
                  <c:v>-0.82166439999999896</c:v>
                </c:pt>
                <c:pt idx="521">
                  <c:v>-0.81875370000000003</c:v>
                </c:pt>
                <c:pt idx="522">
                  <c:v>-0.81586254999999996</c:v>
                </c:pt>
                <c:pt idx="523">
                  <c:v>-0.81299094999999899</c:v>
                </c:pt>
                <c:pt idx="524">
                  <c:v>-0.81014885000000003</c:v>
                </c:pt>
                <c:pt idx="525">
                  <c:v>-0.80731505000000003</c:v>
                </c:pt>
                <c:pt idx="526">
                  <c:v>-0.80450485000000005</c:v>
                </c:pt>
                <c:pt idx="527">
                  <c:v>-0.80171104999999898</c:v>
                </c:pt>
                <c:pt idx="528">
                  <c:v>-0.79894089999999895</c:v>
                </c:pt>
                <c:pt idx="529">
                  <c:v>-0.79618219999999995</c:v>
                </c:pt>
                <c:pt idx="530">
                  <c:v>-0.79345409999999905</c:v>
                </c:pt>
                <c:pt idx="531">
                  <c:v>-0.79073115000000005</c:v>
                </c:pt>
                <c:pt idx="532">
                  <c:v>-0.78803895000000002</c:v>
                </c:pt>
                <c:pt idx="533">
                  <c:v>-0.78536055000000005</c:v>
                </c:pt>
                <c:pt idx="534">
                  <c:v>-0.78270069999999903</c:v>
                </c:pt>
                <c:pt idx="535">
                  <c:v>-0.78007004999999896</c:v>
                </c:pt>
                <c:pt idx="536">
                  <c:v>-0.7774356</c:v>
                </c:pt>
                <c:pt idx="537">
                  <c:v>-0.77482715000000002</c:v>
                </c:pt>
                <c:pt idx="538">
                  <c:v>-0.77224404999999996</c:v>
                </c:pt>
                <c:pt idx="539">
                  <c:v>-0.7696672</c:v>
                </c:pt>
                <c:pt idx="540">
                  <c:v>-0.76709744999999996</c:v>
                </c:pt>
                <c:pt idx="541">
                  <c:v>-0.76455655</c:v>
                </c:pt>
                <c:pt idx="542">
                  <c:v>-0.76203569999999898</c:v>
                </c:pt>
                <c:pt idx="543">
                  <c:v>-0.75952390000000003</c:v>
                </c:pt>
                <c:pt idx="544">
                  <c:v>-0.75704015000000002</c:v>
                </c:pt>
                <c:pt idx="545">
                  <c:v>-0.75456744999999903</c:v>
                </c:pt>
                <c:pt idx="546">
                  <c:v>-0.75210524999999995</c:v>
                </c:pt>
                <c:pt idx="547">
                  <c:v>-0.74967129999999904</c:v>
                </c:pt>
                <c:pt idx="548">
                  <c:v>-0.74723625000000005</c:v>
                </c:pt>
                <c:pt idx="549">
                  <c:v>-0.74482340000000002</c:v>
                </c:pt>
                <c:pt idx="550">
                  <c:v>-0.74242374999999905</c:v>
                </c:pt>
                <c:pt idx="551">
                  <c:v>-0.74004064999999997</c:v>
                </c:pt>
                <c:pt idx="552">
                  <c:v>-0.73767249999999895</c:v>
                </c:pt>
                <c:pt idx="553">
                  <c:v>-0.73532575</c:v>
                </c:pt>
                <c:pt idx="554">
                  <c:v>-0.73299185</c:v>
                </c:pt>
                <c:pt idx="555">
                  <c:v>-0.73067339999999903</c:v>
                </c:pt>
                <c:pt idx="556">
                  <c:v>-0.72836774999999898</c:v>
                </c:pt>
                <c:pt idx="557">
                  <c:v>-0.72607394999999897</c:v>
                </c:pt>
                <c:pt idx="558">
                  <c:v>-0.72379185000000001</c:v>
                </c:pt>
                <c:pt idx="559">
                  <c:v>-0.72152320000000003</c:v>
                </c:pt>
                <c:pt idx="560">
                  <c:v>-0.71926095000000001</c:v>
                </c:pt>
                <c:pt idx="561">
                  <c:v>-0.71702250000000001</c:v>
                </c:pt>
                <c:pt idx="562">
                  <c:v>-0.71480215000000003</c:v>
                </c:pt>
                <c:pt idx="563">
                  <c:v>-0.71258944999999996</c:v>
                </c:pt>
                <c:pt idx="564">
                  <c:v>-0.71039914999999898</c:v>
                </c:pt>
                <c:pt idx="565">
                  <c:v>-0.70821479999999903</c:v>
                </c:pt>
                <c:pt idx="566">
                  <c:v>-0.70603869999999902</c:v>
                </c:pt>
                <c:pt idx="567">
                  <c:v>-0.70387730000000004</c:v>
                </c:pt>
                <c:pt idx="568">
                  <c:v>-0.70173025</c:v>
                </c:pt>
                <c:pt idx="569">
                  <c:v>-0.69960164999999896</c:v>
                </c:pt>
                <c:pt idx="570">
                  <c:v>-0.69747815000000002</c:v>
                </c:pt>
                <c:pt idx="571">
                  <c:v>-0.69537844999999898</c:v>
                </c:pt>
                <c:pt idx="572">
                  <c:v>-0.69328504999999996</c:v>
                </c:pt>
                <c:pt idx="573">
                  <c:v>-0.69120285000000004</c:v>
                </c:pt>
                <c:pt idx="574">
                  <c:v>-0.68913089999999899</c:v>
                </c:pt>
                <c:pt idx="575">
                  <c:v>-0.68707549999999895</c:v>
                </c:pt>
                <c:pt idx="576">
                  <c:v>-0.68503890000000001</c:v>
                </c:pt>
                <c:pt idx="577">
                  <c:v>-0.68300264999999905</c:v>
                </c:pt>
                <c:pt idx="578">
                  <c:v>-0.68098004999999895</c:v>
                </c:pt>
                <c:pt idx="579">
                  <c:v>-0.67896095000000001</c:v>
                </c:pt>
                <c:pt idx="580">
                  <c:v>-0.67695970000000005</c:v>
                </c:pt>
                <c:pt idx="581">
                  <c:v>-0.67497885000000002</c:v>
                </c:pt>
                <c:pt idx="582">
                  <c:v>-0.67300910000000003</c:v>
                </c:pt>
                <c:pt idx="583">
                  <c:v>-0.67104929999999896</c:v>
                </c:pt>
                <c:pt idx="584">
                  <c:v>-0.66910429999999999</c:v>
                </c:pt>
                <c:pt idx="585">
                  <c:v>-0.66716785000000001</c:v>
                </c:pt>
                <c:pt idx="586">
                  <c:v>-0.66523350000000003</c:v>
                </c:pt>
                <c:pt idx="587">
                  <c:v>-0.66332195000000005</c:v>
                </c:pt>
                <c:pt idx="588">
                  <c:v>-0.66141224999999904</c:v>
                </c:pt>
                <c:pt idx="589">
                  <c:v>-0.6595164</c:v>
                </c:pt>
                <c:pt idx="590">
                  <c:v>-0.65763070000000001</c:v>
                </c:pt>
                <c:pt idx="591">
                  <c:v>-0.65575675</c:v>
                </c:pt>
                <c:pt idx="592">
                  <c:v>-0.65388599999999897</c:v>
                </c:pt>
                <c:pt idx="593">
                  <c:v>-0.65203204999999997</c:v>
                </c:pt>
                <c:pt idx="594">
                  <c:v>-0.65019119999999897</c:v>
                </c:pt>
                <c:pt idx="595">
                  <c:v>-0.64834579999999897</c:v>
                </c:pt>
                <c:pt idx="596">
                  <c:v>-0.64651709999999996</c:v>
                </c:pt>
                <c:pt idx="597">
                  <c:v>-0.64468829999999899</c:v>
                </c:pt>
                <c:pt idx="598">
                  <c:v>-0.64286179999999904</c:v>
                </c:pt>
                <c:pt idx="599">
                  <c:v>-0.64103310000000002</c:v>
                </c:pt>
                <c:pt idx="600">
                  <c:v>-0.63921965000000003</c:v>
                </c:pt>
                <c:pt idx="601">
                  <c:v>-0.63740565000000005</c:v>
                </c:pt>
                <c:pt idx="602">
                  <c:v>-0.63558555000000005</c:v>
                </c:pt>
                <c:pt idx="603">
                  <c:v>-0.63375375</c:v>
                </c:pt>
                <c:pt idx="604">
                  <c:v>-0.63191850000000005</c:v>
                </c:pt>
                <c:pt idx="605">
                  <c:v>-0.63007119999999905</c:v>
                </c:pt>
                <c:pt idx="606">
                  <c:v>-0.62819855000000002</c:v>
                </c:pt>
                <c:pt idx="607">
                  <c:v>-0.62630490000000005</c:v>
                </c:pt>
                <c:pt idx="608">
                  <c:v>-0.62436329999999896</c:v>
                </c:pt>
                <c:pt idx="609">
                  <c:v>-0.62237904999999905</c:v>
                </c:pt>
                <c:pt idx="610">
                  <c:v>-0.62032679999999896</c:v>
                </c:pt>
                <c:pt idx="611">
                  <c:v>-0.61820014999999995</c:v>
                </c:pt>
                <c:pt idx="612">
                  <c:v>-0.61596494999999896</c:v>
                </c:pt>
                <c:pt idx="613">
                  <c:v>-0.61359169999999896</c:v>
                </c:pt>
                <c:pt idx="614">
                  <c:v>-0.61106035000000003</c:v>
                </c:pt>
                <c:pt idx="615">
                  <c:v>-0.60832185000000005</c:v>
                </c:pt>
                <c:pt idx="616">
                  <c:v>-0.60532465000000002</c:v>
                </c:pt>
                <c:pt idx="617">
                  <c:v>-0.60200385000000001</c:v>
                </c:pt>
                <c:pt idx="618">
                  <c:v>-0.59828545</c:v>
                </c:pt>
                <c:pt idx="619">
                  <c:v>-0.59408865</c:v>
                </c:pt>
                <c:pt idx="620">
                  <c:v>-0.58934405000000001</c:v>
                </c:pt>
                <c:pt idx="621">
                  <c:v>-0.58390849999999905</c:v>
                </c:pt>
                <c:pt idx="622">
                  <c:v>-0.57766894999999996</c:v>
                </c:pt>
                <c:pt idx="623">
                  <c:v>-0.57052179999999997</c:v>
                </c:pt>
                <c:pt idx="624">
                  <c:v>-0.56233730000000004</c:v>
                </c:pt>
                <c:pt idx="625">
                  <c:v>-0.55301034999999898</c:v>
                </c:pt>
                <c:pt idx="626">
                  <c:v>-0.54243569999999897</c:v>
                </c:pt>
                <c:pt idx="627">
                  <c:v>-0.53057310000000002</c:v>
                </c:pt>
                <c:pt idx="628">
                  <c:v>-0.51743035000000004</c:v>
                </c:pt>
                <c:pt idx="629">
                  <c:v>-0.50304559999999998</c:v>
                </c:pt>
                <c:pt idx="630">
                  <c:v>-0.4875621</c:v>
                </c:pt>
                <c:pt idx="631">
                  <c:v>-0.47109835</c:v>
                </c:pt>
                <c:pt idx="632">
                  <c:v>-0.45386694999999899</c:v>
                </c:pt>
                <c:pt idx="633">
                  <c:v>-0.43612224999999899</c:v>
                </c:pt>
                <c:pt idx="634">
                  <c:v>-0.418076</c:v>
                </c:pt>
                <c:pt idx="635">
                  <c:v>-0.40004875000000001</c:v>
                </c:pt>
                <c:pt idx="636">
                  <c:v>-0.38216974999999898</c:v>
                </c:pt>
                <c:pt idx="637">
                  <c:v>-0.3645835</c:v>
                </c:pt>
                <c:pt idx="638">
                  <c:v>-0.34747934999999902</c:v>
                </c:pt>
                <c:pt idx="639">
                  <c:v>-0.33103349999999898</c:v>
                </c:pt>
                <c:pt idx="640">
                  <c:v>-0.315301</c:v>
                </c:pt>
                <c:pt idx="641">
                  <c:v>-0.3002765</c:v>
                </c:pt>
                <c:pt idx="642">
                  <c:v>-0.28597925000000002</c:v>
                </c:pt>
                <c:pt idx="643">
                  <c:v>-0.27245524999999898</c:v>
                </c:pt>
                <c:pt idx="644">
                  <c:v>-0.25967695000000002</c:v>
                </c:pt>
                <c:pt idx="645">
                  <c:v>-0.24762529999999899</c:v>
                </c:pt>
                <c:pt idx="646">
                  <c:v>-0.23624200000000001</c:v>
                </c:pt>
                <c:pt idx="647">
                  <c:v>-0.2255221</c:v>
                </c:pt>
                <c:pt idx="648">
                  <c:v>-0.215429749999999</c:v>
                </c:pt>
                <c:pt idx="649">
                  <c:v>-0.20591860000000001</c:v>
                </c:pt>
                <c:pt idx="650">
                  <c:v>-0.1969756</c:v>
                </c:pt>
                <c:pt idx="651">
                  <c:v>-0.18852050000000001</c:v>
                </c:pt>
                <c:pt idx="652">
                  <c:v>-0.18055869999999999</c:v>
                </c:pt>
                <c:pt idx="653">
                  <c:v>-0.17303740000000001</c:v>
                </c:pt>
                <c:pt idx="654">
                  <c:v>-0.165931949999999</c:v>
                </c:pt>
                <c:pt idx="655">
                  <c:v>-0.1592268</c:v>
                </c:pt>
                <c:pt idx="656">
                  <c:v>-0.15287305000000001</c:v>
                </c:pt>
                <c:pt idx="657">
                  <c:v>-0.146835049999999</c:v>
                </c:pt>
                <c:pt idx="658">
                  <c:v>-0.14111294999999999</c:v>
                </c:pt>
                <c:pt idx="659">
                  <c:v>-0.13570939999999901</c:v>
                </c:pt>
                <c:pt idx="660">
                  <c:v>-0.13056879999999901</c:v>
                </c:pt>
                <c:pt idx="661">
                  <c:v>-0.1256804</c:v>
                </c:pt>
                <c:pt idx="662">
                  <c:v>-0.12103915</c:v>
                </c:pt>
                <c:pt idx="663">
                  <c:v>-0.11661344999999999</c:v>
                </c:pt>
                <c:pt idx="664">
                  <c:v>-0.1123992</c:v>
                </c:pt>
                <c:pt idx="665">
                  <c:v>-0.108381449999999</c:v>
                </c:pt>
                <c:pt idx="666">
                  <c:v>-0.104545799999999</c:v>
                </c:pt>
                <c:pt idx="667">
                  <c:v>-0.1008947</c:v>
                </c:pt>
                <c:pt idx="668">
                  <c:v>-9.7396549999999901E-2</c:v>
                </c:pt>
                <c:pt idx="669">
                  <c:v>-9.4058549999999894E-2</c:v>
                </c:pt>
                <c:pt idx="670">
                  <c:v>-9.0867499999999907E-2</c:v>
                </c:pt>
                <c:pt idx="671">
                  <c:v>-8.7807899999999897E-2</c:v>
                </c:pt>
                <c:pt idx="672">
                  <c:v>-8.4883650000000005E-2</c:v>
                </c:pt>
                <c:pt idx="673">
                  <c:v>-8.2082149999999895E-2</c:v>
                </c:pt>
                <c:pt idx="674">
                  <c:v>-7.9397250000000003E-2</c:v>
                </c:pt>
                <c:pt idx="675">
                  <c:v>-7.6823000000000002E-2</c:v>
                </c:pt>
                <c:pt idx="676">
                  <c:v>-7.4350649999999893E-2</c:v>
                </c:pt>
                <c:pt idx="677">
                  <c:v>-7.1969649999999899E-2</c:v>
                </c:pt>
                <c:pt idx="678">
                  <c:v>-6.9687250000000006E-2</c:v>
                </c:pt>
                <c:pt idx="679">
                  <c:v>-6.7493200000000003E-2</c:v>
                </c:pt>
                <c:pt idx="680">
                  <c:v>-6.5389000000000003E-2</c:v>
                </c:pt>
                <c:pt idx="681">
                  <c:v>-6.33545999999999E-2</c:v>
                </c:pt>
                <c:pt idx="682">
                  <c:v>-6.1403799999999897E-2</c:v>
                </c:pt>
                <c:pt idx="683">
                  <c:v>-5.9525499999999898E-2</c:v>
                </c:pt>
                <c:pt idx="684">
                  <c:v>-5.7719050000000001E-2</c:v>
                </c:pt>
                <c:pt idx="685">
                  <c:v>-5.5976600000000001E-2</c:v>
                </c:pt>
                <c:pt idx="686">
                  <c:v>-5.430215E-2</c:v>
                </c:pt>
                <c:pt idx="687">
                  <c:v>-5.268685E-2</c:v>
                </c:pt>
                <c:pt idx="688">
                  <c:v>-5.1131599999999902E-2</c:v>
                </c:pt>
                <c:pt idx="689">
                  <c:v>-4.9630149999999901E-2</c:v>
                </c:pt>
                <c:pt idx="690">
                  <c:v>-4.8172049999999897E-2</c:v>
                </c:pt>
                <c:pt idx="691">
                  <c:v>-4.678015E-2</c:v>
                </c:pt>
                <c:pt idx="692">
                  <c:v>-4.5425449999999902E-2</c:v>
                </c:pt>
                <c:pt idx="693">
                  <c:v>-4.41205E-2</c:v>
                </c:pt>
                <c:pt idx="694">
                  <c:v>-4.28645E-2</c:v>
                </c:pt>
                <c:pt idx="695">
                  <c:v>-4.16476E-2</c:v>
                </c:pt>
                <c:pt idx="696">
                  <c:v>-4.04725999999999E-2</c:v>
                </c:pt>
                <c:pt idx="697">
                  <c:v>-3.9340699999999902E-2</c:v>
                </c:pt>
                <c:pt idx="698">
                  <c:v>-3.8246599999999902E-2</c:v>
                </c:pt>
                <c:pt idx="699">
                  <c:v>-3.7182800000000002E-2</c:v>
                </c:pt>
                <c:pt idx="700">
                  <c:v>-3.616275E-2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DC5-4885-A122-6AC7AA38C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065712"/>
        <c:axId val="251071952"/>
      </c:scatterChart>
      <c:valAx>
        <c:axId val="251065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1071952"/>
        <c:crosses val="autoZero"/>
        <c:crossBetween val="midCat"/>
      </c:valAx>
      <c:valAx>
        <c:axId val="25107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510657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015604494750651"/>
          <c:y val="0.65086030912802562"/>
          <c:w val="0.23052103838582677"/>
          <c:h val="0.18750131233595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E34F2-CEE5-4674-A92E-F624A1B87341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FE134-8025-4197-948D-01D23E52472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1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8D24F-FB4A-43A6-A552-8389DDD0BC29}" type="datetimeFigureOut">
              <a:rPr lang="es-ES" smtClean="0"/>
              <a:pPr/>
              <a:t>13/11/2023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926A9-F02F-41BF-BD9B-DAF85F3A85F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5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926A9-F02F-41BF-BD9B-DAF85F3A85F2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183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926A9-F02F-41BF-BD9B-DAF85F3A85F2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7538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Once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preliminary</a:t>
            </a:r>
            <a:r>
              <a:rPr lang="es-ES" dirty="0" smtClean="0"/>
              <a:t> </a:t>
            </a:r>
            <a:r>
              <a:rPr lang="es-ES" dirty="0" err="1" smtClean="0"/>
              <a:t>assembly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done and </a:t>
            </a:r>
            <a:r>
              <a:rPr lang="es-ES" dirty="0" err="1" smtClean="0"/>
              <a:t>everything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checked</a:t>
            </a:r>
            <a:r>
              <a:rPr lang="es-ES" dirty="0" smtClean="0"/>
              <a:t>,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final </a:t>
            </a:r>
            <a:r>
              <a:rPr lang="es-ES" baseline="0" dirty="0" err="1" smtClean="0"/>
              <a:t>assembly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permanent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magnets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started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3926A9-F02F-41BF-BD9B-DAF85F3A85F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3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926A9-F02F-41BF-BD9B-DAF85F3A85F2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495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926A9-F02F-41BF-BD9B-DAF85F3A85F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937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926A9-F02F-41BF-BD9B-DAF85F3A85F2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99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usionsites.ciemat.es/gyrokineticsmadrid2014/files/2014/04/Logo_CIEMAT_sombr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25880"/>
            <a:ext cx="1799977" cy="46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DF8B08-9100-457F-8E10-411E31C86F01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11 CuadroTexto"/>
          <p:cNvSpPr txBox="1"/>
          <p:nvPr userDrawn="1"/>
        </p:nvSpPr>
        <p:spPr>
          <a:xfrm>
            <a:off x="0" y="476671"/>
            <a:ext cx="9144000" cy="1224000"/>
          </a:xfrm>
          <a:prstGeom prst="rect">
            <a:avLst/>
          </a:prstGeom>
          <a:solidFill>
            <a:schemeClr val="accent2"/>
          </a:solidFill>
          <a:effectLst>
            <a:outerShdw blurRad="76200" sx="108000" sy="108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CuadroTexto 5"/>
          <p:cNvSpPr txBox="1"/>
          <p:nvPr userDrawn="1"/>
        </p:nvSpPr>
        <p:spPr>
          <a:xfrm>
            <a:off x="143526" y="5722005"/>
            <a:ext cx="3156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Arial" charset="0"/>
              </a:rPr>
              <a:t>Low Emittance Ring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Arial" charset="0"/>
              </a:rPr>
              <a:t>Permanent Magnets Workshop 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doni MT Black" panose="02070A03080606020203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9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7CE98-3096-4B7E-B2D5-62547A348AA2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9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19EE12-CAC7-4D89-83C1-2FF9372E7C70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3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"/>
            <a:ext cx="9180000" cy="687981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80000" cy="687960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 t="-9305" b="-930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591" y="556840"/>
            <a:ext cx="1598716" cy="1215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0" y="5816297"/>
            <a:ext cx="486054" cy="43204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338711" y="5856186"/>
            <a:ext cx="3773350" cy="3522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563" b="0" i="0" kern="1200" dirty="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45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3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 userDrawn="1"/>
        </p:nvSpPr>
        <p:spPr>
          <a:xfrm>
            <a:off x="0" y="1"/>
            <a:ext cx="9144000" cy="57600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7058" y="-83079"/>
            <a:ext cx="8229600" cy="648072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1176" y="908720"/>
            <a:ext cx="8861648" cy="5472608"/>
          </a:xfrm>
        </p:spPr>
        <p:txBody>
          <a:bodyPr/>
          <a:lstStyle>
            <a:lvl1pPr algn="just">
              <a:buFont typeface="Wingdings" pitchFamily="2" charset="2"/>
              <a:buChar char="q"/>
              <a:defRPr sz="180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ea typeface="Tahoma" pitchFamily="34" charset="0"/>
                <a:cs typeface="Lucida Sans" pitchFamily="34" charset="0"/>
              </a:defRPr>
            </a:lvl1pPr>
            <a:lvl2pPr algn="just">
              <a:buFont typeface="Wingdings" pitchFamily="2" charset="2"/>
              <a:buChar char="Ø"/>
              <a:defRPr sz="160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ea typeface="Tahoma" pitchFamily="34" charset="0"/>
                <a:cs typeface="Lucida Sans" pitchFamily="34" charset="0"/>
              </a:defRPr>
            </a:lvl2pPr>
            <a:lvl3pPr algn="just">
              <a:defRPr sz="140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ea typeface="Tahoma" pitchFamily="34" charset="0"/>
                <a:cs typeface="Lucida Sans" pitchFamily="34" charset="0"/>
              </a:defRPr>
            </a:lvl3pPr>
            <a:lvl4pPr algn="just">
              <a:defRPr sz="120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ea typeface="Tahoma" pitchFamily="34" charset="0"/>
                <a:cs typeface="Lucida Sans" pitchFamily="34" charset="0"/>
              </a:defRPr>
            </a:lvl4pPr>
            <a:lvl5pPr algn="just">
              <a:defRPr sz="120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ea typeface="Tahoma" pitchFamily="34" charset="0"/>
                <a:cs typeface="Lucida Sans" pitchFamily="34" charset="0"/>
              </a:defRPr>
            </a:lvl5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smtClean="0"/>
              <a:t>Cuarto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Quinto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107504" y="63371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37126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55A8E8-480D-4642-8A3A-609DE1EF7B92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" name="Picture 2" descr="http://fusionsites.ciemat.es/gyrokineticsmadrid2014/files/2014/04/Logo_CIEMAT_sombr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276" y="62819"/>
            <a:ext cx="1590440" cy="41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6" y="6337126"/>
            <a:ext cx="837025" cy="47625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8152116" y="6444044"/>
            <a:ext cx="9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370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13CC72-1D08-46DB-B72B-B487080C5F6E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4FF00F-DCA9-4C7C-B472-21CB9CED506C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5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C714AC-9011-44F8-8378-C514A80687B9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00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CBF9D8-128C-41F4-AB73-B6BFCA325ADE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2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614D52-E588-41CF-BE09-501782B17F1D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00030B-7A9D-4838-A758-C8AED6842D47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7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69B356-D007-4656-B706-090C2ABBF39B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4DC696-113B-4242-B548-EAC73076547D}" type="slidenum">
              <a:rPr kumimoji="0" lang="es-ES" alt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297863" y="6597650"/>
            <a:ext cx="827087" cy="2000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0" y="620688"/>
            <a:ext cx="9144000" cy="936104"/>
          </a:xfrm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bg1"/>
                </a:solidFill>
              </a:rPr>
              <a:t>VADER: Variable Aperture Dipole for </a:t>
            </a:r>
            <a:r>
              <a:rPr lang="en-GB" sz="2800" dirty="0" err="1" smtClean="0">
                <a:solidFill>
                  <a:schemeClr val="bg1"/>
                </a:solidFill>
              </a:rPr>
              <a:t>Elettra</a:t>
            </a:r>
            <a:r>
              <a:rPr lang="en-GB" sz="2800" dirty="0" smtClean="0">
                <a:solidFill>
                  <a:schemeClr val="bg1"/>
                </a:solidFill>
              </a:rPr>
              <a:t> Ring</a:t>
            </a:r>
            <a:endParaRPr lang="en-GB" altLang="es-ES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150"/>
          <p:cNvSpPr txBox="1">
            <a:spLocks noChangeArrowheads="1"/>
          </p:cNvSpPr>
          <p:nvPr/>
        </p:nvSpPr>
        <p:spPr bwMode="auto">
          <a:xfrm>
            <a:off x="0" y="4797524"/>
            <a:ext cx="9144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M. </a:t>
            </a:r>
            <a:r>
              <a:rPr lang="en-GB" sz="1400" dirty="0" err="1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Domínguez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, F. </a:t>
            </a:r>
            <a:r>
              <a:rPr lang="en-GB" sz="1400" dirty="0" err="1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Toral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 (CIEMAT), Y. </a:t>
            </a:r>
            <a:r>
              <a:rPr lang="en-GB" sz="1400" dirty="0" err="1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Papaphilippou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, Axel </a:t>
            </a:r>
            <a:r>
              <a:rPr lang="en-GB" sz="1400" dirty="0" err="1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Poyet</a:t>
            </a:r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 (CERN),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/>
            </a:r>
            <a:br>
              <a:rPr lang="en-GB" sz="1400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</a:b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Emanuel </a:t>
            </a:r>
            <a:r>
              <a:rPr lang="en-GB" sz="1400" dirty="0" err="1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Karantzoulis</a:t>
            </a:r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(</a:t>
            </a:r>
            <a:r>
              <a:rPr lang="en-GB" sz="1400" dirty="0" err="1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Elettra</a:t>
            </a:r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), </a:t>
            </a:r>
            <a:r>
              <a:rPr lang="en-GB" sz="1400" dirty="0" err="1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Raffaella</a:t>
            </a:r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 </a:t>
            </a:r>
            <a:r>
              <a:rPr lang="en-GB" sz="1400" dirty="0" err="1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Geometrante</a:t>
            </a:r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 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(</a:t>
            </a:r>
            <a:r>
              <a:rPr lang="en-GB" sz="1400" dirty="0" err="1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Kyma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latin typeface="Lucida Sans" pitchFamily="34" charset="0"/>
                <a:cs typeface="Lucida Sans" pitchFamily="34" charset="0"/>
              </a:rPr>
              <a:t>)</a:t>
            </a:r>
            <a:endParaRPr lang="en-GB" altLang="es-ES" sz="1400" b="1" kern="0" dirty="0" smtClean="0">
              <a:solidFill>
                <a:schemeClr val="accent6">
                  <a:lumMod val="75000"/>
                </a:schemeClr>
              </a:solidFill>
              <a:latin typeface="Lucida Sans" pitchFamily="34" charset="0"/>
              <a:cs typeface="Lucida Sans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4752528" cy="2879646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C65D3F52-CA59-CB40-9926-2EAE10F2D8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53" t="17454" r="13011" b="12000"/>
          <a:stretch/>
        </p:blipFill>
        <p:spPr>
          <a:xfrm>
            <a:off x="1835696" y="2077451"/>
            <a:ext cx="933828" cy="45294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97C1962-2963-434A-89B8-F64EA2E7B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988840"/>
            <a:ext cx="630162" cy="630162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CCB788E0-28B4-8746-90FF-04BAE2EE25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83" t="9598" r="8377" b="9402"/>
          <a:stretch/>
        </p:blipFill>
        <p:spPr>
          <a:xfrm>
            <a:off x="6228184" y="2056193"/>
            <a:ext cx="865304" cy="50764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A236D95A-6D73-624E-8273-F6DB72FC17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2360" y="2204864"/>
            <a:ext cx="1053138" cy="152745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589240"/>
            <a:ext cx="1108778" cy="63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expect: Next steps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176" y="764704"/>
            <a:ext cx="8861648" cy="5760640"/>
          </a:xfrm>
        </p:spPr>
        <p:txBody>
          <a:bodyPr/>
          <a:lstStyle/>
          <a:p>
            <a:r>
              <a:rPr lang="en-GB" sz="1600" dirty="0" smtClean="0"/>
              <a:t>Mechanical Design</a:t>
            </a:r>
          </a:p>
          <a:p>
            <a:endParaRPr lang="en-GB" sz="16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8" y="1268760"/>
            <a:ext cx="274939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19337"/>
            <a:ext cx="1836027" cy="1038745"/>
          </a:xfrm>
          <a:prstGeom prst="rect">
            <a:avLst/>
          </a:prstGeom>
        </p:spPr>
      </p:pic>
      <p:pic>
        <p:nvPicPr>
          <p:cNvPr id="8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94" y="1225352"/>
            <a:ext cx="1809509" cy="111931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37" y="1268759"/>
            <a:ext cx="2926118" cy="268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4926" y="3888998"/>
            <a:ext cx="3306932" cy="298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14" y="3958082"/>
            <a:ext cx="2421608" cy="28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Mechanical Design: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expect: Next steps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82" y="1268760"/>
            <a:ext cx="708645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82" y="1268760"/>
            <a:ext cx="708645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81" y="1268760"/>
            <a:ext cx="708645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2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s-ES" dirty="0" smtClean="0"/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457200" y="1412875"/>
            <a:ext cx="8578850" cy="4713288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GB" altLang="es-ES" sz="5400" dirty="0" smtClean="0">
              <a:latin typeface="Brush Script MT" pitchFamily="66" charset="0"/>
            </a:endParaRPr>
          </a:p>
          <a:p>
            <a:pPr marL="0" indent="0" algn="ctr" eaLnBrk="1" hangingPunct="1">
              <a:buNone/>
            </a:pPr>
            <a:endParaRPr lang="en-GB" altLang="es-ES" sz="5400" dirty="0">
              <a:latin typeface="Brush Script MT" pitchFamily="66" charset="0"/>
            </a:endParaRPr>
          </a:p>
          <a:p>
            <a:pPr marL="0" indent="0" algn="ctr" eaLnBrk="1" hangingPunct="1">
              <a:buNone/>
            </a:pPr>
            <a:endParaRPr lang="en-GB" altLang="es-ES" sz="5400" dirty="0" smtClean="0">
              <a:latin typeface="Brush Script MT" pitchFamily="66" charset="0"/>
            </a:endParaRPr>
          </a:p>
          <a:p>
            <a:pPr marL="0" indent="0" algn="ctr" eaLnBrk="1" hangingPunct="1">
              <a:buNone/>
            </a:pPr>
            <a:endParaRPr lang="en-GB" altLang="es-ES" sz="5400" dirty="0" smtClean="0">
              <a:latin typeface="Brush Script MT" pitchFamily="66" charset="0"/>
            </a:endParaRPr>
          </a:p>
          <a:p>
            <a:pPr marL="0" indent="0" algn="ctr" eaLnBrk="1" hangingPunct="1">
              <a:buNone/>
            </a:pPr>
            <a:r>
              <a:rPr lang="en-GB" altLang="es-ES" sz="5400" dirty="0" smtClean="0">
                <a:latin typeface="Brush Script MT" pitchFamily="66" charset="0"/>
              </a:rPr>
              <a:t>Thank </a:t>
            </a:r>
            <a:r>
              <a:rPr lang="en-GB" altLang="es-ES" sz="5400" dirty="0" smtClean="0">
                <a:latin typeface="Brush Script MT" pitchFamily="66" charset="0"/>
              </a:rPr>
              <a:t>you for your attention!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98" y="1196752"/>
            <a:ext cx="2763605" cy="34289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908720"/>
            <a:ext cx="4680520" cy="45593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631326"/>
            <a:ext cx="28765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8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Summary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11760" y="764704"/>
            <a:ext cx="6591064" cy="5760640"/>
          </a:xfrm>
        </p:spPr>
        <p:txBody>
          <a:bodyPr/>
          <a:lstStyle/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pPr>
              <a:buFont typeface="+mj-lt"/>
              <a:buAutoNum type="arabicPeriod"/>
            </a:pPr>
            <a:r>
              <a:rPr lang="en-GB" sz="1600" dirty="0" smtClean="0"/>
              <a:t>Where we started: CLIC Prototype</a:t>
            </a:r>
          </a:p>
          <a:p>
            <a:pPr>
              <a:buFont typeface="+mj-lt"/>
              <a:buAutoNum type="arabicPeriod"/>
            </a:pPr>
            <a:endParaRPr lang="en-GB" sz="1600" dirty="0" smtClean="0"/>
          </a:p>
          <a:p>
            <a:pPr>
              <a:buFont typeface="+mj-lt"/>
              <a:buAutoNum type="arabicPeriod"/>
            </a:pPr>
            <a:r>
              <a:rPr lang="en-GB" sz="1600" dirty="0" smtClean="0"/>
              <a:t>What we were asked for: VADER Specs</a:t>
            </a:r>
          </a:p>
          <a:p>
            <a:pPr>
              <a:buFont typeface="+mj-lt"/>
              <a:buAutoNum type="arabicPeriod"/>
            </a:pPr>
            <a:endParaRPr lang="en-GB" sz="1600" dirty="0" smtClean="0"/>
          </a:p>
          <a:p>
            <a:pPr>
              <a:buFont typeface="+mj-lt"/>
              <a:buAutoNum type="arabicPeriod"/>
            </a:pPr>
            <a:r>
              <a:rPr lang="en-GB" sz="1600" dirty="0" smtClean="0"/>
              <a:t>What we did: New Design</a:t>
            </a:r>
          </a:p>
          <a:p>
            <a:pPr>
              <a:buFont typeface="+mj-lt"/>
              <a:buAutoNum type="arabicPeriod"/>
            </a:pPr>
            <a:endParaRPr lang="en-GB" sz="1600" dirty="0" smtClean="0"/>
          </a:p>
          <a:p>
            <a:pPr>
              <a:buFont typeface="+mj-lt"/>
              <a:buAutoNum type="arabicPeriod"/>
            </a:pPr>
            <a:r>
              <a:rPr lang="en-GB" sz="1600" dirty="0" smtClean="0"/>
              <a:t>Where we are: Current Status </a:t>
            </a:r>
          </a:p>
          <a:p>
            <a:pPr>
              <a:buFont typeface="+mj-lt"/>
              <a:buAutoNum type="arabicPeriod"/>
            </a:pPr>
            <a:endParaRPr lang="en-GB" sz="1600" dirty="0" smtClean="0"/>
          </a:p>
          <a:p>
            <a:pPr>
              <a:buFont typeface="+mj-lt"/>
              <a:buAutoNum type="arabicPeriod"/>
            </a:pPr>
            <a:r>
              <a:rPr lang="en-GB" sz="1600" dirty="0" smtClean="0"/>
              <a:t>What we expect: Next steps</a:t>
            </a:r>
          </a:p>
          <a:p>
            <a:pPr>
              <a:buFont typeface="+mj-lt"/>
              <a:buAutoNum type="arabicPeriod"/>
            </a:pPr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pPr marL="0" indent="0"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2360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Where we started: CLIC Prototype</a:t>
            </a:r>
            <a:endParaRPr lang="en-GB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057" y="895958"/>
            <a:ext cx="8861648" cy="5472608"/>
          </a:xfrm>
        </p:spPr>
        <p:txBody>
          <a:bodyPr/>
          <a:lstStyle/>
          <a:p>
            <a:pPr algn="ctr"/>
            <a:endParaRPr lang="en-GB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348" y="1556792"/>
            <a:ext cx="4260633" cy="393549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544214" y="568827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SmCo</a:t>
            </a:r>
            <a:r>
              <a:rPr lang="en-GB" sz="1400" dirty="0" smtClean="0"/>
              <a:t> in LF</a:t>
            </a:r>
            <a:endParaRPr lang="en-GB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4875499" y="5688277"/>
            <a:ext cx="2045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NdFeB</a:t>
            </a:r>
            <a:r>
              <a:rPr lang="en-GB" sz="1400" dirty="0" smtClean="0"/>
              <a:t> in MF and HF</a:t>
            </a:r>
            <a:endParaRPr lang="en-GB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8" y="306896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Flux concentration</a:t>
            </a:r>
            <a:endParaRPr lang="en-GB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556517" y="3481263"/>
            <a:ext cx="236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Hyperbolic pole tips profile</a:t>
            </a:r>
            <a:endParaRPr lang="en-GB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707861" y="299695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Armco</a:t>
            </a:r>
            <a:endParaRPr lang="en-GB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556517" y="4571475"/>
            <a:ext cx="1721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Fe-Co (</a:t>
            </a:r>
            <a:r>
              <a:rPr lang="en-GB" sz="1400" dirty="0" err="1" smtClean="0"/>
              <a:t>Vacoflux</a:t>
            </a:r>
            <a:r>
              <a:rPr lang="en-GB" sz="1400" dirty="0" smtClean="0"/>
              <a:t>)</a:t>
            </a:r>
          </a:p>
          <a:p>
            <a:r>
              <a:rPr lang="en-GB" sz="1400" dirty="0" smtClean="0"/>
              <a:t>Flat pole tip profile</a:t>
            </a:r>
            <a:endParaRPr lang="en-GB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23528" y="467919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Field trimming</a:t>
            </a:r>
            <a:endParaRPr lang="en-GB" sz="1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23528" y="1679956"/>
            <a:ext cx="2887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Dimensions: </a:t>
            </a:r>
          </a:p>
          <a:p>
            <a:r>
              <a:rPr lang="en-GB" sz="1400" dirty="0" smtClean="0"/>
              <a:t>0.65 x 0.68 x 0.56 m</a:t>
            </a:r>
            <a:endParaRPr lang="en-GB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23528" y="2194697"/>
            <a:ext cx="1368152" cy="31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Weight: 1.2 T</a:t>
            </a:r>
            <a:endParaRPr lang="en-GB" sz="1400" dirty="0"/>
          </a:p>
        </p:txBody>
      </p:sp>
      <p:cxnSp>
        <p:nvCxnSpPr>
          <p:cNvPr id="13" name="12 Conector recto de flecha"/>
          <p:cNvCxnSpPr>
            <a:stCxn id="18" idx="1"/>
          </p:cNvCxnSpPr>
          <p:nvPr/>
        </p:nvCxnSpPr>
        <p:spPr>
          <a:xfrm flipH="1" flipV="1">
            <a:off x="5076057" y="3524541"/>
            <a:ext cx="1480460" cy="1308544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10" idx="3"/>
          </p:cNvCxnSpPr>
          <p:nvPr/>
        </p:nvCxnSpPr>
        <p:spPr>
          <a:xfrm>
            <a:off x="1979712" y="3222849"/>
            <a:ext cx="1944216" cy="147804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29" idx="1"/>
          </p:cNvCxnSpPr>
          <p:nvPr/>
        </p:nvCxnSpPr>
        <p:spPr>
          <a:xfrm flipH="1">
            <a:off x="5364089" y="2348586"/>
            <a:ext cx="1384488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17" idx="1"/>
          </p:cNvCxnSpPr>
          <p:nvPr/>
        </p:nvCxnSpPr>
        <p:spPr>
          <a:xfrm flipH="1">
            <a:off x="5724128" y="3150841"/>
            <a:ext cx="983733" cy="219812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11" idx="1"/>
          </p:cNvCxnSpPr>
          <p:nvPr/>
        </p:nvCxnSpPr>
        <p:spPr>
          <a:xfrm flipH="1" flipV="1">
            <a:off x="5487259" y="3579846"/>
            <a:ext cx="1069258" cy="55306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14" idx="3"/>
          </p:cNvCxnSpPr>
          <p:nvPr/>
        </p:nvCxnSpPr>
        <p:spPr>
          <a:xfrm flipV="1">
            <a:off x="1691680" y="4581129"/>
            <a:ext cx="852534" cy="251957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8" idx="0"/>
          </p:cNvCxnSpPr>
          <p:nvPr/>
        </p:nvCxnSpPr>
        <p:spPr>
          <a:xfrm flipV="1">
            <a:off x="3300298" y="3981079"/>
            <a:ext cx="911662" cy="1707199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9" idx="0"/>
          </p:cNvCxnSpPr>
          <p:nvPr/>
        </p:nvCxnSpPr>
        <p:spPr>
          <a:xfrm flipH="1" flipV="1">
            <a:off x="4932040" y="4221088"/>
            <a:ext cx="966422" cy="1467189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9" idx="0"/>
          </p:cNvCxnSpPr>
          <p:nvPr/>
        </p:nvCxnSpPr>
        <p:spPr>
          <a:xfrm flipH="1" flipV="1">
            <a:off x="5148064" y="3861048"/>
            <a:ext cx="750398" cy="1827229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6748577" y="219469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Steel 1010</a:t>
            </a:r>
            <a:endParaRPr lang="en-GB" sz="1400" dirty="0"/>
          </a:p>
        </p:txBody>
      </p:sp>
      <p:cxnSp>
        <p:nvCxnSpPr>
          <p:cNvPr id="37" name="36 Conector recto de flecha"/>
          <p:cNvCxnSpPr>
            <a:stCxn id="14" idx="3"/>
          </p:cNvCxnSpPr>
          <p:nvPr/>
        </p:nvCxnSpPr>
        <p:spPr>
          <a:xfrm flipV="1">
            <a:off x="1691680" y="3635152"/>
            <a:ext cx="1152128" cy="1197934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5 CuadroTexto"/>
          <p:cNvSpPr txBox="1"/>
          <p:nvPr/>
        </p:nvSpPr>
        <p:spPr>
          <a:xfrm>
            <a:off x="4265519" y="889874"/>
            <a:ext cx="4770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Combined Function:</a:t>
            </a:r>
          </a:p>
          <a:p>
            <a:r>
              <a:rPr lang="en-GB" sz="1400" dirty="0" smtClean="0"/>
              <a:t>Longitudinal gradient with trapezoidal shape (2.3 T Peak)</a:t>
            </a:r>
          </a:p>
          <a:p>
            <a:r>
              <a:rPr lang="en-GB" sz="1400" dirty="0" smtClean="0"/>
              <a:t>Transverse gradient 11 T/m</a:t>
            </a:r>
            <a:endParaRPr lang="en-GB" sz="1400" dirty="0"/>
          </a:p>
        </p:txBody>
      </p:sp>
      <p:sp>
        <p:nvSpPr>
          <p:cNvPr id="34" name="5 CuadroTexto"/>
          <p:cNvSpPr txBox="1"/>
          <p:nvPr/>
        </p:nvSpPr>
        <p:spPr>
          <a:xfrm>
            <a:off x="298927" y="1138404"/>
            <a:ext cx="4770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CLIC DRs Main Bending Magnet (Prototype)</a:t>
            </a:r>
          </a:p>
        </p:txBody>
      </p:sp>
    </p:spTree>
    <p:extLst>
      <p:ext uri="{BB962C8B-B14F-4D97-AF65-F5344CB8AC3E}">
        <p14:creationId xmlns:p14="http://schemas.microsoft.com/office/powerpoint/2010/main" val="4267613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  <p:bldP spid="18" grpId="0"/>
      <p:bldP spid="14" grpId="0"/>
      <p:bldP spid="15" grpId="0"/>
      <p:bldP spid="16" grpId="0"/>
      <p:bldP spid="29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started: CLIC Prototype</a:t>
            </a:r>
            <a:endParaRPr lang="en-GB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8503" y="3812661"/>
            <a:ext cx="3378543" cy="2533907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6" y="692696"/>
            <a:ext cx="3606114" cy="2704586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61" y="692696"/>
            <a:ext cx="3596863" cy="2697647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4" y="4019067"/>
            <a:ext cx="3602581" cy="270193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4" r="30743" b="5690"/>
          <a:stretch/>
        </p:blipFill>
        <p:spPr>
          <a:xfrm>
            <a:off x="1547664" y="875238"/>
            <a:ext cx="5328592" cy="56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0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started: CLIC Prototype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176" y="764704"/>
            <a:ext cx="8861648" cy="5760640"/>
          </a:xfrm>
        </p:spPr>
        <p:txBody>
          <a:bodyPr/>
          <a:lstStyle/>
          <a:p>
            <a:r>
              <a:rPr lang="en-GB" sz="1600" dirty="0" smtClean="0"/>
              <a:t>Proof of concept: </a:t>
            </a:r>
            <a:r>
              <a:rPr lang="en-GB" sz="1600" dirty="0"/>
              <a:t>First accelerator magnet with longitudinal trapezoidal gradient! </a:t>
            </a:r>
            <a:br>
              <a:rPr lang="en-GB" sz="1600" dirty="0"/>
            </a:br>
            <a:r>
              <a:rPr lang="en-GB" sz="1600" dirty="0"/>
              <a:t>Key factor in terms of beam emittance reduction</a:t>
            </a:r>
          </a:p>
          <a:p>
            <a:endParaRPr lang="en-GB" sz="1600" noProof="0" dirty="0" smtClean="0"/>
          </a:p>
          <a:p>
            <a:endParaRPr lang="en-GB" sz="1600" dirty="0"/>
          </a:p>
          <a:p>
            <a:r>
              <a:rPr lang="en-GB" sz="1600" noProof="0" dirty="0" smtClean="0"/>
              <a:t>Very good field quality achieved</a:t>
            </a:r>
          </a:p>
          <a:p>
            <a:endParaRPr lang="en-GB" sz="1600" dirty="0"/>
          </a:p>
          <a:p>
            <a:r>
              <a:rPr lang="en-GB" sz="1600" dirty="0" err="1"/>
              <a:t>Q</a:t>
            </a:r>
            <a:r>
              <a:rPr lang="en-GB" sz="1600" noProof="0" dirty="0" err="1" smtClean="0"/>
              <a:t>uadrupolar</a:t>
            </a:r>
            <a:r>
              <a:rPr lang="en-GB" sz="1600" noProof="0" dirty="0" smtClean="0"/>
              <a:t> component achieved</a:t>
            </a:r>
          </a:p>
          <a:p>
            <a:endParaRPr lang="en-GB" sz="1600" dirty="0"/>
          </a:p>
          <a:p>
            <a:pPr algn="l"/>
            <a:r>
              <a:rPr lang="en-GB" sz="1600" noProof="0" dirty="0" smtClean="0"/>
              <a:t>Trapezoidal longitudinal field achieved…</a:t>
            </a:r>
            <a:br>
              <a:rPr lang="en-GB" sz="1600" noProof="0" dirty="0" smtClean="0"/>
            </a:br>
            <a:r>
              <a:rPr lang="en-GB" sz="1600" noProof="0" dirty="0" smtClean="0"/>
              <a:t>…With an issue</a:t>
            </a:r>
          </a:p>
          <a:p>
            <a:endParaRPr lang="en-GB" sz="1600" dirty="0" smtClean="0"/>
          </a:p>
          <a:p>
            <a:r>
              <a:rPr lang="en-GB" sz="1600" dirty="0" smtClean="0"/>
              <a:t>Explaining theory: missing anneal in the LF and MF poles (Armco)</a:t>
            </a:r>
          </a:p>
          <a:p>
            <a:endParaRPr lang="en-GB" sz="1600" dirty="0"/>
          </a:p>
          <a:p>
            <a:r>
              <a:rPr lang="en-GB" sz="1600" dirty="0" smtClean="0"/>
              <a:t>Two new annealed poles produced and installed in one of the LF modules</a:t>
            </a:r>
            <a:endParaRPr lang="en-GB" sz="1600" dirty="0"/>
          </a:p>
          <a:p>
            <a:endParaRPr lang="en-GB" sz="1600" dirty="0" smtClean="0"/>
          </a:p>
          <a:p>
            <a:pPr algn="l"/>
            <a:r>
              <a:rPr lang="en-GB" sz="1600" dirty="0" smtClean="0"/>
              <a:t>Test bench results showed exactly</a:t>
            </a:r>
            <a:br>
              <a:rPr lang="en-GB" sz="1600" dirty="0" smtClean="0"/>
            </a:br>
            <a:r>
              <a:rPr lang="en-GB" sz="1600" dirty="0" smtClean="0"/>
              <a:t>the same issue as before</a:t>
            </a:r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The permanent magnet volume is increased around 30%,reaching the demanded field peak of 2.3T with a magnet gap of 19mm (17+2mm)</a:t>
            </a:r>
            <a:endParaRPr lang="en-GB" sz="1600" noProof="0" dirty="0" smtClean="0"/>
          </a:p>
          <a:p>
            <a:endParaRPr lang="en-GB" noProof="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605" y="1700808"/>
            <a:ext cx="4296219" cy="2232248"/>
          </a:xfrm>
          <a:prstGeom prst="rect">
            <a:avLst/>
          </a:prstGeom>
        </p:spPr>
      </p:pic>
      <p:graphicFrame>
        <p:nvGraphicFramePr>
          <p:cNvPr id="1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58388"/>
              </p:ext>
            </p:extLst>
          </p:nvPr>
        </p:nvGraphicFramePr>
        <p:xfrm>
          <a:off x="4572000" y="4540052"/>
          <a:ext cx="4660776" cy="2317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2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were asked for: VADER Specs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176" y="764704"/>
            <a:ext cx="8823312" cy="5760640"/>
          </a:xfrm>
        </p:spPr>
        <p:txBody>
          <a:bodyPr/>
          <a:lstStyle/>
          <a:p>
            <a:r>
              <a:rPr lang="en-GB" sz="1600" b="1" dirty="0"/>
              <a:t>Task 7.3 </a:t>
            </a:r>
            <a:r>
              <a:rPr lang="en-GB" sz="1600" dirty="0"/>
              <a:t>within I.FAST </a:t>
            </a:r>
            <a:r>
              <a:rPr lang="en-GB" sz="1600" b="1" dirty="0"/>
              <a:t>WP7</a:t>
            </a:r>
            <a:r>
              <a:rPr lang="en-GB" sz="1600" dirty="0"/>
              <a:t>: High Brightness Accelerators for Light </a:t>
            </a:r>
            <a:r>
              <a:rPr lang="en-GB" sz="1600" dirty="0" smtClean="0"/>
              <a:t>Sources</a:t>
            </a:r>
          </a:p>
          <a:p>
            <a:pPr lvl="1"/>
            <a:r>
              <a:rPr lang="en-GB" sz="1400" dirty="0" smtClean="0"/>
              <a:t>Funds from </a:t>
            </a:r>
            <a:r>
              <a:rPr lang="en-US" sz="1400" dirty="0"/>
              <a:t>Horizon 2020 Innovation Pilot Project for Particle </a:t>
            </a:r>
            <a:r>
              <a:rPr lang="en-US" sz="1400" dirty="0" smtClean="0"/>
              <a:t>Accelerators, ranked 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in the Prototypes proposals category</a:t>
            </a:r>
          </a:p>
          <a:p>
            <a:pPr lvl="1"/>
            <a:endParaRPr lang="en-US" sz="1400" dirty="0"/>
          </a:p>
          <a:p>
            <a:r>
              <a:rPr lang="en-US" sz="1600" smtClean="0"/>
              <a:t>VADER joint project </a:t>
            </a:r>
            <a:r>
              <a:rPr lang="en-US" sz="1600" dirty="0" smtClean="0"/>
              <a:t>was born: </a:t>
            </a:r>
            <a:endParaRPr lang="en-GB" sz="1600" dirty="0"/>
          </a:p>
          <a:p>
            <a:endParaRPr lang="en-GB" sz="1600" dirty="0" smtClean="0"/>
          </a:p>
          <a:p>
            <a:endParaRPr lang="en-GB" sz="1600" noProof="0" dirty="0"/>
          </a:p>
          <a:p>
            <a:endParaRPr lang="en-GB" sz="1600" dirty="0" smtClean="0"/>
          </a:p>
          <a:p>
            <a:pPr algn="r"/>
            <a:endParaRPr lang="en-GB" sz="1600" noProof="0" dirty="0"/>
          </a:p>
          <a:p>
            <a:endParaRPr lang="en-GB" sz="1600" dirty="0" smtClean="0"/>
          </a:p>
          <a:p>
            <a:endParaRPr lang="en-GB" sz="1600" noProof="0" dirty="0"/>
          </a:p>
          <a:p>
            <a:endParaRPr lang="en-GB" sz="1600" dirty="0" smtClean="0"/>
          </a:p>
          <a:p>
            <a:endParaRPr lang="en-GB" sz="1600" noProof="0" dirty="0"/>
          </a:p>
          <a:p>
            <a:endParaRPr lang="en-GB" sz="1600" dirty="0" smtClean="0"/>
          </a:p>
          <a:p>
            <a:endParaRPr lang="en-GB" sz="1600" noProof="0" dirty="0"/>
          </a:p>
          <a:p>
            <a:endParaRPr lang="en-GB" sz="1600" dirty="0" smtClean="0"/>
          </a:p>
          <a:p>
            <a:endParaRPr lang="en-GB" sz="1600" noProof="0" dirty="0"/>
          </a:p>
          <a:p>
            <a:endParaRPr lang="en-GB" sz="1600" dirty="0" smtClean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30124"/>
              </p:ext>
            </p:extLst>
          </p:nvPr>
        </p:nvGraphicFramePr>
        <p:xfrm>
          <a:off x="136097" y="3711723"/>
          <a:ext cx="5519577" cy="232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23">
                  <a:extLst>
                    <a:ext uri="{9D8B030D-6E8A-4147-A177-3AD203B41FA5}">
                      <a16:colId xmlns:a16="http://schemas.microsoft.com/office/drawing/2014/main" val="275277220"/>
                    </a:ext>
                  </a:extLst>
                </a:gridCol>
                <a:gridCol w="1775350">
                  <a:extLst>
                    <a:ext uri="{9D8B030D-6E8A-4147-A177-3AD203B41FA5}">
                      <a16:colId xmlns:a16="http://schemas.microsoft.com/office/drawing/2014/main" val="3044739484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1869418816"/>
                    </a:ext>
                  </a:extLst>
                </a:gridCol>
              </a:tblGrid>
              <a:tr h="427024"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100" dirty="0" smtClean="0"/>
                        <a:t>CLIC Prototype Specs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100" kern="0" dirty="0" smtClean="0"/>
                        <a:t>VADER (Variable Aperture Dipole for </a:t>
                      </a:r>
                      <a:r>
                        <a:rPr lang="en-GB" sz="1100" kern="0" dirty="0" err="1" smtClean="0"/>
                        <a:t>Elettra</a:t>
                      </a:r>
                      <a:r>
                        <a:rPr lang="en-GB" sz="1100" kern="0" dirty="0" smtClean="0"/>
                        <a:t> Ring) Specs</a:t>
                      </a:r>
                      <a:endParaRPr lang="es-E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641227"/>
                  </a:ext>
                </a:extLst>
              </a:tr>
              <a:tr h="376786">
                <a:tc>
                  <a:txBody>
                    <a:bodyPr/>
                    <a:lstStyle/>
                    <a:p>
                      <a:pPr algn="ctr"/>
                      <a:r>
                        <a:rPr lang="es-ES" sz="1050" b="0" dirty="0" err="1" smtClean="0"/>
                        <a:t>Magnet</a:t>
                      </a:r>
                      <a:r>
                        <a:rPr lang="es-ES" sz="1050" b="0" dirty="0" smtClean="0"/>
                        <a:t> Gap (mm)</a:t>
                      </a:r>
                      <a:endParaRPr lang="es-ES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13</a:t>
                      </a:r>
                      <a:endParaRPr lang="es-E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19</a:t>
                      </a:r>
                      <a:endParaRPr lang="es-E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6306606"/>
                  </a:ext>
                </a:extLst>
              </a:tr>
              <a:tr h="226072">
                <a:tc>
                  <a:txBody>
                    <a:bodyPr/>
                    <a:lstStyle/>
                    <a:p>
                      <a:pPr algn="ctr"/>
                      <a:r>
                        <a:rPr lang="es-ES" sz="1050" b="0" dirty="0" smtClean="0"/>
                        <a:t>Max</a:t>
                      </a:r>
                      <a:r>
                        <a:rPr lang="es-ES" sz="1050" b="0" baseline="0" dirty="0" smtClean="0"/>
                        <a:t> Field (T)</a:t>
                      </a:r>
                      <a:endParaRPr lang="es-ES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2.3</a:t>
                      </a:r>
                      <a:endParaRPr lang="es-E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2.3</a:t>
                      </a:r>
                      <a:endParaRPr lang="es-E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0343277"/>
                  </a:ext>
                </a:extLst>
              </a:tr>
              <a:tr h="376786">
                <a:tc>
                  <a:txBody>
                    <a:bodyPr/>
                    <a:lstStyle/>
                    <a:p>
                      <a:pPr algn="ctr"/>
                      <a:r>
                        <a:rPr lang="es-ES" sz="1050" b="0" dirty="0" err="1" smtClean="0"/>
                        <a:t>Transverse</a:t>
                      </a:r>
                      <a:r>
                        <a:rPr lang="es-ES" sz="1050" b="0" dirty="0" smtClean="0"/>
                        <a:t> G (T/m)</a:t>
                      </a:r>
                      <a:endParaRPr lang="es-ES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11</a:t>
                      </a:r>
                      <a:endParaRPr lang="es-E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23</a:t>
                      </a:r>
                      <a:endParaRPr lang="es-E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2110631"/>
                  </a:ext>
                </a:extLst>
              </a:tr>
              <a:tr h="376786">
                <a:tc>
                  <a:txBody>
                    <a:bodyPr/>
                    <a:lstStyle/>
                    <a:p>
                      <a:pPr algn="ctr"/>
                      <a:r>
                        <a:rPr lang="es-ES" sz="1050" b="0" dirty="0" smtClean="0"/>
                        <a:t>Field </a:t>
                      </a:r>
                      <a:r>
                        <a:rPr lang="es-ES" sz="1050" b="0" dirty="0" err="1" smtClean="0"/>
                        <a:t>Quality</a:t>
                      </a:r>
                      <a:r>
                        <a:rPr lang="es-ES" sz="1050" b="0" baseline="0" dirty="0" smtClean="0"/>
                        <a:t> </a:t>
                      </a:r>
                    </a:p>
                    <a:p>
                      <a:pPr algn="ctr"/>
                      <a:r>
                        <a:rPr lang="es-ES" sz="1050" b="0" baseline="0" dirty="0" smtClean="0"/>
                        <a:t>(</a:t>
                      </a:r>
                      <a:r>
                        <a:rPr lang="es-ES" sz="1050" b="0" baseline="0" dirty="0" err="1" smtClean="0"/>
                        <a:t>Units</a:t>
                      </a:r>
                      <a:r>
                        <a:rPr lang="es-ES" sz="1050" b="0" baseline="0" dirty="0" smtClean="0"/>
                        <a:t> 1E-4)</a:t>
                      </a:r>
                      <a:endParaRPr lang="es-ES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≈ 1</a:t>
                      </a:r>
                      <a:endParaRPr lang="es-E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 smtClean="0"/>
                        <a:t>≈ 1</a:t>
                      </a:r>
                      <a:endParaRPr lang="es-E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0338550"/>
                  </a:ext>
                </a:extLst>
              </a:tr>
              <a:tr h="376786">
                <a:tc>
                  <a:txBody>
                    <a:bodyPr/>
                    <a:lstStyle/>
                    <a:p>
                      <a:pPr algn="ctr"/>
                      <a:r>
                        <a:rPr lang="es-ES" sz="1050" b="0" dirty="0" err="1" smtClean="0"/>
                        <a:t>Magnet</a:t>
                      </a:r>
                      <a:r>
                        <a:rPr lang="es-ES" sz="1050" b="0" baseline="0" dirty="0" smtClean="0"/>
                        <a:t> </a:t>
                      </a:r>
                      <a:r>
                        <a:rPr lang="es-ES" sz="1050" b="0" baseline="0" dirty="0" err="1" smtClean="0"/>
                        <a:t>Length</a:t>
                      </a:r>
                      <a:r>
                        <a:rPr lang="es-ES" sz="1050" b="0" baseline="0" dirty="0" smtClean="0"/>
                        <a:t> (cm)</a:t>
                      </a:r>
                      <a:endParaRPr lang="es-ES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56</a:t>
                      </a:r>
                      <a:endParaRPr lang="es-E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/>
                        <a:t>80</a:t>
                      </a:r>
                      <a:endParaRPr lang="es-ES" sz="10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6031693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223" y="3875887"/>
            <a:ext cx="3423777" cy="216024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97C1962-2963-434A-89B8-F64EA2E7B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348880"/>
            <a:ext cx="630162" cy="63016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CB788E0-28B4-8746-90FF-04BAE2EE25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3" t="9598" r="8377" b="9402"/>
          <a:stretch/>
        </p:blipFill>
        <p:spPr>
          <a:xfrm>
            <a:off x="1817786" y="2410138"/>
            <a:ext cx="865304" cy="50764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68768" y="2979042"/>
            <a:ext cx="1495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Magnet</a:t>
            </a:r>
            <a:r>
              <a:rPr lang="es-ES" sz="1200" dirty="0" smtClean="0"/>
              <a:t> </a:t>
            </a:r>
            <a:r>
              <a:rPr lang="es-ES" sz="1200" dirty="0" err="1" smtClean="0"/>
              <a:t>Specs</a:t>
            </a:r>
            <a:endParaRPr lang="es-ES" sz="1200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C65D3F52-CA59-CB40-9926-2EAE10F2D8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53" t="17454" r="13011" b="12000"/>
          <a:stretch/>
        </p:blipFill>
        <p:spPr>
          <a:xfrm>
            <a:off x="3878043" y="2348880"/>
            <a:ext cx="1299207" cy="63016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707904" y="2979042"/>
            <a:ext cx="178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/>
              <a:t>Magnetic</a:t>
            </a:r>
            <a:r>
              <a:rPr lang="es-ES" sz="1200" dirty="0" smtClean="0"/>
              <a:t> &amp; </a:t>
            </a:r>
            <a:r>
              <a:rPr lang="es-ES" sz="1200" dirty="0" err="1" smtClean="0"/>
              <a:t>Mechanical</a:t>
            </a:r>
            <a:r>
              <a:rPr lang="es-ES" sz="1200" dirty="0" smtClean="0"/>
              <a:t> </a:t>
            </a:r>
            <a:r>
              <a:rPr lang="es-ES" sz="1200" dirty="0" err="1" smtClean="0"/>
              <a:t>Design</a:t>
            </a:r>
            <a:endParaRPr lang="es-ES" sz="1200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A236D95A-6D73-624E-8273-F6DB72FC1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1" y="2410138"/>
            <a:ext cx="2556503" cy="37079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329075" y="2979042"/>
            <a:ext cx="1788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err="1" smtClean="0"/>
              <a:t>Production</a:t>
            </a:r>
            <a:r>
              <a:rPr lang="es-ES" sz="1200" dirty="0" smtClean="0"/>
              <a:t> &amp; </a:t>
            </a:r>
            <a:r>
              <a:rPr lang="es-ES" sz="1200" dirty="0" err="1" smtClean="0"/>
              <a:t>Assembly</a:t>
            </a:r>
            <a:endParaRPr lang="es-ES" sz="1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324451" y="6003736"/>
            <a:ext cx="2139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VADER </a:t>
            </a:r>
            <a:r>
              <a:rPr lang="es-ES" sz="1200" dirty="0" err="1" smtClean="0"/>
              <a:t>optimal</a:t>
            </a:r>
            <a:r>
              <a:rPr lang="es-ES" sz="1200" dirty="0" smtClean="0"/>
              <a:t> </a:t>
            </a:r>
            <a:r>
              <a:rPr lang="es-ES" sz="1200" dirty="0" err="1" smtClean="0"/>
              <a:t>field</a:t>
            </a:r>
            <a:r>
              <a:rPr lang="es-ES" sz="1200" dirty="0" smtClean="0"/>
              <a:t> </a:t>
            </a:r>
            <a:r>
              <a:rPr lang="es-ES" sz="1200" dirty="0" err="1" smtClean="0"/>
              <a:t>profiles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1846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did: New Design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176" y="764704"/>
            <a:ext cx="8861648" cy="5760640"/>
          </a:xfrm>
        </p:spPr>
        <p:txBody>
          <a:bodyPr/>
          <a:lstStyle/>
          <a:p>
            <a:r>
              <a:rPr lang="en-GB" sz="1600" noProof="0" dirty="0" smtClean="0"/>
              <a:t>Minor changes in the philosophy, major changes in the poles (90% of the design time)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All </a:t>
            </a:r>
            <a:r>
              <a:rPr lang="en-GB" sz="1600" dirty="0" err="1" smtClean="0"/>
              <a:t>NdFeB</a:t>
            </a:r>
            <a:r>
              <a:rPr lang="en-GB" sz="1600" dirty="0" smtClean="0"/>
              <a:t> permanent magnet blocks, including LF modules</a:t>
            </a:r>
          </a:p>
          <a:p>
            <a:endParaRPr lang="en-GB" sz="1600" dirty="0"/>
          </a:p>
          <a:p>
            <a:r>
              <a:rPr lang="en-GB" sz="1600" dirty="0" smtClean="0"/>
              <a:t>The </a:t>
            </a:r>
            <a:r>
              <a:rPr lang="en-GB" sz="1600" dirty="0"/>
              <a:t>permanent magnet volume is increased around </a:t>
            </a:r>
            <a:r>
              <a:rPr lang="en-GB" sz="1600" dirty="0" smtClean="0"/>
              <a:t>40%, reaching </a:t>
            </a:r>
            <a:r>
              <a:rPr lang="en-GB" sz="1600" dirty="0"/>
              <a:t>the demanded field peak of 2.3T with a magnet gap of 19mm (17+2mm)</a:t>
            </a:r>
          </a:p>
          <a:p>
            <a:endParaRPr lang="en-GB" sz="1600" dirty="0"/>
          </a:p>
          <a:p>
            <a:r>
              <a:rPr lang="en-GB" dirty="0"/>
              <a:t>New field trimming design </a:t>
            </a:r>
            <a:r>
              <a:rPr lang="en-GB" dirty="0" smtClean="0"/>
              <a:t>implemented</a:t>
            </a:r>
          </a:p>
          <a:p>
            <a:pPr lvl="2" algn="l"/>
            <a:endParaRPr lang="en-US" dirty="0" smtClean="0"/>
          </a:p>
          <a:p>
            <a:pPr lvl="2" algn="l"/>
            <a:r>
              <a:rPr lang="en-US" dirty="0" smtClean="0"/>
              <a:t>Yoke </a:t>
            </a:r>
            <a:r>
              <a:rPr lang="en-US" dirty="0"/>
              <a:t>completely split in two parts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supported </a:t>
            </a:r>
            <a:r>
              <a:rPr lang="en-US" dirty="0"/>
              <a:t>by an </a:t>
            </a:r>
            <a:r>
              <a:rPr lang="en-US" dirty="0" err="1"/>
              <a:t>aluminium</a:t>
            </a:r>
            <a:r>
              <a:rPr lang="en-US" dirty="0"/>
              <a:t> </a:t>
            </a:r>
            <a:r>
              <a:rPr lang="en-US" dirty="0" smtClean="0"/>
              <a:t>block</a:t>
            </a:r>
            <a:endParaRPr lang="en-US" dirty="0"/>
          </a:p>
          <a:p>
            <a:pPr lvl="2" algn="l"/>
            <a:r>
              <a:rPr lang="en-US" dirty="0"/>
              <a:t>Sliding parts perform the </a:t>
            </a:r>
            <a:r>
              <a:rPr lang="en-US" dirty="0" smtClean="0"/>
              <a:t>regulation</a:t>
            </a:r>
            <a:endParaRPr lang="en-US" dirty="0"/>
          </a:p>
          <a:p>
            <a:pPr lvl="2" algn="l"/>
            <a:r>
              <a:rPr lang="en-US" dirty="0"/>
              <a:t>Higher/better regulation than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 </a:t>
            </a:r>
            <a:r>
              <a:rPr lang="en-US" dirty="0"/>
              <a:t>prototype</a:t>
            </a:r>
          </a:p>
          <a:p>
            <a:pPr lvl="1"/>
            <a:endParaRPr lang="en-GB" noProof="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8" y="1340768"/>
            <a:ext cx="3320307" cy="11247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70" y="1340768"/>
            <a:ext cx="3312128" cy="112476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83005" y="2465532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CLIC </a:t>
            </a:r>
            <a:r>
              <a:rPr lang="es-ES" sz="1000" dirty="0" err="1" smtClean="0"/>
              <a:t>poles</a:t>
            </a:r>
            <a:endParaRPr lang="es-ES" sz="1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586416" y="2465532"/>
            <a:ext cx="1153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VADER </a:t>
            </a:r>
            <a:r>
              <a:rPr lang="es-ES" sz="1000" dirty="0" err="1" smtClean="0"/>
              <a:t>poles</a:t>
            </a:r>
            <a:endParaRPr lang="es-ES" sz="1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07085"/>
            <a:ext cx="2503140" cy="15166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668" y="4495256"/>
            <a:ext cx="1967034" cy="17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97" y="1965045"/>
            <a:ext cx="4563667" cy="349627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did: New Design</a:t>
            </a:r>
            <a:endParaRPr lang="en-GB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057" y="764704"/>
            <a:ext cx="8861648" cy="5603862"/>
          </a:xfrm>
        </p:spPr>
        <p:txBody>
          <a:bodyPr/>
          <a:lstStyle/>
          <a:p>
            <a:pPr algn="ctr"/>
            <a:r>
              <a:rPr lang="en-GB" dirty="0" smtClean="0"/>
              <a:t>VADER Overview</a:t>
            </a:r>
            <a:endParaRPr lang="en-GB" dirty="0"/>
          </a:p>
        </p:txBody>
      </p:sp>
      <p:sp>
        <p:nvSpPr>
          <p:cNvPr id="9" name="8 CuadroTexto"/>
          <p:cNvSpPr txBox="1"/>
          <p:nvPr/>
        </p:nvSpPr>
        <p:spPr>
          <a:xfrm>
            <a:off x="3204642" y="6013789"/>
            <a:ext cx="2144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NdFeB</a:t>
            </a:r>
            <a:r>
              <a:rPr lang="en-GB" sz="1400" dirty="0" smtClean="0"/>
              <a:t> in LF, MF and HF</a:t>
            </a:r>
            <a:endParaRPr lang="en-GB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925631" y="565901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Flux concentration</a:t>
            </a:r>
            <a:endParaRPr lang="en-GB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556517" y="3481263"/>
            <a:ext cx="2369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Hyperbolic pole tips profile</a:t>
            </a:r>
            <a:endParaRPr lang="en-GB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707861" y="299695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Armco</a:t>
            </a:r>
            <a:endParaRPr lang="en-GB" sz="14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6556517" y="4571475"/>
            <a:ext cx="1721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Fe-Co (</a:t>
            </a:r>
            <a:r>
              <a:rPr lang="en-GB" sz="1400" dirty="0" err="1" smtClean="0"/>
              <a:t>Vacoflux</a:t>
            </a:r>
            <a:r>
              <a:rPr lang="en-GB" sz="1400" dirty="0" smtClean="0"/>
              <a:t>)</a:t>
            </a:r>
          </a:p>
          <a:p>
            <a:r>
              <a:rPr lang="en-GB" sz="1400" dirty="0" smtClean="0"/>
              <a:t>Flat pole tip profile</a:t>
            </a:r>
            <a:endParaRPr lang="en-GB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23528" y="3546504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Field trimming</a:t>
            </a:r>
            <a:endParaRPr lang="en-GB" sz="1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23528" y="1679956"/>
            <a:ext cx="2887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Dimensions: </a:t>
            </a:r>
          </a:p>
          <a:p>
            <a:r>
              <a:rPr lang="en-GB" sz="1400" dirty="0" smtClean="0"/>
              <a:t>0.65 x 0.68 x 0.80 m</a:t>
            </a:r>
            <a:endParaRPr lang="en-GB" sz="14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23528" y="2194697"/>
            <a:ext cx="1368152" cy="31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Weight: 1.5 T</a:t>
            </a:r>
            <a:endParaRPr lang="en-GB" sz="1400" dirty="0"/>
          </a:p>
        </p:txBody>
      </p:sp>
      <p:cxnSp>
        <p:nvCxnSpPr>
          <p:cNvPr id="13" name="12 Conector recto de flecha"/>
          <p:cNvCxnSpPr>
            <a:stCxn id="18" idx="1"/>
          </p:cNvCxnSpPr>
          <p:nvPr/>
        </p:nvCxnSpPr>
        <p:spPr>
          <a:xfrm flipH="1" flipV="1">
            <a:off x="5076057" y="3524541"/>
            <a:ext cx="1480460" cy="13085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10" idx="3"/>
          </p:cNvCxnSpPr>
          <p:nvPr/>
        </p:nvCxnSpPr>
        <p:spPr>
          <a:xfrm flipV="1">
            <a:off x="2581815" y="4005064"/>
            <a:ext cx="867574" cy="180783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29" idx="1"/>
          </p:cNvCxnSpPr>
          <p:nvPr/>
        </p:nvCxnSpPr>
        <p:spPr>
          <a:xfrm flipH="1">
            <a:off x="5364089" y="2348586"/>
            <a:ext cx="1384488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17" idx="1"/>
          </p:cNvCxnSpPr>
          <p:nvPr/>
        </p:nvCxnSpPr>
        <p:spPr>
          <a:xfrm flipH="1">
            <a:off x="5898461" y="3150841"/>
            <a:ext cx="809400" cy="33042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11" idx="1"/>
          </p:cNvCxnSpPr>
          <p:nvPr/>
        </p:nvCxnSpPr>
        <p:spPr>
          <a:xfrm flipH="1" flipV="1">
            <a:off x="5898461" y="3627506"/>
            <a:ext cx="658056" cy="764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9" idx="0"/>
          </p:cNvCxnSpPr>
          <p:nvPr/>
        </p:nvCxnSpPr>
        <p:spPr>
          <a:xfrm flipH="1" flipV="1">
            <a:off x="4112925" y="4331699"/>
            <a:ext cx="164104" cy="16820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9" idx="0"/>
          </p:cNvCxnSpPr>
          <p:nvPr/>
        </p:nvCxnSpPr>
        <p:spPr>
          <a:xfrm flipV="1">
            <a:off x="4277029" y="4212440"/>
            <a:ext cx="150818" cy="180134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stCxn id="9" idx="0"/>
          </p:cNvCxnSpPr>
          <p:nvPr/>
        </p:nvCxnSpPr>
        <p:spPr>
          <a:xfrm flipV="1">
            <a:off x="4277029" y="3933057"/>
            <a:ext cx="623633" cy="20807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6748577" y="219469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Steel 1010</a:t>
            </a:r>
            <a:endParaRPr lang="en-GB" sz="1400" dirty="0"/>
          </a:p>
        </p:txBody>
      </p:sp>
      <p:cxnSp>
        <p:nvCxnSpPr>
          <p:cNvPr id="37" name="36 Conector recto de flecha"/>
          <p:cNvCxnSpPr>
            <a:stCxn id="14" idx="3"/>
          </p:cNvCxnSpPr>
          <p:nvPr/>
        </p:nvCxnSpPr>
        <p:spPr>
          <a:xfrm flipV="1">
            <a:off x="1691680" y="3627506"/>
            <a:ext cx="822404" cy="728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5 CuadroTexto"/>
          <p:cNvSpPr txBox="1"/>
          <p:nvPr/>
        </p:nvSpPr>
        <p:spPr>
          <a:xfrm>
            <a:off x="3362953" y="1062464"/>
            <a:ext cx="47709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Combined Function</a:t>
            </a:r>
          </a:p>
          <a:p>
            <a:r>
              <a:rPr lang="en-GB" sz="1400" dirty="0" smtClean="0"/>
              <a:t>Longitudinal gradient with trapezoidal shape (2.3 T Peak)</a:t>
            </a:r>
          </a:p>
          <a:p>
            <a:r>
              <a:rPr lang="en-GB" sz="1400" dirty="0" smtClean="0"/>
              <a:t>Transverse gradient 23 T/m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71392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8" grpId="0"/>
      <p:bldP spid="14" grpId="0"/>
      <p:bldP spid="15" grpId="0"/>
      <p:bldP spid="16" grpId="0"/>
      <p:bldP spid="2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Where we are: Current Status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176" y="764704"/>
            <a:ext cx="8861648" cy="5760640"/>
          </a:xfrm>
        </p:spPr>
        <p:txBody>
          <a:bodyPr/>
          <a:lstStyle/>
          <a:p>
            <a:endParaRPr lang="en-GB" sz="1600" noProof="0" dirty="0" smtClean="0"/>
          </a:p>
          <a:p>
            <a:r>
              <a:rPr lang="en-GB" sz="1600" noProof="0" dirty="0" smtClean="0"/>
              <a:t>The field quality is still very good. Comparable to the CLIC prototype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 smtClean="0"/>
              <a:t>Longitudinal gradient profile achieved</a:t>
            </a:r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Transverse gradient difficult to reach, the present design is 19 T/m</a:t>
            </a:r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Meeting with CERN pending to check the viability of the present design</a:t>
            </a:r>
          </a:p>
          <a:p>
            <a:endParaRPr lang="en-GB" sz="1600" dirty="0"/>
          </a:p>
          <a:p>
            <a:pPr lvl="1"/>
            <a:endParaRPr lang="en-GB" sz="1400" noProof="0" dirty="0"/>
          </a:p>
          <a:p>
            <a:endParaRPr lang="en-GB" sz="16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58" y="1561356"/>
            <a:ext cx="7610475" cy="571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332567"/>
            <a:ext cx="4574840" cy="21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3120995</TotalTime>
  <Words>614</Words>
  <Application>Microsoft Office PowerPoint</Application>
  <PresentationFormat>Presentación en pantalla (4:3)</PresentationFormat>
  <Paragraphs>185</Paragraphs>
  <Slides>13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Bodoni MT Black</vt:lpstr>
      <vt:lpstr>Brush Script MT</vt:lpstr>
      <vt:lpstr>Calibri</vt:lpstr>
      <vt:lpstr>Lucida Sans</vt:lpstr>
      <vt:lpstr>Montserrat</vt:lpstr>
      <vt:lpstr>Tahoma</vt:lpstr>
      <vt:lpstr>Wingdings</vt:lpstr>
      <vt:lpstr>2_Diseño predeterminado</vt:lpstr>
      <vt:lpstr>VADER: Variable Aperture Dipole for Elettra Ring</vt:lpstr>
      <vt:lpstr>Summary</vt:lpstr>
      <vt:lpstr>Where we started: CLIC Prototype</vt:lpstr>
      <vt:lpstr>Where we started: CLIC Prototype</vt:lpstr>
      <vt:lpstr>Where we started: CLIC Prototype</vt:lpstr>
      <vt:lpstr>What we were asked for: VADER Specs</vt:lpstr>
      <vt:lpstr>What we did: New Design</vt:lpstr>
      <vt:lpstr>What we did: New Design</vt:lpstr>
      <vt:lpstr>Where we are: Current Status</vt:lpstr>
      <vt:lpstr>What we expect: Next steps</vt:lpstr>
      <vt:lpstr>What we expect: Next steps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 DR  Gradient Dipole</dc:title>
  <dc:creator>aceleradores</dc:creator>
  <cp:lastModifiedBy>admin</cp:lastModifiedBy>
  <cp:revision>252</cp:revision>
  <cp:lastPrinted>2023-11-13T14:40:58Z</cp:lastPrinted>
  <dcterms:modified xsi:type="dcterms:W3CDTF">2023-11-13T14:56:26Z</dcterms:modified>
</cp:coreProperties>
</file>