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69" r:id="rId5"/>
  </p:sldMasterIdLst>
  <p:notesMasterIdLst>
    <p:notesMasterId r:id="rId35"/>
  </p:notesMasterIdLst>
  <p:sldIdLst>
    <p:sldId id="256" r:id="rId6"/>
    <p:sldId id="261" r:id="rId7"/>
    <p:sldId id="262" r:id="rId8"/>
    <p:sldId id="350" r:id="rId9"/>
    <p:sldId id="263" r:id="rId10"/>
    <p:sldId id="264" r:id="rId11"/>
    <p:sldId id="271" r:id="rId12"/>
    <p:sldId id="277" r:id="rId13"/>
    <p:sldId id="343" r:id="rId14"/>
    <p:sldId id="272" r:id="rId15"/>
    <p:sldId id="274" r:id="rId16"/>
    <p:sldId id="275" r:id="rId17"/>
    <p:sldId id="276" r:id="rId18"/>
    <p:sldId id="344" r:id="rId19"/>
    <p:sldId id="278" r:id="rId20"/>
    <p:sldId id="279" r:id="rId21"/>
    <p:sldId id="345" r:id="rId22"/>
    <p:sldId id="268" r:id="rId23"/>
    <p:sldId id="346" r:id="rId24"/>
    <p:sldId id="342" r:id="rId25"/>
    <p:sldId id="270" r:id="rId26"/>
    <p:sldId id="280" r:id="rId27"/>
    <p:sldId id="347" r:id="rId28"/>
    <p:sldId id="348" r:id="rId29"/>
    <p:sldId id="265" r:id="rId30"/>
    <p:sldId id="339" r:id="rId31"/>
    <p:sldId id="349" r:id="rId32"/>
    <p:sldId id="328" r:id="rId33"/>
    <p:sldId id="32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E327C1-C169-441A-96EF-1224A339D933}" v="222" dt="2024-12-10T22:16:29.6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6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olon, Frederic" userId="4a430588-5b15-4896-a5dd-cccd7b5f4efe" providerId="ADAL" clId="{9DE327C1-C169-441A-96EF-1224A339D933}"/>
    <pc:docChg chg="undo custSel addSld modSld sldOrd">
      <pc:chgData name="Micolon, Frederic" userId="4a430588-5b15-4896-a5dd-cccd7b5f4efe" providerId="ADAL" clId="{9DE327C1-C169-441A-96EF-1224A339D933}" dt="2024-12-10T22:21:53.221" v="5850" actId="20577"/>
      <pc:docMkLst>
        <pc:docMk/>
      </pc:docMkLst>
      <pc:sldChg chg="modSp mod">
        <pc:chgData name="Micolon, Frederic" userId="4a430588-5b15-4896-a5dd-cccd7b5f4efe" providerId="ADAL" clId="{9DE327C1-C169-441A-96EF-1224A339D933}" dt="2024-12-10T08:18:46.927" v="970" actId="114"/>
        <pc:sldMkLst>
          <pc:docMk/>
          <pc:sldMk cId="2246755923" sldId="256"/>
        </pc:sldMkLst>
        <pc:spChg chg="mod">
          <ac:chgData name="Micolon, Frederic" userId="4a430588-5b15-4896-a5dd-cccd7b5f4efe" providerId="ADAL" clId="{9DE327C1-C169-441A-96EF-1224A339D933}" dt="2024-12-10T08:18:46.927" v="970" actId="114"/>
          <ac:spMkLst>
            <pc:docMk/>
            <pc:sldMk cId="2246755923" sldId="256"/>
            <ac:spMk id="4" creationId="{BD0F4563-AB5E-1F4E-B28C-08AC1323034C}"/>
          </ac:spMkLst>
        </pc:spChg>
      </pc:sldChg>
      <pc:sldChg chg="modSp mod">
        <pc:chgData name="Micolon, Frederic" userId="4a430588-5b15-4896-a5dd-cccd7b5f4efe" providerId="ADAL" clId="{9DE327C1-C169-441A-96EF-1224A339D933}" dt="2024-12-10T08:20:39.813" v="1057" actId="27636"/>
        <pc:sldMkLst>
          <pc:docMk/>
          <pc:sldMk cId="762630356" sldId="261"/>
        </pc:sldMkLst>
        <pc:spChg chg="mod">
          <ac:chgData name="Micolon, Frederic" userId="4a430588-5b15-4896-a5dd-cccd7b5f4efe" providerId="ADAL" clId="{9DE327C1-C169-441A-96EF-1224A339D933}" dt="2024-12-10T08:20:39.813" v="1057" actId="27636"/>
          <ac:spMkLst>
            <pc:docMk/>
            <pc:sldMk cId="762630356" sldId="261"/>
            <ac:spMk id="6" creationId="{9BD21841-337F-E61C-65D0-1BDC2C453F8F}"/>
          </ac:spMkLst>
        </pc:spChg>
      </pc:sldChg>
      <pc:sldChg chg="modSp mod">
        <pc:chgData name="Micolon, Frederic" userId="4a430588-5b15-4896-a5dd-cccd7b5f4efe" providerId="ADAL" clId="{9DE327C1-C169-441A-96EF-1224A339D933}" dt="2024-12-10T17:57:25.751" v="2559" actId="20577"/>
        <pc:sldMkLst>
          <pc:docMk/>
          <pc:sldMk cId="365351390" sldId="262"/>
        </pc:sldMkLst>
        <pc:spChg chg="mod">
          <ac:chgData name="Micolon, Frederic" userId="4a430588-5b15-4896-a5dd-cccd7b5f4efe" providerId="ADAL" clId="{9DE327C1-C169-441A-96EF-1224A339D933}" dt="2024-12-10T17:57:25.751" v="2559" actId="20577"/>
          <ac:spMkLst>
            <pc:docMk/>
            <pc:sldMk cId="365351390" sldId="262"/>
            <ac:spMk id="6" creationId="{BB50252B-38E7-2C70-51C8-92E36BF2B4DF}"/>
          </ac:spMkLst>
        </pc:spChg>
      </pc:sldChg>
      <pc:sldChg chg="modSp mod">
        <pc:chgData name="Micolon, Frederic" userId="4a430588-5b15-4896-a5dd-cccd7b5f4efe" providerId="ADAL" clId="{9DE327C1-C169-441A-96EF-1224A339D933}" dt="2024-12-10T08:21:57.076" v="1141" actId="20577"/>
        <pc:sldMkLst>
          <pc:docMk/>
          <pc:sldMk cId="2618454696" sldId="263"/>
        </pc:sldMkLst>
        <pc:spChg chg="mod">
          <ac:chgData name="Micolon, Frederic" userId="4a430588-5b15-4896-a5dd-cccd7b5f4efe" providerId="ADAL" clId="{9DE327C1-C169-441A-96EF-1224A339D933}" dt="2024-12-10T08:21:57.076" v="1141" actId="20577"/>
          <ac:spMkLst>
            <pc:docMk/>
            <pc:sldMk cId="2618454696" sldId="263"/>
            <ac:spMk id="4" creationId="{D7E53BCE-50BB-54DD-C928-E9F020335854}"/>
          </ac:spMkLst>
        </pc:spChg>
        <pc:graphicFrameChg chg="mod modGraphic">
          <ac:chgData name="Micolon, Frederic" userId="4a430588-5b15-4896-a5dd-cccd7b5f4efe" providerId="ADAL" clId="{9DE327C1-C169-441A-96EF-1224A339D933}" dt="2024-12-10T08:21:47.626" v="1115" actId="1076"/>
          <ac:graphicFrameMkLst>
            <pc:docMk/>
            <pc:sldMk cId="2618454696" sldId="263"/>
            <ac:graphicFrameMk id="9" creationId="{FC87D2B5-EEF0-1DE5-E02B-D7BCE57A9C5B}"/>
          </ac:graphicFrameMkLst>
        </pc:graphicFrameChg>
      </pc:sldChg>
      <pc:sldChg chg="modSp mod">
        <pc:chgData name="Micolon, Frederic" userId="4a430588-5b15-4896-a5dd-cccd7b5f4efe" providerId="ADAL" clId="{9DE327C1-C169-441A-96EF-1224A339D933}" dt="2024-12-10T08:22:34.288" v="1167" actId="1076"/>
        <pc:sldMkLst>
          <pc:docMk/>
          <pc:sldMk cId="2483360516" sldId="264"/>
        </pc:sldMkLst>
        <pc:spChg chg="mod">
          <ac:chgData name="Micolon, Frederic" userId="4a430588-5b15-4896-a5dd-cccd7b5f4efe" providerId="ADAL" clId="{9DE327C1-C169-441A-96EF-1224A339D933}" dt="2024-12-09T20:15:55.518" v="952" actId="113"/>
          <ac:spMkLst>
            <pc:docMk/>
            <pc:sldMk cId="2483360516" sldId="264"/>
            <ac:spMk id="9" creationId="{FA0C9650-B06C-A7EA-15B8-CE7BC02DC51C}"/>
          </ac:spMkLst>
        </pc:spChg>
        <pc:spChg chg="mod">
          <ac:chgData name="Micolon, Frederic" userId="4a430588-5b15-4896-a5dd-cccd7b5f4efe" providerId="ADAL" clId="{9DE327C1-C169-441A-96EF-1224A339D933}" dt="2024-12-09T20:15:55.518" v="952" actId="113"/>
          <ac:spMkLst>
            <pc:docMk/>
            <pc:sldMk cId="2483360516" sldId="264"/>
            <ac:spMk id="11" creationId="{74EB7CAE-E8FB-4F43-F909-D6C4C93A4351}"/>
          </ac:spMkLst>
        </pc:spChg>
        <pc:spChg chg="mod">
          <ac:chgData name="Micolon, Frederic" userId="4a430588-5b15-4896-a5dd-cccd7b5f4efe" providerId="ADAL" clId="{9DE327C1-C169-441A-96EF-1224A339D933}" dt="2024-12-10T08:22:09.850" v="1153" actId="1037"/>
          <ac:spMkLst>
            <pc:docMk/>
            <pc:sldMk cId="2483360516" sldId="264"/>
            <ac:spMk id="12" creationId="{91BCBF90-BFFE-75CA-1B06-CE4E30A3446E}"/>
          </ac:spMkLst>
        </pc:spChg>
        <pc:spChg chg="mod">
          <ac:chgData name="Micolon, Frederic" userId="4a430588-5b15-4896-a5dd-cccd7b5f4efe" providerId="ADAL" clId="{9DE327C1-C169-441A-96EF-1224A339D933}" dt="2024-12-09T20:15:55.518" v="952" actId="113"/>
          <ac:spMkLst>
            <pc:docMk/>
            <pc:sldMk cId="2483360516" sldId="264"/>
            <ac:spMk id="13" creationId="{2C0F8CB7-BD9F-290F-2695-BD56BC46C504}"/>
          </ac:spMkLst>
        </pc:spChg>
        <pc:spChg chg="mod">
          <ac:chgData name="Micolon, Frederic" userId="4a430588-5b15-4896-a5dd-cccd7b5f4efe" providerId="ADAL" clId="{9DE327C1-C169-441A-96EF-1224A339D933}" dt="2024-12-10T08:22:34.288" v="1167" actId="1076"/>
          <ac:spMkLst>
            <pc:docMk/>
            <pc:sldMk cId="2483360516" sldId="264"/>
            <ac:spMk id="27" creationId="{63C42D74-F7C8-D661-E130-DDB9DFF26FF8}"/>
          </ac:spMkLst>
        </pc:spChg>
        <pc:spChg chg="mod">
          <ac:chgData name="Micolon, Frederic" userId="4a430588-5b15-4896-a5dd-cccd7b5f4efe" providerId="ADAL" clId="{9DE327C1-C169-441A-96EF-1224A339D933}" dt="2024-12-09T20:15:55.518" v="952" actId="113"/>
          <ac:spMkLst>
            <pc:docMk/>
            <pc:sldMk cId="2483360516" sldId="264"/>
            <ac:spMk id="28" creationId="{294217EA-7161-03A3-AE7E-FA1DE63769CF}"/>
          </ac:spMkLst>
        </pc:spChg>
        <pc:spChg chg="mod">
          <ac:chgData name="Micolon, Frederic" userId="4a430588-5b15-4896-a5dd-cccd7b5f4efe" providerId="ADAL" clId="{9DE327C1-C169-441A-96EF-1224A339D933}" dt="2024-12-10T08:22:22.319" v="1166" actId="20577"/>
          <ac:spMkLst>
            <pc:docMk/>
            <pc:sldMk cId="2483360516" sldId="264"/>
            <ac:spMk id="32" creationId="{23D8F15C-71B8-924C-75E7-A14AC643ACA8}"/>
          </ac:spMkLst>
        </pc:spChg>
      </pc:sldChg>
      <pc:sldChg chg="ord">
        <pc:chgData name="Micolon, Frederic" userId="4a430588-5b15-4896-a5dd-cccd7b5f4efe" providerId="ADAL" clId="{9DE327C1-C169-441A-96EF-1224A339D933}" dt="2024-12-10T22:16:54.610" v="5733"/>
        <pc:sldMkLst>
          <pc:docMk/>
          <pc:sldMk cId="2718359332" sldId="267"/>
        </pc:sldMkLst>
      </pc:sldChg>
      <pc:sldChg chg="addSp delSp modSp mod modAnim">
        <pc:chgData name="Micolon, Frederic" userId="4a430588-5b15-4896-a5dd-cccd7b5f4efe" providerId="ADAL" clId="{9DE327C1-C169-441A-96EF-1224A339D933}" dt="2024-12-10T21:49:47.798" v="4727" actId="20577"/>
        <pc:sldMkLst>
          <pc:docMk/>
          <pc:sldMk cId="3446059494" sldId="268"/>
        </pc:sldMkLst>
        <pc:spChg chg="mod">
          <ac:chgData name="Micolon, Frederic" userId="4a430588-5b15-4896-a5dd-cccd7b5f4efe" providerId="ADAL" clId="{9DE327C1-C169-441A-96EF-1224A339D933}" dt="2024-12-10T21:49:47.798" v="4727" actId="20577"/>
          <ac:spMkLst>
            <pc:docMk/>
            <pc:sldMk cId="3446059494" sldId="268"/>
            <ac:spMk id="3" creationId="{368D6A50-2D1A-73BC-2DDB-50B5FF50A0F7}"/>
          </ac:spMkLst>
        </pc:spChg>
        <pc:spChg chg="del mod">
          <ac:chgData name="Micolon, Frederic" userId="4a430588-5b15-4896-a5dd-cccd7b5f4efe" providerId="ADAL" clId="{9DE327C1-C169-441A-96EF-1224A339D933}" dt="2024-12-10T21:44:52.885" v="4646" actId="478"/>
          <ac:spMkLst>
            <pc:docMk/>
            <pc:sldMk cId="3446059494" sldId="268"/>
            <ac:spMk id="4" creationId="{1C0DBFA9-12CC-E45C-1616-2417267D9488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9" creationId="{3697A78C-D91A-48A2-F4D0-ECB8BE993FBF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10" creationId="{2E3DB8A5-7BC5-6EE8-702B-AA040D5398C8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11" creationId="{BFFA7DFC-9A0D-3BD3-D666-1523AA8E7543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12" creationId="{16216AD1-EFB2-379D-9486-96CB392B0DC9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13" creationId="{184C1384-268B-0013-922E-F249A11D1345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14" creationId="{34F99B74-9022-9A28-BE12-545E8004E6DC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15" creationId="{A911C25C-9A03-249E-B153-C02DF509D86B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21" creationId="{11B07DAA-98AA-AFD8-C4E9-BF1688E64E75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22" creationId="{7FFD8B59-06F6-6641-F754-61238DCF40E6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23" creationId="{211A4DA5-11BE-825B-5E67-BCB66A5ACC99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24" creationId="{E26B3688-EF6D-0FB6-7A75-BBD0B5E852A4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25" creationId="{FEA25CA6-800E-EDDE-A8A3-DF9F986E7109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26" creationId="{7F2FC309-3D17-D38C-CEEE-0285E563EAB1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27" creationId="{BAB488BF-E8BF-9BF9-DCD8-8AA8E2EFF7CB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28" creationId="{3B0A1E61-DF25-26F9-D089-FD32A891AEF9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34" creationId="{8EFEF4AB-19E6-B34C-AA9F-08C02E2FFF47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35" creationId="{CF1FAB74-FC65-DC6F-5594-706B3C45D65E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36" creationId="{187645DA-7147-C98F-E721-8B3C7BAA4187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37" creationId="{AD8FF7F4-928B-57E4-F707-FA429472455A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38" creationId="{C972382C-25BE-C2B1-FA46-74CD82614415}"/>
          </ac:spMkLst>
        </pc:spChg>
        <pc:spChg chg="mod">
          <ac:chgData name="Micolon, Frederic" userId="4a430588-5b15-4896-a5dd-cccd7b5f4efe" providerId="ADAL" clId="{9DE327C1-C169-441A-96EF-1224A339D933}" dt="2024-12-10T21:46:59.865" v="4684" actId="1076"/>
          <ac:spMkLst>
            <pc:docMk/>
            <pc:sldMk cId="3446059494" sldId="268"/>
            <ac:spMk id="39" creationId="{0CA8561C-71DB-B657-2B00-AD72DBAA2C46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40" creationId="{75FA5F65-8365-355B-D96A-B71D759841BC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42" creationId="{3D840401-9795-6507-7B1E-527CC4D642D3}"/>
          </ac:spMkLst>
        </pc:spChg>
        <pc:spChg chg="mod">
          <ac:chgData name="Micolon, Frederic" userId="4a430588-5b15-4896-a5dd-cccd7b5f4efe" providerId="ADAL" clId="{9DE327C1-C169-441A-96EF-1224A339D933}" dt="2024-12-10T21:47:04.326" v="4686" actId="20577"/>
          <ac:spMkLst>
            <pc:docMk/>
            <pc:sldMk cId="3446059494" sldId="268"/>
            <ac:spMk id="44" creationId="{6FA1059C-F6B5-CFF4-3C3C-325CF4967EDB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46" creationId="{9E75E8EF-C5D2-20F8-410B-580AFD05A581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48" creationId="{4CAE389D-891A-A2DC-FCA8-5CEA4C6D5275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49" creationId="{6FF86B81-AF07-12CC-DCFE-8127717390B3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50" creationId="{B8A6B69F-CDC6-DE93-0A68-0193D184EA6A}"/>
          </ac:spMkLst>
        </pc:spChg>
        <pc:spChg chg="mod">
          <ac:chgData name="Micolon, Frederic" userId="4a430588-5b15-4896-a5dd-cccd7b5f4efe" providerId="ADAL" clId="{9DE327C1-C169-441A-96EF-1224A339D933}" dt="2024-12-10T21:44:35.271" v="4644"/>
          <ac:spMkLst>
            <pc:docMk/>
            <pc:sldMk cId="3446059494" sldId="268"/>
            <ac:spMk id="52" creationId="{E942C6D7-6926-EE7D-FF4D-80350E4F21BC}"/>
          </ac:spMkLst>
        </pc:spChg>
        <pc:spChg chg="add del mod">
          <ac:chgData name="Micolon, Frederic" userId="4a430588-5b15-4896-a5dd-cccd7b5f4efe" providerId="ADAL" clId="{9DE327C1-C169-441A-96EF-1224A339D933}" dt="2024-12-10T21:46:37.944" v="4652" actId="478"/>
          <ac:spMkLst>
            <pc:docMk/>
            <pc:sldMk cId="3446059494" sldId="268"/>
            <ac:spMk id="53" creationId="{298D298D-7670-886D-4503-85E56C626391}"/>
          </ac:spMkLst>
        </pc:spChg>
        <pc:spChg chg="add del mod">
          <ac:chgData name="Micolon, Frederic" userId="4a430588-5b15-4896-a5dd-cccd7b5f4efe" providerId="ADAL" clId="{9DE327C1-C169-441A-96EF-1224A339D933}" dt="2024-12-10T21:46:37.944" v="4652" actId="478"/>
          <ac:spMkLst>
            <pc:docMk/>
            <pc:sldMk cId="3446059494" sldId="268"/>
            <ac:spMk id="54" creationId="{D03953DE-A8CE-50FE-4B30-164570E74DF9}"/>
          </ac:spMkLst>
        </pc:spChg>
        <pc:spChg chg="mod">
          <ac:chgData name="Micolon, Frederic" userId="4a430588-5b15-4896-a5dd-cccd7b5f4efe" providerId="ADAL" clId="{9DE327C1-C169-441A-96EF-1224A339D933}" dt="2024-12-10T21:48:33.625" v="4706" actId="404"/>
          <ac:spMkLst>
            <pc:docMk/>
            <pc:sldMk cId="3446059494" sldId="268"/>
            <ac:spMk id="57" creationId="{EC180AFF-2DFA-4BCE-FF28-00858006000A}"/>
          </ac:spMkLst>
        </pc:spChg>
        <pc:spChg chg="mod">
          <ac:chgData name="Micolon, Frederic" userId="4a430588-5b15-4896-a5dd-cccd7b5f4efe" providerId="ADAL" clId="{9DE327C1-C169-441A-96EF-1224A339D933}" dt="2024-12-10T21:49:38.649" v="4720" actId="404"/>
          <ac:spMkLst>
            <pc:docMk/>
            <pc:sldMk cId="3446059494" sldId="268"/>
            <ac:spMk id="58" creationId="{08601339-219A-1BD3-EC7B-A26F535C64F8}"/>
          </ac:spMkLst>
        </pc:spChg>
        <pc:grpChg chg="add mod">
          <ac:chgData name="Micolon, Frederic" userId="4a430588-5b15-4896-a5dd-cccd7b5f4efe" providerId="ADAL" clId="{9DE327C1-C169-441A-96EF-1224A339D933}" dt="2024-12-10T21:44:49.097" v="4645" actId="1076"/>
          <ac:grpSpMkLst>
            <pc:docMk/>
            <pc:sldMk cId="3446059494" sldId="268"/>
            <ac:grpSpMk id="7" creationId="{9EF7F57E-BA4E-DDFB-749B-F1C8176359A0}"/>
          </ac:grpSpMkLst>
        </pc:grpChg>
        <pc:grpChg chg="add mod ord">
          <ac:chgData name="Micolon, Frederic" userId="4a430588-5b15-4896-a5dd-cccd7b5f4efe" providerId="ADAL" clId="{9DE327C1-C169-441A-96EF-1224A339D933}" dt="2024-12-10T21:46:31.067" v="4651" actId="167"/>
          <ac:grpSpMkLst>
            <pc:docMk/>
            <pc:sldMk cId="3446059494" sldId="268"/>
            <ac:grpSpMk id="55" creationId="{86836777-A290-C349-A384-6F3870C24CAA}"/>
          </ac:grpSpMkLst>
        </pc:grpChg>
        <pc:picChg chg="mod">
          <ac:chgData name="Micolon, Frederic" userId="4a430588-5b15-4896-a5dd-cccd7b5f4efe" providerId="ADAL" clId="{9DE327C1-C169-441A-96EF-1224A339D933}" dt="2024-12-10T21:46:23.909" v="4649"/>
          <ac:picMkLst>
            <pc:docMk/>
            <pc:sldMk cId="3446059494" sldId="268"/>
            <ac:picMk id="56" creationId="{9862559E-9CF9-0BB0-E9DA-B40CAE74D462}"/>
          </ac:picMkLst>
        </pc:pic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8" creationId="{AA031388-9310-2338-D2C5-E162E12D7540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16" creationId="{15ED7BF7-E9D7-EAAA-42D9-72EC15E88C9D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17" creationId="{7981600C-57A9-D389-68FC-DB8A984DBBFA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18" creationId="{FA3D5929-717E-DA10-5CFD-09A60C56D8DA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19" creationId="{23D2583A-6129-55A3-74D1-58C3FF581220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20" creationId="{597DA1AD-395E-DE77-70EA-44DC1D83FA93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29" creationId="{8FCE5468-2B45-D5C4-3070-3CC0014311E7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30" creationId="{FAB6F1C7-2544-31BF-A8D0-41AF2D9A36D4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31" creationId="{2F03583A-DC6D-498D-FF95-254019D0D92C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32" creationId="{9C903566-D15A-DAEE-6555-0779774B7322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33" creationId="{6D164159-02DE-ED55-CD98-E005DD7D44BE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41" creationId="{E3515AC5-B1DD-4D27-D2DB-D0946841683C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43" creationId="{FAE04AEB-3AFC-30DA-22EA-CB68B6054E9E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45" creationId="{F1CBEC83-D21F-D275-7BEC-A6B1BEE77FB5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47" creationId="{2526B401-DEF7-A4EC-61CF-85FDF73A8E2E}"/>
          </ac:cxnSpMkLst>
        </pc:cxnChg>
        <pc:cxnChg chg="mod">
          <ac:chgData name="Micolon, Frederic" userId="4a430588-5b15-4896-a5dd-cccd7b5f4efe" providerId="ADAL" clId="{9DE327C1-C169-441A-96EF-1224A339D933}" dt="2024-12-10T21:44:35.271" v="4644"/>
          <ac:cxnSpMkLst>
            <pc:docMk/>
            <pc:sldMk cId="3446059494" sldId="268"/>
            <ac:cxnSpMk id="51" creationId="{9C9C8633-F6EF-078A-DAE1-0FEFD79FAE3B}"/>
          </ac:cxnSpMkLst>
        </pc:cxnChg>
      </pc:sldChg>
      <pc:sldChg chg="modSp mod">
        <pc:chgData name="Micolon, Frederic" userId="4a430588-5b15-4896-a5dd-cccd7b5f4efe" providerId="ADAL" clId="{9DE327C1-C169-441A-96EF-1224A339D933}" dt="2024-12-10T21:40:59.374" v="4643" actId="313"/>
        <pc:sldMkLst>
          <pc:docMk/>
          <pc:sldMk cId="1343761745" sldId="269"/>
        </pc:sldMkLst>
        <pc:spChg chg="mod">
          <ac:chgData name="Micolon, Frederic" userId="4a430588-5b15-4896-a5dd-cccd7b5f4efe" providerId="ADAL" clId="{9DE327C1-C169-441A-96EF-1224A339D933}" dt="2024-12-10T21:40:59.374" v="4643" actId="313"/>
          <ac:spMkLst>
            <pc:docMk/>
            <pc:sldMk cId="1343761745" sldId="269"/>
            <ac:spMk id="4" creationId="{827821E3-4539-4D5D-0CC7-9F633DD57C91}"/>
          </ac:spMkLst>
        </pc:spChg>
      </pc:sldChg>
      <pc:sldChg chg="addSp modSp mod ord">
        <pc:chgData name="Micolon, Frederic" userId="4a430588-5b15-4896-a5dd-cccd7b5f4efe" providerId="ADAL" clId="{9DE327C1-C169-441A-96EF-1224A339D933}" dt="2024-12-10T22:18:33.399" v="5805" actId="1076"/>
        <pc:sldMkLst>
          <pc:docMk/>
          <pc:sldMk cId="2824927282" sldId="270"/>
        </pc:sldMkLst>
        <pc:spChg chg="add mod">
          <ac:chgData name="Micolon, Frederic" userId="4a430588-5b15-4896-a5dd-cccd7b5f4efe" providerId="ADAL" clId="{9DE327C1-C169-441A-96EF-1224A339D933}" dt="2024-12-10T22:18:33.399" v="5805" actId="1076"/>
          <ac:spMkLst>
            <pc:docMk/>
            <pc:sldMk cId="2824927282" sldId="270"/>
            <ac:spMk id="4" creationId="{C9832B56-0FA0-4D46-7A11-184BA65DEF50}"/>
          </ac:spMkLst>
        </pc:spChg>
      </pc:sldChg>
      <pc:sldChg chg="addSp modSp mod">
        <pc:chgData name="Micolon, Frederic" userId="4a430588-5b15-4896-a5dd-cccd7b5f4efe" providerId="ADAL" clId="{9DE327C1-C169-441A-96EF-1224A339D933}" dt="2024-12-10T18:06:43.477" v="3163" actId="20577"/>
        <pc:sldMkLst>
          <pc:docMk/>
          <pc:sldMk cId="1430295313" sldId="271"/>
        </pc:sldMkLst>
        <pc:spChg chg="mod">
          <ac:chgData name="Micolon, Frederic" userId="4a430588-5b15-4896-a5dd-cccd7b5f4efe" providerId="ADAL" clId="{9DE327C1-C169-441A-96EF-1224A339D933}" dt="2024-12-10T10:11:02.440" v="1904" actId="20577"/>
          <ac:spMkLst>
            <pc:docMk/>
            <pc:sldMk cId="1430295313" sldId="271"/>
            <ac:spMk id="5" creationId="{A509A18E-8D93-7F88-DA6E-0407095015AD}"/>
          </ac:spMkLst>
        </pc:spChg>
        <pc:spChg chg="mod">
          <ac:chgData name="Micolon, Frederic" userId="4a430588-5b15-4896-a5dd-cccd7b5f4efe" providerId="ADAL" clId="{9DE327C1-C169-441A-96EF-1224A339D933}" dt="2024-12-10T10:10:54.564" v="1879" actId="20577"/>
          <ac:spMkLst>
            <pc:docMk/>
            <pc:sldMk cId="1430295313" sldId="271"/>
            <ac:spMk id="6" creationId="{6B044512-141C-AC1C-1B79-1C77F92B6139}"/>
          </ac:spMkLst>
        </pc:spChg>
        <pc:spChg chg="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8" creationId="{6789FBCC-EE7F-56AC-6F5F-2F9EA87936B7}"/>
          </ac:spMkLst>
        </pc:spChg>
        <pc:spChg chg="mod">
          <ac:chgData name="Micolon, Frederic" userId="4a430588-5b15-4896-a5dd-cccd7b5f4efe" providerId="ADAL" clId="{9DE327C1-C169-441A-96EF-1224A339D933}" dt="2024-12-10T18:00:43.083" v="2618" actId="1076"/>
          <ac:spMkLst>
            <pc:docMk/>
            <pc:sldMk cId="1430295313" sldId="271"/>
            <ac:spMk id="9" creationId="{D8A7F4E1-693F-0411-553A-710CB3EE00D9}"/>
          </ac:spMkLst>
        </pc:spChg>
        <pc:spChg chg="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11" creationId="{38F02079-13C8-4E02-2599-A46C9044E7DC}"/>
          </ac:spMkLst>
        </pc:spChg>
        <pc:spChg chg="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12" creationId="{1DD55084-1239-45B3-55F4-ABCA41535922}"/>
          </ac:spMkLst>
        </pc:spChg>
        <pc:spChg chg="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13" creationId="{1C2B56F3-846B-0C87-34E2-5E99119A653F}"/>
          </ac:spMkLst>
        </pc:spChg>
        <pc:spChg chg="add 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19" creationId="{30A22415-1585-C86B-D44A-7375AD7703A2}"/>
          </ac:spMkLst>
        </pc:spChg>
        <pc:spChg chg="add 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21" creationId="{489224E6-4C25-4F7A-652F-F466C5D3284D}"/>
          </ac:spMkLst>
        </pc:spChg>
        <pc:spChg chg="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22" creationId="{17EFD0BF-8232-3A39-F166-88EC14FDFC29}"/>
          </ac:spMkLst>
        </pc:spChg>
        <pc:spChg chg="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27" creationId="{384E3305-39A4-51CF-5C07-3D921A002754}"/>
          </ac:spMkLst>
        </pc:spChg>
        <pc:spChg chg="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28" creationId="{CD21FC41-CAD8-C3F6-7977-116823C62332}"/>
          </ac:spMkLst>
        </pc:spChg>
        <pc:spChg chg="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29" creationId="{1C08B80F-0F47-A327-79CD-DCF6165ABD77}"/>
          </ac:spMkLst>
        </pc:spChg>
        <pc:spChg chg="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31" creationId="{9B6782C7-22E8-E7D7-B77B-CBD8B8FEDB9A}"/>
          </ac:spMkLst>
        </pc:spChg>
        <pc:spChg chg="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32" creationId="{93B265E7-2E7D-563D-BA3B-9169AD0C335A}"/>
          </ac:spMkLst>
        </pc:spChg>
        <pc:spChg chg="add 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33" creationId="{F823232B-EA94-4DD2-EDE5-D29696D51F91}"/>
          </ac:spMkLst>
        </pc:spChg>
        <pc:spChg chg="add mod">
          <ac:chgData name="Micolon, Frederic" userId="4a430588-5b15-4896-a5dd-cccd7b5f4efe" providerId="ADAL" clId="{9DE327C1-C169-441A-96EF-1224A339D933}" dt="2024-12-10T18:01:02.092" v="2622" actId="1076"/>
          <ac:spMkLst>
            <pc:docMk/>
            <pc:sldMk cId="1430295313" sldId="271"/>
            <ac:spMk id="36" creationId="{3E59FA5D-8104-C010-C20E-76F78CF55151}"/>
          </ac:spMkLst>
        </pc:spChg>
        <pc:spChg chg="add mod">
          <ac:chgData name="Micolon, Frederic" userId="4a430588-5b15-4896-a5dd-cccd7b5f4efe" providerId="ADAL" clId="{9DE327C1-C169-441A-96EF-1224A339D933}" dt="2024-12-10T10:10:49.449" v="1870"/>
          <ac:spMkLst>
            <pc:docMk/>
            <pc:sldMk cId="1430295313" sldId="271"/>
            <ac:spMk id="37" creationId="{1F58FEA6-332E-2E78-D089-6A5406F288D3}"/>
          </ac:spMkLst>
        </pc:spChg>
        <pc:spChg chg="mod">
          <ac:chgData name="Micolon, Frederic" userId="4a430588-5b15-4896-a5dd-cccd7b5f4efe" providerId="ADAL" clId="{9DE327C1-C169-441A-96EF-1224A339D933}" dt="2024-12-10T18:00:29.340" v="2617" actId="1076"/>
          <ac:spMkLst>
            <pc:docMk/>
            <pc:sldMk cId="1430295313" sldId="271"/>
            <ac:spMk id="38" creationId="{C2214731-669F-1B51-D570-922F354E31F8}"/>
          </ac:spMkLst>
        </pc:spChg>
        <pc:spChg chg="add mod">
          <ac:chgData name="Micolon, Frederic" userId="4a430588-5b15-4896-a5dd-cccd7b5f4efe" providerId="ADAL" clId="{9DE327C1-C169-441A-96EF-1224A339D933}" dt="2024-12-10T10:10:49.449" v="1870"/>
          <ac:spMkLst>
            <pc:docMk/>
            <pc:sldMk cId="1430295313" sldId="271"/>
            <ac:spMk id="40" creationId="{271B5392-AEF3-9ABF-251E-A8E1BF297A96}"/>
          </ac:spMkLst>
        </pc:spChg>
        <pc:spChg chg="add mod">
          <ac:chgData name="Micolon, Frederic" userId="4a430588-5b15-4896-a5dd-cccd7b5f4efe" providerId="ADAL" clId="{9DE327C1-C169-441A-96EF-1224A339D933}" dt="2024-12-10T18:06:43.477" v="3163" actId="20577"/>
          <ac:spMkLst>
            <pc:docMk/>
            <pc:sldMk cId="1430295313" sldId="271"/>
            <ac:spMk id="41" creationId="{FD1AEA35-C3E9-66C4-7A54-60BF2DA5B679}"/>
          </ac:spMkLst>
        </pc:spChg>
        <pc:spChg chg="mod">
          <ac:chgData name="Micolon, Frederic" userId="4a430588-5b15-4896-a5dd-cccd7b5f4efe" providerId="ADAL" clId="{9DE327C1-C169-441A-96EF-1224A339D933}" dt="2024-12-10T18:00:54.503" v="2620" actId="1076"/>
          <ac:spMkLst>
            <pc:docMk/>
            <pc:sldMk cId="1430295313" sldId="271"/>
            <ac:spMk id="42" creationId="{BFDF6697-B7CF-6591-9A2D-C7B973F709D5}"/>
          </ac:spMkLst>
        </pc:spChg>
        <pc:picChg chg="mod">
          <ac:chgData name="Micolon, Frederic" userId="4a430588-5b15-4896-a5dd-cccd7b5f4efe" providerId="ADAL" clId="{9DE327C1-C169-441A-96EF-1224A339D933}" dt="2024-12-10T18:00:29.340" v="2617" actId="1076"/>
          <ac:picMkLst>
            <pc:docMk/>
            <pc:sldMk cId="1430295313" sldId="271"/>
            <ac:picMk id="7" creationId="{E785A8F6-E302-75E9-6DD1-C0BE3B97CB20}"/>
          </ac:picMkLst>
        </pc:pic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4" creationId="{1CABD11F-54FA-B03F-5BA6-71FAB7E91D70}"/>
          </ac:cxnSpMkLst>
        </pc:cxnChg>
        <pc:cxnChg chg="add mod">
          <ac:chgData name="Micolon, Frederic" userId="4a430588-5b15-4896-a5dd-cccd7b5f4efe" providerId="ADAL" clId="{9DE327C1-C169-441A-96EF-1224A339D933}" dt="2024-12-10T18:00:58.825" v="2621" actId="14100"/>
          <ac:cxnSpMkLst>
            <pc:docMk/>
            <pc:sldMk cId="1430295313" sldId="271"/>
            <ac:cxnSpMk id="10" creationId="{434C1269-87CC-4987-C130-C4EE37330B7A}"/>
          </ac:cxnSpMkLst>
        </pc:cxn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14" creationId="{39CBE93E-F9A2-144E-E69F-50DCA747F665}"/>
          </ac:cxnSpMkLst>
        </pc:cxn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15" creationId="{72308D8F-1A56-1596-75B3-E6CBD9ECACB5}"/>
          </ac:cxnSpMkLst>
        </pc:cxn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16" creationId="{8D3E0EFA-5CC5-0C22-ACE8-C997869D8437}"/>
          </ac:cxnSpMkLst>
        </pc:cxn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17" creationId="{24011B44-93B6-F0F5-22C9-37310F8B631D}"/>
          </ac:cxnSpMkLst>
        </pc:cxn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18" creationId="{A444FD4A-AA76-977A-68A4-E02B4EA2F936}"/>
          </ac:cxnSpMkLst>
        </pc:cxn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20" creationId="{C06726AC-C902-4B5D-5AEB-D6276B0A8032}"/>
          </ac:cxnSpMkLst>
        </pc:cxn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23" creationId="{6D666927-48D2-03E4-4C29-799BF06759C1}"/>
          </ac:cxnSpMkLst>
        </pc:cxn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24" creationId="{2D7F2EC3-6F7C-EB40-0BA8-601E72751D3B}"/>
          </ac:cxnSpMkLst>
        </pc:cxn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25" creationId="{7DAA5DAB-833F-89C7-4CE5-B7BD50DA10D4}"/>
          </ac:cxnSpMkLst>
        </pc:cxn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26" creationId="{E0806029-6E15-D8E7-D445-8F7F24E2DC6B}"/>
          </ac:cxnSpMkLst>
        </pc:cxn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30" creationId="{A00D264F-D700-3931-32D4-F6101BC02C74}"/>
          </ac:cxnSpMkLst>
        </pc:cxnChg>
        <pc:cxnChg chg="mod">
          <ac:chgData name="Micolon, Frederic" userId="4a430588-5b15-4896-a5dd-cccd7b5f4efe" providerId="ADAL" clId="{9DE327C1-C169-441A-96EF-1224A339D933}" dt="2024-12-10T18:00:29.340" v="2617" actId="1076"/>
          <ac:cxnSpMkLst>
            <pc:docMk/>
            <pc:sldMk cId="1430295313" sldId="271"/>
            <ac:cxnSpMk id="34" creationId="{A32E6131-4D12-FB8C-AE2E-6F1BDF60FF54}"/>
          </ac:cxnSpMkLst>
        </pc:cxnChg>
        <pc:cxnChg chg="mod">
          <ac:chgData name="Micolon, Frederic" userId="4a430588-5b15-4896-a5dd-cccd7b5f4efe" providerId="ADAL" clId="{9DE327C1-C169-441A-96EF-1224A339D933}" dt="2024-12-10T18:00:43.083" v="2618" actId="1076"/>
          <ac:cxnSpMkLst>
            <pc:docMk/>
            <pc:sldMk cId="1430295313" sldId="271"/>
            <ac:cxnSpMk id="35" creationId="{CD5130B5-8890-4AB2-9913-63A7A6D740C7}"/>
          </ac:cxnSpMkLst>
        </pc:cxnChg>
        <pc:cxnChg chg="mod">
          <ac:chgData name="Micolon, Frederic" userId="4a430588-5b15-4896-a5dd-cccd7b5f4efe" providerId="ADAL" clId="{9DE327C1-C169-441A-96EF-1224A339D933}" dt="2024-12-10T18:00:51.635" v="2619" actId="14100"/>
          <ac:cxnSpMkLst>
            <pc:docMk/>
            <pc:sldMk cId="1430295313" sldId="271"/>
            <ac:cxnSpMk id="39" creationId="{1EE30633-DF49-CF4F-B6DD-C229AFDDD5DC}"/>
          </ac:cxnSpMkLst>
        </pc:cxnChg>
      </pc:sldChg>
      <pc:sldChg chg="modSp mod">
        <pc:chgData name="Micolon, Frederic" userId="4a430588-5b15-4896-a5dd-cccd7b5f4efe" providerId="ADAL" clId="{9DE327C1-C169-441A-96EF-1224A339D933}" dt="2024-12-10T18:08:02.929" v="3179" actId="20577"/>
        <pc:sldMkLst>
          <pc:docMk/>
          <pc:sldMk cId="1237981" sldId="272"/>
        </pc:sldMkLst>
        <pc:spChg chg="mod">
          <ac:chgData name="Micolon, Frederic" userId="4a430588-5b15-4896-a5dd-cccd7b5f4efe" providerId="ADAL" clId="{9DE327C1-C169-441A-96EF-1224A339D933}" dt="2024-12-09T19:43:30.433" v="199" actId="20577"/>
          <ac:spMkLst>
            <pc:docMk/>
            <pc:sldMk cId="1237981" sldId="272"/>
            <ac:spMk id="3" creationId="{F3D4FD51-6FF6-4C9F-46FA-BD9D36ADCF5A}"/>
          </ac:spMkLst>
        </pc:spChg>
        <pc:spChg chg="mod">
          <ac:chgData name="Micolon, Frederic" userId="4a430588-5b15-4896-a5dd-cccd7b5f4efe" providerId="ADAL" clId="{9DE327C1-C169-441A-96EF-1224A339D933}" dt="2024-12-09T19:43:23.525" v="175" actId="20577"/>
          <ac:spMkLst>
            <pc:docMk/>
            <pc:sldMk cId="1237981" sldId="272"/>
            <ac:spMk id="33" creationId="{08790077-805D-D18C-D3A5-37C985FEC82F}"/>
          </ac:spMkLst>
        </pc:spChg>
        <pc:spChg chg="mod">
          <ac:chgData name="Micolon, Frederic" userId="4a430588-5b15-4896-a5dd-cccd7b5f4efe" providerId="ADAL" clId="{9DE327C1-C169-441A-96EF-1224A339D933}" dt="2024-12-10T18:08:02.929" v="3179" actId="20577"/>
          <ac:spMkLst>
            <pc:docMk/>
            <pc:sldMk cId="1237981" sldId="272"/>
            <ac:spMk id="36" creationId="{7F76F8F1-FAD2-655F-5E11-41296B4B00E0}"/>
          </ac:spMkLst>
        </pc:spChg>
      </pc:sldChg>
      <pc:sldChg chg="addSp modSp mod">
        <pc:chgData name="Micolon, Frederic" userId="4a430588-5b15-4896-a5dd-cccd7b5f4efe" providerId="ADAL" clId="{9DE327C1-C169-441A-96EF-1224A339D933}" dt="2024-12-10T18:14:51.939" v="3777" actId="6549"/>
        <pc:sldMkLst>
          <pc:docMk/>
          <pc:sldMk cId="1071674463" sldId="274"/>
        </pc:sldMkLst>
        <pc:spChg chg="mod">
          <ac:chgData name="Micolon, Frederic" userId="4a430588-5b15-4896-a5dd-cccd7b5f4efe" providerId="ADAL" clId="{9DE327C1-C169-441A-96EF-1224A339D933}" dt="2024-12-10T18:09:41.903" v="3346" actId="20577"/>
          <ac:spMkLst>
            <pc:docMk/>
            <pc:sldMk cId="1071674463" sldId="274"/>
            <ac:spMk id="19" creationId="{F10DCBFD-1A84-DC76-4BAD-22DD8299308E}"/>
          </ac:spMkLst>
        </pc:spChg>
        <pc:spChg chg="mod">
          <ac:chgData name="Micolon, Frederic" userId="4a430588-5b15-4896-a5dd-cccd7b5f4efe" providerId="ADAL" clId="{9DE327C1-C169-441A-96EF-1224A339D933}" dt="2024-12-10T18:14:51.939" v="3777" actId="6549"/>
          <ac:spMkLst>
            <pc:docMk/>
            <pc:sldMk cId="1071674463" sldId="274"/>
            <ac:spMk id="39" creationId="{C886140F-D7D0-57A5-6E9B-43DA69467CCE}"/>
          </ac:spMkLst>
        </pc:spChg>
        <pc:cxnChg chg="add mod">
          <ac:chgData name="Micolon, Frederic" userId="4a430588-5b15-4896-a5dd-cccd7b5f4efe" providerId="ADAL" clId="{9DE327C1-C169-441A-96EF-1224A339D933}" dt="2024-12-09T19:45:03.033" v="205" actId="14100"/>
          <ac:cxnSpMkLst>
            <pc:docMk/>
            <pc:sldMk cId="1071674463" sldId="274"/>
            <ac:cxnSpMk id="4" creationId="{B1F4A33E-F0A4-8AF5-497D-041EE85D0BA3}"/>
          </ac:cxnSpMkLst>
        </pc:cxnChg>
      </pc:sldChg>
      <pc:sldChg chg="modSp mod">
        <pc:chgData name="Micolon, Frederic" userId="4a430588-5b15-4896-a5dd-cccd7b5f4efe" providerId="ADAL" clId="{9DE327C1-C169-441A-96EF-1224A339D933}" dt="2024-12-10T18:11:04.769" v="3479" actId="20577"/>
        <pc:sldMkLst>
          <pc:docMk/>
          <pc:sldMk cId="3162946418" sldId="275"/>
        </pc:sldMkLst>
        <pc:spChg chg="mod">
          <ac:chgData name="Micolon, Frederic" userId="4a430588-5b15-4896-a5dd-cccd7b5f4efe" providerId="ADAL" clId="{9DE327C1-C169-441A-96EF-1224A339D933}" dt="2024-12-09T19:37:14.495" v="0" actId="20577"/>
          <ac:spMkLst>
            <pc:docMk/>
            <pc:sldMk cId="3162946418" sldId="275"/>
            <ac:spMk id="3" creationId="{08C55B1E-1F18-7F7F-F773-F34A8A1232B4}"/>
          </ac:spMkLst>
        </pc:spChg>
        <pc:spChg chg="mod">
          <ac:chgData name="Micolon, Frederic" userId="4a430588-5b15-4896-a5dd-cccd7b5f4efe" providerId="ADAL" clId="{9DE327C1-C169-441A-96EF-1224A339D933}" dt="2024-12-10T18:11:04.769" v="3479" actId="20577"/>
          <ac:spMkLst>
            <pc:docMk/>
            <pc:sldMk cId="3162946418" sldId="275"/>
            <ac:spMk id="19" creationId="{1B6B9EB8-630D-B2CE-A520-B772201CA0AF}"/>
          </ac:spMkLst>
        </pc:spChg>
      </pc:sldChg>
      <pc:sldChg chg="addSp modSp mod">
        <pc:chgData name="Micolon, Frederic" userId="4a430588-5b15-4896-a5dd-cccd7b5f4efe" providerId="ADAL" clId="{9DE327C1-C169-441A-96EF-1224A339D933}" dt="2024-12-10T21:20:39.270" v="4397" actId="20577"/>
        <pc:sldMkLst>
          <pc:docMk/>
          <pc:sldMk cId="224581609" sldId="276"/>
        </pc:sldMkLst>
        <pc:spChg chg="mod">
          <ac:chgData name="Micolon, Frederic" userId="4a430588-5b15-4896-a5dd-cccd7b5f4efe" providerId="ADAL" clId="{9DE327C1-C169-441A-96EF-1224A339D933}" dt="2024-12-10T10:14:11.436" v="2020" actId="20577"/>
          <ac:spMkLst>
            <pc:docMk/>
            <pc:sldMk cId="224581609" sldId="276"/>
            <ac:spMk id="4" creationId="{586F2445-FB45-CD61-DF94-9674EB86579C}"/>
          </ac:spMkLst>
        </pc:spChg>
        <pc:spChg chg="add mod">
          <ac:chgData name="Micolon, Frederic" userId="4a430588-5b15-4896-a5dd-cccd7b5f4efe" providerId="ADAL" clId="{9DE327C1-C169-441A-96EF-1224A339D933}" dt="2024-12-10T21:20:39.270" v="4397" actId="20577"/>
          <ac:spMkLst>
            <pc:docMk/>
            <pc:sldMk cId="224581609" sldId="276"/>
            <ac:spMk id="7" creationId="{108B1231-508A-15B4-275E-334613DC083C}"/>
          </ac:spMkLst>
        </pc:spChg>
        <pc:graphicFrameChg chg="mod modGraphic">
          <ac:chgData name="Micolon, Frederic" userId="4a430588-5b15-4896-a5dd-cccd7b5f4efe" providerId="ADAL" clId="{9DE327C1-C169-441A-96EF-1224A339D933}" dt="2024-12-10T18:15:28.770" v="3789" actId="20577"/>
          <ac:graphicFrameMkLst>
            <pc:docMk/>
            <pc:sldMk cId="224581609" sldId="276"/>
            <ac:graphicFrameMk id="9" creationId="{103F33E9-7CE6-0064-3B21-585813C29C16}"/>
          </ac:graphicFrameMkLst>
        </pc:graphicFrameChg>
      </pc:sldChg>
      <pc:sldChg chg="addSp delSp modSp new mod">
        <pc:chgData name="Micolon, Frederic" userId="4a430588-5b15-4896-a5dd-cccd7b5f4efe" providerId="ADAL" clId="{9DE327C1-C169-441A-96EF-1224A339D933}" dt="2024-12-10T18:13:31.235" v="3758" actId="5793"/>
        <pc:sldMkLst>
          <pc:docMk/>
          <pc:sldMk cId="4095657299" sldId="277"/>
        </pc:sldMkLst>
        <pc:spChg chg="mod">
          <ac:chgData name="Micolon, Frederic" userId="4a430588-5b15-4896-a5dd-cccd7b5f4efe" providerId="ADAL" clId="{9DE327C1-C169-441A-96EF-1224A339D933}" dt="2024-12-10T17:56:38.644" v="2539" actId="20577"/>
          <ac:spMkLst>
            <pc:docMk/>
            <pc:sldMk cId="4095657299" sldId="277"/>
            <ac:spMk id="3" creationId="{B70953CB-9133-F5FE-4081-83DBC3C55E84}"/>
          </ac:spMkLst>
        </pc:spChg>
        <pc:spChg chg="del">
          <ac:chgData name="Micolon, Frederic" userId="4a430588-5b15-4896-a5dd-cccd7b5f4efe" providerId="ADAL" clId="{9DE327C1-C169-441A-96EF-1224A339D933}" dt="2024-12-09T19:51:46.114" v="347" actId="478"/>
          <ac:spMkLst>
            <pc:docMk/>
            <pc:sldMk cId="4095657299" sldId="277"/>
            <ac:spMk id="4" creationId="{1A23EC69-4962-517D-09CB-A1F9078BA6AE}"/>
          </ac:spMkLst>
        </pc:spChg>
        <pc:spChg chg="add mod">
          <ac:chgData name="Micolon, Frederic" userId="4a430588-5b15-4896-a5dd-cccd7b5f4efe" providerId="ADAL" clId="{9DE327C1-C169-441A-96EF-1224A339D933}" dt="2024-12-10T10:10:36" v="1868"/>
          <ac:spMkLst>
            <pc:docMk/>
            <pc:sldMk cId="4095657299" sldId="277"/>
            <ac:spMk id="4" creationId="{29A35EB7-90E4-AD0F-13EF-7EDBDB4211AA}"/>
          </ac:spMkLst>
        </pc:spChg>
        <pc:spChg chg="add mod">
          <ac:chgData name="Micolon, Frederic" userId="4a430588-5b15-4896-a5dd-cccd7b5f4efe" providerId="ADAL" clId="{9DE327C1-C169-441A-96EF-1224A339D933}" dt="2024-12-10T10:10:36" v="1868"/>
          <ac:spMkLst>
            <pc:docMk/>
            <pc:sldMk cId="4095657299" sldId="277"/>
            <ac:spMk id="7" creationId="{D49E9259-8808-3168-175B-F9953E567B08}"/>
          </ac:spMkLst>
        </pc:spChg>
        <pc:spChg chg="add mod">
          <ac:chgData name="Micolon, Frederic" userId="4a430588-5b15-4896-a5dd-cccd7b5f4efe" providerId="ADAL" clId="{9DE327C1-C169-441A-96EF-1224A339D933}" dt="2024-12-09T19:54:11.364" v="389" actId="688"/>
          <ac:spMkLst>
            <pc:docMk/>
            <pc:sldMk cId="4095657299" sldId="277"/>
            <ac:spMk id="11" creationId="{4DF9B73A-F876-EAE4-F313-DE66AE398299}"/>
          </ac:spMkLst>
        </pc:spChg>
        <pc:spChg chg="add del mod">
          <ac:chgData name="Micolon, Frederic" userId="4a430588-5b15-4896-a5dd-cccd7b5f4efe" providerId="ADAL" clId="{9DE327C1-C169-441A-96EF-1224A339D933}" dt="2024-12-09T20:14:52.361" v="908" actId="478"/>
          <ac:spMkLst>
            <pc:docMk/>
            <pc:sldMk cId="4095657299" sldId="277"/>
            <ac:spMk id="12" creationId="{174BD7CF-E162-725D-5074-2A93D3B43DD2}"/>
          </ac:spMkLst>
        </pc:spChg>
        <pc:spChg chg="add mod">
          <ac:chgData name="Micolon, Frederic" userId="4a430588-5b15-4896-a5dd-cccd7b5f4efe" providerId="ADAL" clId="{9DE327C1-C169-441A-96EF-1224A339D933}" dt="2024-12-10T17:59:52.711" v="2608" actId="207"/>
          <ac:spMkLst>
            <pc:docMk/>
            <pc:sldMk cId="4095657299" sldId="277"/>
            <ac:spMk id="12" creationId="{D9474085-09D8-B38C-9D51-97D681B22A29}"/>
          </ac:spMkLst>
        </pc:spChg>
        <pc:spChg chg="add del mod">
          <ac:chgData name="Micolon, Frederic" userId="4a430588-5b15-4896-a5dd-cccd7b5f4efe" providerId="ADAL" clId="{9DE327C1-C169-441A-96EF-1224A339D933}" dt="2024-12-10T17:59:57.292" v="2609" actId="478"/>
          <ac:spMkLst>
            <pc:docMk/>
            <pc:sldMk cId="4095657299" sldId="277"/>
            <ac:spMk id="13" creationId="{8F57AC3F-53E5-9576-21B8-BCD1AF93D9CA}"/>
          </ac:spMkLst>
        </pc:spChg>
        <pc:spChg chg="add del mod">
          <ac:chgData name="Micolon, Frederic" userId="4a430588-5b15-4896-a5dd-cccd7b5f4efe" providerId="ADAL" clId="{9DE327C1-C169-441A-96EF-1224A339D933}" dt="2024-12-09T20:15:08.237" v="919" actId="478"/>
          <ac:spMkLst>
            <pc:docMk/>
            <pc:sldMk cId="4095657299" sldId="277"/>
            <ac:spMk id="13" creationId="{9D329E88-C723-A6CF-1729-73735736D937}"/>
          </ac:spMkLst>
        </pc:spChg>
        <pc:spChg chg="add mod">
          <ac:chgData name="Micolon, Frederic" userId="4a430588-5b15-4896-a5dd-cccd7b5f4efe" providerId="ADAL" clId="{9DE327C1-C169-441A-96EF-1224A339D933}" dt="2024-12-10T17:59:15.263" v="2576" actId="1076"/>
          <ac:spMkLst>
            <pc:docMk/>
            <pc:sldMk cId="4095657299" sldId="277"/>
            <ac:spMk id="14" creationId="{536358C2-8ABE-B029-D38F-19E3206690D8}"/>
          </ac:spMkLst>
        </pc:spChg>
        <pc:spChg chg="add mod">
          <ac:chgData name="Micolon, Frederic" userId="4a430588-5b15-4896-a5dd-cccd7b5f4efe" providerId="ADAL" clId="{9DE327C1-C169-441A-96EF-1224A339D933}" dt="2024-12-10T18:13:31.235" v="3758" actId="5793"/>
          <ac:spMkLst>
            <pc:docMk/>
            <pc:sldMk cId="4095657299" sldId="277"/>
            <ac:spMk id="15" creationId="{B25BE0FD-18CF-EB54-810D-E17ACC2D4B45}"/>
          </ac:spMkLst>
        </pc:spChg>
        <pc:spChg chg="add mod">
          <ac:chgData name="Micolon, Frederic" userId="4a430588-5b15-4896-a5dd-cccd7b5f4efe" providerId="ADAL" clId="{9DE327C1-C169-441A-96EF-1224A339D933}" dt="2024-12-09T20:04:06.265" v="686" actId="1038"/>
          <ac:spMkLst>
            <pc:docMk/>
            <pc:sldMk cId="4095657299" sldId="277"/>
            <ac:spMk id="18" creationId="{046E73A8-FC8B-42A2-16B0-98EF184D97C2}"/>
          </ac:spMkLst>
        </pc:spChg>
        <pc:spChg chg="add mod">
          <ac:chgData name="Micolon, Frederic" userId="4a430588-5b15-4896-a5dd-cccd7b5f4efe" providerId="ADAL" clId="{9DE327C1-C169-441A-96EF-1224A339D933}" dt="2024-12-09T20:04:23.477" v="696" actId="1036"/>
          <ac:spMkLst>
            <pc:docMk/>
            <pc:sldMk cId="4095657299" sldId="277"/>
            <ac:spMk id="19" creationId="{4875A947-35B3-5741-D9B2-974696F2875C}"/>
          </ac:spMkLst>
        </pc:spChg>
        <pc:spChg chg="add mod">
          <ac:chgData name="Micolon, Frederic" userId="4a430588-5b15-4896-a5dd-cccd7b5f4efe" providerId="ADAL" clId="{9DE327C1-C169-441A-96EF-1224A339D933}" dt="2024-12-09T20:04:42.883" v="716" actId="1036"/>
          <ac:spMkLst>
            <pc:docMk/>
            <pc:sldMk cId="4095657299" sldId="277"/>
            <ac:spMk id="20" creationId="{CA13C560-9563-EB78-F1B7-B7AF0AB7A650}"/>
          </ac:spMkLst>
        </pc:spChg>
        <pc:spChg chg="add mod">
          <ac:chgData name="Micolon, Frederic" userId="4a430588-5b15-4896-a5dd-cccd7b5f4efe" providerId="ADAL" clId="{9DE327C1-C169-441A-96EF-1224A339D933}" dt="2024-12-10T10:10:18.311" v="1866" actId="113"/>
          <ac:spMkLst>
            <pc:docMk/>
            <pc:sldMk cId="4095657299" sldId="277"/>
            <ac:spMk id="21" creationId="{26D4AA77-8A7E-3065-E39E-439D3BE850D8}"/>
          </ac:spMkLst>
        </pc:spChg>
        <pc:spChg chg="add del mod">
          <ac:chgData name="Micolon, Frederic" userId="4a430588-5b15-4896-a5dd-cccd7b5f4efe" providerId="ADAL" clId="{9DE327C1-C169-441A-96EF-1224A339D933}" dt="2024-12-10T18:00:04.771" v="2613" actId="478"/>
          <ac:spMkLst>
            <pc:docMk/>
            <pc:sldMk cId="4095657299" sldId="277"/>
            <ac:spMk id="22" creationId="{3D3A647A-A686-BE09-65E2-9DD4F2F121D3}"/>
          </ac:spMkLst>
        </pc:spChg>
        <pc:spChg chg="add del mod">
          <ac:chgData name="Micolon, Frederic" userId="4a430588-5b15-4896-a5dd-cccd7b5f4efe" providerId="ADAL" clId="{9DE327C1-C169-441A-96EF-1224A339D933}" dt="2024-12-09T20:15:24.358" v="932" actId="478"/>
          <ac:spMkLst>
            <pc:docMk/>
            <pc:sldMk cId="4095657299" sldId="277"/>
            <ac:spMk id="23" creationId="{305087D6-2BDD-D02A-C972-34F992A61F10}"/>
          </ac:spMkLst>
        </pc:spChg>
        <pc:spChg chg="add mod">
          <ac:chgData name="Micolon, Frederic" userId="4a430588-5b15-4896-a5dd-cccd7b5f4efe" providerId="ADAL" clId="{9DE327C1-C169-441A-96EF-1224A339D933}" dt="2024-12-10T18:00:13.684" v="2616" actId="1035"/>
          <ac:spMkLst>
            <pc:docMk/>
            <pc:sldMk cId="4095657299" sldId="277"/>
            <ac:spMk id="23" creationId="{49B18AB6-EB82-C4B4-D43C-EBC2925161E1}"/>
          </ac:spMkLst>
        </pc:spChg>
        <pc:spChg chg="add del mod">
          <ac:chgData name="Micolon, Frederic" userId="4a430588-5b15-4896-a5dd-cccd7b5f4efe" providerId="ADAL" clId="{9DE327C1-C169-441A-96EF-1224A339D933}" dt="2024-12-10T17:57:53.630" v="2560" actId="478"/>
          <ac:spMkLst>
            <pc:docMk/>
            <pc:sldMk cId="4095657299" sldId="277"/>
            <ac:spMk id="24" creationId="{AEA38851-783D-7052-7E8D-4D28D052BBF1}"/>
          </ac:spMkLst>
        </pc:spChg>
        <pc:spChg chg="add del mod">
          <ac:chgData name="Micolon, Frederic" userId="4a430588-5b15-4896-a5dd-cccd7b5f4efe" providerId="ADAL" clId="{9DE327C1-C169-441A-96EF-1224A339D933}" dt="2024-12-10T17:58:27.589" v="2567" actId="478"/>
          <ac:spMkLst>
            <pc:docMk/>
            <pc:sldMk cId="4095657299" sldId="277"/>
            <ac:spMk id="25" creationId="{4C3E183A-4252-4375-8FA2-2D44E6E46B7A}"/>
          </ac:spMkLst>
        </pc:spChg>
        <pc:spChg chg="add del mod">
          <ac:chgData name="Micolon, Frederic" userId="4a430588-5b15-4896-a5dd-cccd7b5f4efe" providerId="ADAL" clId="{9DE327C1-C169-441A-96EF-1224A339D933}" dt="2024-12-10T17:59:41.698" v="2606" actId="478"/>
          <ac:spMkLst>
            <pc:docMk/>
            <pc:sldMk cId="4095657299" sldId="277"/>
            <ac:spMk id="26" creationId="{DE419BB5-C63A-8AF0-55D1-E3920DDEFE49}"/>
          </ac:spMkLst>
        </pc:spChg>
        <pc:spChg chg="add mod">
          <ac:chgData name="Micolon, Frederic" userId="4a430588-5b15-4896-a5dd-cccd7b5f4efe" providerId="ADAL" clId="{9DE327C1-C169-441A-96EF-1224A339D933}" dt="2024-12-10T18:07:25.530" v="3168" actId="1076"/>
          <ac:spMkLst>
            <pc:docMk/>
            <pc:sldMk cId="4095657299" sldId="277"/>
            <ac:spMk id="28" creationId="{5E8319D4-A07A-F5B4-16D3-BE7348AAE1A2}"/>
          </ac:spMkLst>
        </pc:spChg>
        <pc:spChg chg="add mod">
          <ac:chgData name="Micolon, Frederic" userId="4a430588-5b15-4896-a5dd-cccd7b5f4efe" providerId="ADAL" clId="{9DE327C1-C169-441A-96EF-1224A339D933}" dt="2024-12-10T18:07:35.127" v="3172" actId="20577"/>
          <ac:spMkLst>
            <pc:docMk/>
            <pc:sldMk cId="4095657299" sldId="277"/>
            <ac:spMk id="29" creationId="{37CA0AB3-9283-7DA9-1AFA-602503188869}"/>
          </ac:spMkLst>
        </pc:spChg>
        <pc:grpChg chg="add mod">
          <ac:chgData name="Micolon, Frederic" userId="4a430588-5b15-4896-a5dd-cccd7b5f4efe" providerId="ADAL" clId="{9DE327C1-C169-441A-96EF-1224A339D933}" dt="2024-12-09T20:05:27.617" v="760" actId="1038"/>
          <ac:grpSpMkLst>
            <pc:docMk/>
            <pc:sldMk cId="4095657299" sldId="277"/>
            <ac:grpSpMk id="16" creationId="{FC96BABF-B45A-24FA-9353-03A157017CBE}"/>
          </ac:grpSpMkLst>
        </pc:grpChg>
        <pc:picChg chg="add del mod">
          <ac:chgData name="Micolon, Frederic" userId="4a430588-5b15-4896-a5dd-cccd7b5f4efe" providerId="ADAL" clId="{9DE327C1-C169-441A-96EF-1224A339D933}" dt="2024-12-09T19:53:31.198" v="380" actId="478"/>
          <ac:picMkLst>
            <pc:docMk/>
            <pc:sldMk cId="4095657299" sldId="277"/>
            <ac:picMk id="7" creationId="{D5D84CFE-47BF-FCFF-39E6-6A4851AEA5A3}"/>
          </ac:picMkLst>
        </pc:picChg>
        <pc:picChg chg="add mod">
          <ac:chgData name="Micolon, Frederic" userId="4a430588-5b15-4896-a5dd-cccd7b5f4efe" providerId="ADAL" clId="{9DE327C1-C169-441A-96EF-1224A339D933}" dt="2024-12-10T18:13:22.678" v="3745" actId="1035"/>
          <ac:picMkLst>
            <pc:docMk/>
            <pc:sldMk cId="4095657299" sldId="277"/>
            <ac:picMk id="8" creationId="{680086B1-D465-B350-5381-B1055F900303}"/>
          </ac:picMkLst>
        </pc:picChg>
        <pc:picChg chg="add del mod">
          <ac:chgData name="Micolon, Frederic" userId="4a430588-5b15-4896-a5dd-cccd7b5f4efe" providerId="ADAL" clId="{9DE327C1-C169-441A-96EF-1224A339D933}" dt="2024-12-09T19:52:44.660" v="371" actId="478"/>
          <ac:picMkLst>
            <pc:docMk/>
            <pc:sldMk cId="4095657299" sldId="277"/>
            <ac:picMk id="9" creationId="{6743FFF3-00A7-FBED-2D1B-756AC6F3763E}"/>
          </ac:picMkLst>
        </pc:picChg>
        <pc:picChg chg="add mod">
          <ac:chgData name="Micolon, Frederic" userId="4a430588-5b15-4896-a5dd-cccd7b5f4efe" providerId="ADAL" clId="{9DE327C1-C169-441A-96EF-1224A339D933}" dt="2024-12-09T20:01:32.083" v="577" actId="164"/>
          <ac:picMkLst>
            <pc:docMk/>
            <pc:sldMk cId="4095657299" sldId="277"/>
            <ac:picMk id="10" creationId="{CAB9E0AB-BA58-9046-6242-4A360D197094}"/>
          </ac:picMkLst>
        </pc:picChg>
        <pc:picChg chg="add mod">
          <ac:chgData name="Micolon, Frederic" userId="4a430588-5b15-4896-a5dd-cccd7b5f4efe" providerId="ADAL" clId="{9DE327C1-C169-441A-96EF-1224A339D933}" dt="2024-12-09T20:05:27.617" v="760" actId="1038"/>
          <ac:picMkLst>
            <pc:docMk/>
            <pc:sldMk cId="4095657299" sldId="277"/>
            <ac:picMk id="17" creationId="{D4D25E16-330D-9FDB-50C9-F36623A7AACA}"/>
          </ac:picMkLst>
        </pc:picChg>
        <pc:cxnChg chg="add del mod">
          <ac:chgData name="Micolon, Frederic" userId="4a430588-5b15-4896-a5dd-cccd7b5f4efe" providerId="ADAL" clId="{9DE327C1-C169-441A-96EF-1224A339D933}" dt="2024-12-10T17:59:21.534" v="2578" actId="478"/>
          <ac:cxnSpMkLst>
            <pc:docMk/>
            <pc:sldMk cId="4095657299" sldId="277"/>
            <ac:cxnSpMk id="7" creationId="{8A9AC1C7-3285-3377-2DB3-79998F9999AD}"/>
          </ac:cxnSpMkLst>
        </pc:cxnChg>
        <pc:cxnChg chg="add del mod">
          <ac:chgData name="Micolon, Frederic" userId="4a430588-5b15-4896-a5dd-cccd7b5f4efe" providerId="ADAL" clId="{9DE327C1-C169-441A-96EF-1224A339D933}" dt="2024-12-10T17:59:31.413" v="2586" actId="478"/>
          <ac:cxnSpMkLst>
            <pc:docMk/>
            <pc:sldMk cId="4095657299" sldId="277"/>
            <ac:cxnSpMk id="9" creationId="{41ACB40D-A304-B38B-F760-4587A0FB7B20}"/>
          </ac:cxnSpMkLst>
        </pc:cxnChg>
      </pc:sldChg>
      <pc:sldChg chg="addSp delSp modSp add mod">
        <pc:chgData name="Micolon, Frederic" userId="4a430588-5b15-4896-a5dd-cccd7b5f4efe" providerId="ADAL" clId="{9DE327C1-C169-441A-96EF-1224A339D933}" dt="2024-12-10T21:23:34.602" v="4428" actId="1076"/>
        <pc:sldMkLst>
          <pc:docMk/>
          <pc:sldMk cId="389713321" sldId="278"/>
        </pc:sldMkLst>
        <pc:spChg chg="del mod">
          <ac:chgData name="Micolon, Frederic" userId="4a430588-5b15-4896-a5dd-cccd7b5f4efe" providerId="ADAL" clId="{9DE327C1-C169-441A-96EF-1224A339D933}" dt="2024-12-10T08:31:06.192" v="1426"/>
          <ac:spMkLst>
            <pc:docMk/>
            <pc:sldMk cId="389713321" sldId="278"/>
            <ac:spMk id="4" creationId="{825EB46A-CC85-2D68-B0B7-15B2DCE3D2E9}"/>
          </ac:spMkLst>
        </pc:spChg>
        <pc:spChg chg="add mod">
          <ac:chgData name="Micolon, Frederic" userId="4a430588-5b15-4896-a5dd-cccd7b5f4efe" providerId="ADAL" clId="{9DE327C1-C169-441A-96EF-1224A339D933}" dt="2024-12-10T08:34:19.523" v="1617" actId="14100"/>
          <ac:spMkLst>
            <pc:docMk/>
            <pc:sldMk cId="389713321" sldId="278"/>
            <ac:spMk id="16" creationId="{45552301-9E33-861C-80A5-F755F95AA088}"/>
          </ac:spMkLst>
        </pc:spChg>
        <pc:spChg chg="add mod">
          <ac:chgData name="Micolon, Frederic" userId="4a430588-5b15-4896-a5dd-cccd7b5f4efe" providerId="ADAL" clId="{9DE327C1-C169-441A-96EF-1224A339D933}" dt="2024-12-10T08:34:39.922" v="1635" actId="1076"/>
          <ac:spMkLst>
            <pc:docMk/>
            <pc:sldMk cId="389713321" sldId="278"/>
            <ac:spMk id="17" creationId="{B1C82684-8DC7-F4F9-3EDF-660A91E2C449}"/>
          </ac:spMkLst>
        </pc:spChg>
        <pc:spChg chg="add mod">
          <ac:chgData name="Micolon, Frederic" userId="4a430588-5b15-4896-a5dd-cccd7b5f4efe" providerId="ADAL" clId="{9DE327C1-C169-441A-96EF-1224A339D933}" dt="2024-12-10T18:21:01.627" v="3849" actId="14100"/>
          <ac:spMkLst>
            <pc:docMk/>
            <pc:sldMk cId="389713321" sldId="278"/>
            <ac:spMk id="18" creationId="{10EFC38F-02A0-C581-BAF6-084ACB5AE3C9}"/>
          </ac:spMkLst>
        </pc:spChg>
        <pc:spChg chg="add mod">
          <ac:chgData name="Micolon, Frederic" userId="4a430588-5b15-4896-a5dd-cccd7b5f4efe" providerId="ADAL" clId="{9DE327C1-C169-441A-96EF-1224A339D933}" dt="2024-12-10T21:21:46.194" v="4425" actId="947"/>
          <ac:spMkLst>
            <pc:docMk/>
            <pc:sldMk cId="389713321" sldId="278"/>
            <ac:spMk id="19" creationId="{A26BA7FD-88C5-7E5C-8E07-59185A180580}"/>
          </ac:spMkLst>
        </pc:spChg>
        <pc:spChg chg="add mod">
          <ac:chgData name="Micolon, Frederic" userId="4a430588-5b15-4896-a5dd-cccd7b5f4efe" providerId="ADAL" clId="{9DE327C1-C169-441A-96EF-1224A339D933}" dt="2024-12-10T08:35:39.400" v="1714" actId="20577"/>
          <ac:spMkLst>
            <pc:docMk/>
            <pc:sldMk cId="389713321" sldId="278"/>
            <ac:spMk id="21" creationId="{1F9A9582-F034-A1BE-FAD9-241BF2A3DDF4}"/>
          </ac:spMkLst>
        </pc:spChg>
        <pc:spChg chg="add mod">
          <ac:chgData name="Micolon, Frederic" userId="4a430588-5b15-4896-a5dd-cccd7b5f4efe" providerId="ADAL" clId="{9DE327C1-C169-441A-96EF-1224A339D933}" dt="2024-12-10T08:36:11.906" v="1784" actId="20577"/>
          <ac:spMkLst>
            <pc:docMk/>
            <pc:sldMk cId="389713321" sldId="278"/>
            <ac:spMk id="24" creationId="{C96AE3A4-7E90-B6FB-7694-FDE7C4B13B5D}"/>
          </ac:spMkLst>
        </pc:spChg>
        <pc:spChg chg="add mod">
          <ac:chgData name="Micolon, Frederic" userId="4a430588-5b15-4896-a5dd-cccd7b5f4efe" providerId="ADAL" clId="{9DE327C1-C169-441A-96EF-1224A339D933}" dt="2024-12-10T18:26:33.210" v="3895" actId="14100"/>
          <ac:spMkLst>
            <pc:docMk/>
            <pc:sldMk cId="389713321" sldId="278"/>
            <ac:spMk id="27" creationId="{E9D86E37-5D8E-2344-1D86-E7DA71645356}"/>
          </ac:spMkLst>
        </pc:spChg>
        <pc:spChg chg="add mod">
          <ac:chgData name="Micolon, Frederic" userId="4a430588-5b15-4896-a5dd-cccd7b5f4efe" providerId="ADAL" clId="{9DE327C1-C169-441A-96EF-1224A339D933}" dt="2024-12-10T08:36:49.778" v="1831" actId="20577"/>
          <ac:spMkLst>
            <pc:docMk/>
            <pc:sldMk cId="389713321" sldId="278"/>
            <ac:spMk id="30" creationId="{480FBCBE-A543-6D27-F1AD-C49EBB841CAD}"/>
          </ac:spMkLst>
        </pc:spChg>
        <pc:spChg chg="add mod">
          <ac:chgData name="Micolon, Frederic" userId="4a430588-5b15-4896-a5dd-cccd7b5f4efe" providerId="ADAL" clId="{9DE327C1-C169-441A-96EF-1224A339D933}" dt="2024-12-10T08:36:57.196" v="1832"/>
          <ac:spMkLst>
            <pc:docMk/>
            <pc:sldMk cId="389713321" sldId="278"/>
            <ac:spMk id="32" creationId="{63587510-1B69-8C28-778F-3CE4641F1A02}"/>
          </ac:spMkLst>
        </pc:spChg>
        <pc:spChg chg="add mod">
          <ac:chgData name="Micolon, Frederic" userId="4a430588-5b15-4896-a5dd-cccd7b5f4efe" providerId="ADAL" clId="{9DE327C1-C169-441A-96EF-1224A339D933}" dt="2024-12-10T21:23:34.602" v="4428" actId="1076"/>
          <ac:spMkLst>
            <pc:docMk/>
            <pc:sldMk cId="389713321" sldId="278"/>
            <ac:spMk id="34" creationId="{B5498A7C-D426-4BE4-5D2B-7F5E0B39A1FE}"/>
          </ac:spMkLst>
        </pc:spChg>
        <pc:spChg chg="add mod">
          <ac:chgData name="Micolon, Frederic" userId="4a430588-5b15-4896-a5dd-cccd7b5f4efe" providerId="ADAL" clId="{9DE327C1-C169-441A-96EF-1224A339D933}" dt="2024-12-10T10:16:02.925" v="2035" actId="1035"/>
          <ac:spMkLst>
            <pc:docMk/>
            <pc:sldMk cId="389713321" sldId="278"/>
            <ac:spMk id="37" creationId="{317E0DAE-2E1B-2AA7-388F-913A837EC25D}"/>
          </ac:spMkLst>
        </pc:spChg>
        <pc:picChg chg="add mod">
          <ac:chgData name="Micolon, Frederic" userId="4a430588-5b15-4896-a5dd-cccd7b5f4efe" providerId="ADAL" clId="{9DE327C1-C169-441A-96EF-1224A339D933}" dt="2024-12-10T08:29:52.041" v="1424"/>
          <ac:picMkLst>
            <pc:docMk/>
            <pc:sldMk cId="389713321" sldId="278"/>
            <ac:picMk id="7" creationId="{9D1101C9-28DF-78DF-A61C-84E5C8D4868F}"/>
          </ac:picMkLst>
        </pc:picChg>
        <pc:picChg chg="add mod">
          <ac:chgData name="Micolon, Frederic" userId="4a430588-5b15-4896-a5dd-cccd7b5f4efe" providerId="ADAL" clId="{9DE327C1-C169-441A-96EF-1224A339D933}" dt="2024-12-10T08:33:24.023" v="1439" actId="1076"/>
          <ac:picMkLst>
            <pc:docMk/>
            <pc:sldMk cId="389713321" sldId="278"/>
            <ac:picMk id="9" creationId="{5D729275-FBE7-3BA9-4263-489FB68AD3EC}"/>
          </ac:picMkLst>
        </pc:picChg>
        <pc:cxnChg chg="add mod">
          <ac:chgData name="Micolon, Frederic" userId="4a430588-5b15-4896-a5dd-cccd7b5f4efe" providerId="ADAL" clId="{9DE327C1-C169-441A-96EF-1224A339D933}" dt="2024-12-10T08:33:24.023" v="1439" actId="1076"/>
          <ac:cxnSpMkLst>
            <pc:docMk/>
            <pc:sldMk cId="389713321" sldId="278"/>
            <ac:cxnSpMk id="11" creationId="{BA81FB14-204C-8558-1551-E2FAC9A16F1C}"/>
          </ac:cxnSpMkLst>
        </pc:cxnChg>
        <pc:cxnChg chg="add mod">
          <ac:chgData name="Micolon, Frederic" userId="4a430588-5b15-4896-a5dd-cccd7b5f4efe" providerId="ADAL" clId="{9DE327C1-C169-441A-96EF-1224A339D933}" dt="2024-12-10T08:35:18.195" v="1684" actId="1076"/>
          <ac:cxnSpMkLst>
            <pc:docMk/>
            <pc:sldMk cId="389713321" sldId="278"/>
            <ac:cxnSpMk id="12" creationId="{608F8139-D1F9-0C61-BFDA-AEBE69698F64}"/>
          </ac:cxnSpMkLst>
        </pc:cxnChg>
        <pc:cxnChg chg="add mod">
          <ac:chgData name="Micolon, Frederic" userId="4a430588-5b15-4896-a5dd-cccd7b5f4efe" providerId="ADAL" clId="{9DE327C1-C169-441A-96EF-1224A339D933}" dt="2024-12-10T08:33:24.023" v="1439" actId="1076"/>
          <ac:cxnSpMkLst>
            <pc:docMk/>
            <pc:sldMk cId="389713321" sldId="278"/>
            <ac:cxnSpMk id="14" creationId="{594BA73F-9BDC-4FE4-DA15-E5D1BB5336BF}"/>
          </ac:cxnSpMkLst>
        </pc:cxnChg>
        <pc:cxnChg chg="add mod">
          <ac:chgData name="Micolon, Frederic" userId="4a430588-5b15-4896-a5dd-cccd7b5f4efe" providerId="ADAL" clId="{9DE327C1-C169-441A-96EF-1224A339D933}" dt="2024-12-10T21:23:25.093" v="4427" actId="14100"/>
          <ac:cxnSpMkLst>
            <pc:docMk/>
            <pc:sldMk cId="389713321" sldId="278"/>
            <ac:cxnSpMk id="20" creationId="{C8D2F095-20AF-4925-1F08-8921A1DB1396}"/>
          </ac:cxnSpMkLst>
        </pc:cxnChg>
        <pc:cxnChg chg="add mod">
          <ac:chgData name="Micolon, Frederic" userId="4a430588-5b15-4896-a5dd-cccd7b5f4efe" providerId="ADAL" clId="{9DE327C1-C169-441A-96EF-1224A339D933}" dt="2024-12-10T21:23:04.841" v="4426" actId="14100"/>
          <ac:cxnSpMkLst>
            <pc:docMk/>
            <pc:sldMk cId="389713321" sldId="278"/>
            <ac:cxnSpMk id="23" creationId="{2726CFE0-CF80-7414-F790-6EFBC294D277}"/>
          </ac:cxnSpMkLst>
        </pc:cxnChg>
        <pc:cxnChg chg="add mod">
          <ac:chgData name="Micolon, Frederic" userId="4a430588-5b15-4896-a5dd-cccd7b5f4efe" providerId="ADAL" clId="{9DE327C1-C169-441A-96EF-1224A339D933}" dt="2024-12-10T08:36:26.473" v="1787" actId="14100"/>
          <ac:cxnSpMkLst>
            <pc:docMk/>
            <pc:sldMk cId="389713321" sldId="278"/>
            <ac:cxnSpMk id="26" creationId="{80F556E7-6A6A-B384-CBA7-C321120FF2D7}"/>
          </ac:cxnSpMkLst>
        </pc:cxnChg>
        <pc:cxnChg chg="add mod">
          <ac:chgData name="Micolon, Frederic" userId="4a430588-5b15-4896-a5dd-cccd7b5f4efe" providerId="ADAL" clId="{9DE327C1-C169-441A-96EF-1224A339D933}" dt="2024-12-10T18:20:32.238" v="3817" actId="14100"/>
          <ac:cxnSpMkLst>
            <pc:docMk/>
            <pc:sldMk cId="389713321" sldId="278"/>
            <ac:cxnSpMk id="29" creationId="{B3A0F92F-C032-92E1-306B-57B54106BA6E}"/>
          </ac:cxnSpMkLst>
        </pc:cxnChg>
        <pc:cxnChg chg="add mod">
          <ac:chgData name="Micolon, Frederic" userId="4a430588-5b15-4896-a5dd-cccd7b5f4efe" providerId="ADAL" clId="{9DE327C1-C169-441A-96EF-1224A339D933}" dt="2024-12-10T08:36:57.196" v="1832"/>
          <ac:cxnSpMkLst>
            <pc:docMk/>
            <pc:sldMk cId="389713321" sldId="278"/>
            <ac:cxnSpMk id="31" creationId="{CBCF883B-39A7-1407-8607-E79480421A9B}"/>
          </ac:cxnSpMkLst>
        </pc:cxnChg>
        <pc:cxnChg chg="add mod">
          <ac:chgData name="Micolon, Frederic" userId="4a430588-5b15-4896-a5dd-cccd7b5f4efe" providerId="ADAL" clId="{9DE327C1-C169-441A-96EF-1224A339D933}" dt="2024-12-10T08:37:04.905" v="1834" actId="1076"/>
          <ac:cxnSpMkLst>
            <pc:docMk/>
            <pc:sldMk cId="389713321" sldId="278"/>
            <ac:cxnSpMk id="33" creationId="{16D656E1-5015-5DF3-8D16-B3B2BDE4C5A5}"/>
          </ac:cxnSpMkLst>
        </pc:cxnChg>
        <pc:cxnChg chg="add mod">
          <ac:chgData name="Micolon, Frederic" userId="4a430588-5b15-4896-a5dd-cccd7b5f4efe" providerId="ADAL" clId="{9DE327C1-C169-441A-96EF-1224A339D933}" dt="2024-12-10T21:20:59.832" v="4424" actId="1035"/>
          <ac:cxnSpMkLst>
            <pc:docMk/>
            <pc:sldMk cId="389713321" sldId="278"/>
            <ac:cxnSpMk id="36" creationId="{9BC50FEA-E412-4B48-8110-4973F39CB840}"/>
          </ac:cxnSpMkLst>
        </pc:cxnChg>
      </pc:sldChg>
      <pc:sldChg chg="addSp delSp modSp add mod">
        <pc:chgData name="Micolon, Frederic" userId="4a430588-5b15-4896-a5dd-cccd7b5f4efe" providerId="ADAL" clId="{9DE327C1-C169-441A-96EF-1224A339D933}" dt="2024-12-10T21:40:29.578" v="4642" actId="1036"/>
        <pc:sldMkLst>
          <pc:docMk/>
          <pc:sldMk cId="3466608793" sldId="279"/>
        </pc:sldMkLst>
        <pc:spChg chg="mod ord">
          <ac:chgData name="Micolon, Frederic" userId="4a430588-5b15-4896-a5dd-cccd7b5f4efe" providerId="ADAL" clId="{9DE327C1-C169-441A-96EF-1224A339D933}" dt="2024-12-10T21:25:41.127" v="4456" actId="167"/>
          <ac:spMkLst>
            <pc:docMk/>
            <pc:sldMk cId="3466608793" sldId="279"/>
            <ac:spMk id="5" creationId="{9CF63709-76D5-E73A-639B-FF441D5C8E08}"/>
          </ac:spMkLst>
        </pc:spChg>
        <pc:spChg chg="add del mod">
          <ac:chgData name="Micolon, Frederic" userId="4a430588-5b15-4896-a5dd-cccd7b5f4efe" providerId="ADAL" clId="{9DE327C1-C169-441A-96EF-1224A339D933}" dt="2024-12-10T18:37:01.520" v="3907"/>
          <ac:spMkLst>
            <pc:docMk/>
            <pc:sldMk cId="3466608793" sldId="279"/>
            <ac:spMk id="15" creationId="{9ABC5DF4-35F2-E060-BDD9-9BAB4E09F7D0}"/>
          </ac:spMkLst>
        </pc:spChg>
        <pc:spChg chg="del mod">
          <ac:chgData name="Micolon, Frederic" userId="4a430588-5b15-4896-a5dd-cccd7b5f4efe" providerId="ADAL" clId="{9DE327C1-C169-441A-96EF-1224A339D933}" dt="2024-12-10T18:28:45.869" v="3902"/>
          <ac:spMkLst>
            <pc:docMk/>
            <pc:sldMk cId="3466608793" sldId="279"/>
            <ac:spMk id="16" creationId="{535EFBC8-39E6-B378-F2D3-459BED10083F}"/>
          </ac:spMkLst>
        </pc:spChg>
        <pc:spChg chg="del">
          <ac:chgData name="Micolon, Frederic" userId="4a430588-5b15-4896-a5dd-cccd7b5f4efe" providerId="ADAL" clId="{9DE327C1-C169-441A-96EF-1224A339D933}" dt="2024-12-10T18:28:47.848" v="3903" actId="478"/>
          <ac:spMkLst>
            <pc:docMk/>
            <pc:sldMk cId="3466608793" sldId="279"/>
            <ac:spMk id="17" creationId="{81CEEDD8-7949-C97F-5F39-D807AC526073}"/>
          </ac:spMkLst>
        </pc:spChg>
        <pc:spChg chg="del">
          <ac:chgData name="Micolon, Frederic" userId="4a430588-5b15-4896-a5dd-cccd7b5f4efe" providerId="ADAL" clId="{9DE327C1-C169-441A-96EF-1224A339D933}" dt="2024-12-10T18:28:47.848" v="3903" actId="478"/>
          <ac:spMkLst>
            <pc:docMk/>
            <pc:sldMk cId="3466608793" sldId="279"/>
            <ac:spMk id="18" creationId="{DB40559F-6C7A-322A-78E7-5A9616DFB842}"/>
          </ac:spMkLst>
        </pc:spChg>
        <pc:spChg chg="del">
          <ac:chgData name="Micolon, Frederic" userId="4a430588-5b15-4896-a5dd-cccd7b5f4efe" providerId="ADAL" clId="{9DE327C1-C169-441A-96EF-1224A339D933}" dt="2024-12-10T18:25:59.367" v="3859" actId="478"/>
          <ac:spMkLst>
            <pc:docMk/>
            <pc:sldMk cId="3466608793" sldId="279"/>
            <ac:spMk id="19" creationId="{3A9349A5-E65D-2C18-3FF6-B1195913610E}"/>
          </ac:spMkLst>
        </pc:spChg>
        <pc:spChg chg="del">
          <ac:chgData name="Micolon, Frederic" userId="4a430588-5b15-4896-a5dd-cccd7b5f4efe" providerId="ADAL" clId="{9DE327C1-C169-441A-96EF-1224A339D933}" dt="2024-12-10T18:25:59.367" v="3859" actId="478"/>
          <ac:spMkLst>
            <pc:docMk/>
            <pc:sldMk cId="3466608793" sldId="279"/>
            <ac:spMk id="21" creationId="{1BB8BA1C-A1C2-B7D1-79C2-1088A54050D3}"/>
          </ac:spMkLst>
        </pc:spChg>
        <pc:spChg chg="del">
          <ac:chgData name="Micolon, Frederic" userId="4a430588-5b15-4896-a5dd-cccd7b5f4efe" providerId="ADAL" clId="{9DE327C1-C169-441A-96EF-1224A339D933}" dt="2024-12-10T18:25:59.367" v="3859" actId="478"/>
          <ac:spMkLst>
            <pc:docMk/>
            <pc:sldMk cId="3466608793" sldId="279"/>
            <ac:spMk id="24" creationId="{6D6A4490-2051-6BDD-F980-52FC168DC263}"/>
          </ac:spMkLst>
        </pc:spChg>
        <pc:spChg chg="del">
          <ac:chgData name="Micolon, Frederic" userId="4a430588-5b15-4896-a5dd-cccd7b5f4efe" providerId="ADAL" clId="{9DE327C1-C169-441A-96EF-1224A339D933}" dt="2024-12-10T18:25:59.367" v="3859" actId="478"/>
          <ac:spMkLst>
            <pc:docMk/>
            <pc:sldMk cId="3466608793" sldId="279"/>
            <ac:spMk id="27" creationId="{E3CDDCF5-4B96-47D2-A16B-6BBDCBE53A8F}"/>
          </ac:spMkLst>
        </pc:spChg>
        <pc:spChg chg="del">
          <ac:chgData name="Micolon, Frederic" userId="4a430588-5b15-4896-a5dd-cccd7b5f4efe" providerId="ADAL" clId="{9DE327C1-C169-441A-96EF-1224A339D933}" dt="2024-12-10T18:28:47.848" v="3903" actId="478"/>
          <ac:spMkLst>
            <pc:docMk/>
            <pc:sldMk cId="3466608793" sldId="279"/>
            <ac:spMk id="30" creationId="{B1DCF0A0-1257-127C-27ED-35AC8206F76E}"/>
          </ac:spMkLst>
        </pc:spChg>
        <pc:spChg chg="del">
          <ac:chgData name="Micolon, Frederic" userId="4a430588-5b15-4896-a5dd-cccd7b5f4efe" providerId="ADAL" clId="{9DE327C1-C169-441A-96EF-1224A339D933}" dt="2024-12-10T18:28:47.848" v="3903" actId="478"/>
          <ac:spMkLst>
            <pc:docMk/>
            <pc:sldMk cId="3466608793" sldId="279"/>
            <ac:spMk id="34" creationId="{C539F71A-E210-E10E-0896-11F79F01C819}"/>
          </ac:spMkLst>
        </pc:spChg>
        <pc:spChg chg="add mod ord">
          <ac:chgData name="Micolon, Frederic" userId="4a430588-5b15-4896-a5dd-cccd7b5f4efe" providerId="ADAL" clId="{9DE327C1-C169-441A-96EF-1224A339D933}" dt="2024-12-10T21:38:18.964" v="4520" actId="20577"/>
          <ac:spMkLst>
            <pc:docMk/>
            <pc:sldMk cId="3466608793" sldId="279"/>
            <ac:spMk id="35" creationId="{CDEB57DE-06EF-BA2A-7F77-DDBE2C78C56E}"/>
          </ac:spMkLst>
        </pc:spChg>
        <pc:spChg chg="del">
          <ac:chgData name="Micolon, Frederic" userId="4a430588-5b15-4896-a5dd-cccd7b5f4efe" providerId="ADAL" clId="{9DE327C1-C169-441A-96EF-1224A339D933}" dt="2024-12-10T18:25:59.367" v="3859" actId="478"/>
          <ac:spMkLst>
            <pc:docMk/>
            <pc:sldMk cId="3466608793" sldId="279"/>
            <ac:spMk id="37" creationId="{589CC2E2-45B2-8704-3203-00C3EF797680}"/>
          </ac:spMkLst>
        </pc:spChg>
        <pc:spChg chg="add mod ord">
          <ac:chgData name="Micolon, Frederic" userId="4a430588-5b15-4896-a5dd-cccd7b5f4efe" providerId="ADAL" clId="{9DE327C1-C169-441A-96EF-1224A339D933}" dt="2024-12-10T21:38:08.641" v="4518" actId="1076"/>
          <ac:spMkLst>
            <pc:docMk/>
            <pc:sldMk cId="3466608793" sldId="279"/>
            <ac:spMk id="41" creationId="{09809932-E88A-A53A-028D-8C9DE09DF48D}"/>
          </ac:spMkLst>
        </pc:spChg>
        <pc:spChg chg="add mod ord">
          <ac:chgData name="Micolon, Frederic" userId="4a430588-5b15-4896-a5dd-cccd7b5f4efe" providerId="ADAL" clId="{9DE327C1-C169-441A-96EF-1224A339D933}" dt="2024-12-10T21:35:33.773" v="4505" actId="1076"/>
          <ac:spMkLst>
            <pc:docMk/>
            <pc:sldMk cId="3466608793" sldId="279"/>
            <ac:spMk id="44" creationId="{3DF59110-CFCE-8154-2FEF-A7D5C1C3CA09}"/>
          </ac:spMkLst>
        </pc:spChg>
        <pc:spChg chg="add del mod ord">
          <ac:chgData name="Micolon, Frederic" userId="4a430588-5b15-4896-a5dd-cccd7b5f4efe" providerId="ADAL" clId="{9DE327C1-C169-441A-96EF-1224A339D933}" dt="2024-12-10T21:27:36.053" v="4472" actId="478"/>
          <ac:spMkLst>
            <pc:docMk/>
            <pc:sldMk cId="3466608793" sldId="279"/>
            <ac:spMk id="49" creationId="{9963EC71-4478-3ABC-AE5D-AF17D215BA23}"/>
          </ac:spMkLst>
        </pc:spChg>
        <pc:spChg chg="add mod ord">
          <ac:chgData name="Micolon, Frederic" userId="4a430588-5b15-4896-a5dd-cccd7b5f4efe" providerId="ADAL" clId="{9DE327C1-C169-441A-96EF-1224A339D933}" dt="2024-12-10T21:35:25.653" v="4503" actId="1076"/>
          <ac:spMkLst>
            <pc:docMk/>
            <pc:sldMk cId="3466608793" sldId="279"/>
            <ac:spMk id="53" creationId="{A6C3A1F6-6319-BC91-5872-4B8866A91AFF}"/>
          </ac:spMkLst>
        </pc:spChg>
        <pc:spChg chg="add mod">
          <ac:chgData name="Micolon, Frederic" userId="4a430588-5b15-4896-a5dd-cccd7b5f4efe" providerId="ADAL" clId="{9DE327C1-C169-441A-96EF-1224A339D933}" dt="2024-12-10T21:28:21.983" v="4496" actId="20577"/>
          <ac:spMkLst>
            <pc:docMk/>
            <pc:sldMk cId="3466608793" sldId="279"/>
            <ac:spMk id="61" creationId="{E7752927-C1FC-01DE-7313-122B0AF419DA}"/>
          </ac:spMkLst>
        </pc:spChg>
        <pc:spChg chg="add mod">
          <ac:chgData name="Micolon, Frederic" userId="4a430588-5b15-4896-a5dd-cccd7b5f4efe" providerId="ADAL" clId="{9DE327C1-C169-441A-96EF-1224A339D933}" dt="2024-12-10T21:40:29.578" v="4642" actId="1036"/>
          <ac:spMkLst>
            <pc:docMk/>
            <pc:sldMk cId="3466608793" sldId="279"/>
            <ac:spMk id="81" creationId="{67A204B4-F34B-851E-E51D-627118243F3B}"/>
          </ac:spMkLst>
        </pc:spChg>
        <pc:picChg chg="add del mod ord">
          <ac:chgData name="Micolon, Frederic" userId="4a430588-5b15-4896-a5dd-cccd7b5f4efe" providerId="ADAL" clId="{9DE327C1-C169-441A-96EF-1224A339D933}" dt="2024-12-10T18:37:01.520" v="3905" actId="478"/>
          <ac:picMkLst>
            <pc:docMk/>
            <pc:sldMk cId="3466608793" sldId="279"/>
            <ac:picMk id="7" creationId="{E60CFD82-6AC5-DCA1-BFA6-0D67BC4B4958}"/>
          </ac:picMkLst>
        </pc:picChg>
        <pc:picChg chg="del">
          <ac:chgData name="Micolon, Frederic" userId="4a430588-5b15-4896-a5dd-cccd7b5f4efe" providerId="ADAL" clId="{9DE327C1-C169-441A-96EF-1224A339D933}" dt="2024-12-10T18:24:54.076" v="3851" actId="478"/>
          <ac:picMkLst>
            <pc:docMk/>
            <pc:sldMk cId="3466608793" sldId="279"/>
            <ac:picMk id="9" creationId="{8D3763A2-8E34-B36D-3F01-2A34AA69E5EE}"/>
          </ac:picMkLst>
        </pc:picChg>
        <pc:picChg chg="add mod">
          <ac:chgData name="Micolon, Frederic" userId="4a430588-5b15-4896-a5dd-cccd7b5f4efe" providerId="ADAL" clId="{9DE327C1-C169-441A-96EF-1224A339D933}" dt="2024-12-10T21:36:30.528" v="4514" actId="14100"/>
          <ac:picMkLst>
            <pc:docMk/>
            <pc:sldMk cId="3466608793" sldId="279"/>
            <ac:picMk id="10" creationId="{75AC35C1-EA2D-A818-CCF5-51748242A34C}"/>
          </ac:picMkLst>
        </pc:picChg>
        <pc:picChg chg="add del mod ord">
          <ac:chgData name="Micolon, Frederic" userId="4a430588-5b15-4896-a5dd-cccd7b5f4efe" providerId="ADAL" clId="{9DE327C1-C169-441A-96EF-1224A339D933}" dt="2024-12-10T21:26:18.395" v="4458" actId="478"/>
          <ac:picMkLst>
            <pc:docMk/>
            <pc:sldMk cId="3466608793" sldId="279"/>
            <ac:picMk id="25" creationId="{3D05F9CD-16C9-B5BB-4C34-BF34939231C7}"/>
          </ac:picMkLst>
        </pc:picChg>
        <pc:picChg chg="add mod ord">
          <ac:chgData name="Micolon, Frederic" userId="4a430588-5b15-4896-a5dd-cccd7b5f4efe" providerId="ADAL" clId="{9DE327C1-C169-441A-96EF-1224A339D933}" dt="2024-12-10T21:26:36.772" v="4464" actId="1076"/>
          <ac:picMkLst>
            <pc:docMk/>
            <pc:sldMk cId="3466608793" sldId="279"/>
            <ac:picMk id="55" creationId="{689C12F7-BA3E-C5EC-8ACA-DBDC90E7AED6}"/>
          </ac:picMkLst>
        </pc:picChg>
        <pc:picChg chg="add mod">
          <ac:chgData name="Micolon, Frederic" userId="4a430588-5b15-4896-a5dd-cccd7b5f4efe" providerId="ADAL" clId="{9DE327C1-C169-441A-96EF-1224A339D933}" dt="2024-12-10T21:36:03.291" v="4510" actId="1076"/>
          <ac:picMkLst>
            <pc:docMk/>
            <pc:sldMk cId="3466608793" sldId="279"/>
            <ac:picMk id="64" creationId="{330CF581-E12C-5ABA-7071-013116841BD8}"/>
          </ac:picMkLst>
        </pc:picChg>
        <pc:picChg chg="add mod">
          <ac:chgData name="Micolon, Frederic" userId="4a430588-5b15-4896-a5dd-cccd7b5f4efe" providerId="ADAL" clId="{9DE327C1-C169-441A-96EF-1224A339D933}" dt="2024-12-10T21:36:03.291" v="4510" actId="1076"/>
          <ac:picMkLst>
            <pc:docMk/>
            <pc:sldMk cId="3466608793" sldId="279"/>
            <ac:picMk id="66" creationId="{5018A30C-8417-209E-4485-48554777C69B}"/>
          </ac:picMkLst>
        </pc:picChg>
        <pc:picChg chg="add mod">
          <ac:chgData name="Micolon, Frederic" userId="4a430588-5b15-4896-a5dd-cccd7b5f4efe" providerId="ADAL" clId="{9DE327C1-C169-441A-96EF-1224A339D933}" dt="2024-12-10T21:37:55.389" v="4516" actId="1076"/>
          <ac:picMkLst>
            <pc:docMk/>
            <pc:sldMk cId="3466608793" sldId="279"/>
            <ac:picMk id="73" creationId="{0066678D-ADE7-1D13-8896-61AB5ADA14B4}"/>
          </ac:picMkLst>
        </pc:picChg>
        <pc:picChg chg="add mod">
          <ac:chgData name="Micolon, Frederic" userId="4a430588-5b15-4896-a5dd-cccd7b5f4efe" providerId="ADAL" clId="{9DE327C1-C169-441A-96EF-1224A339D933}" dt="2024-12-10T21:39:34.892" v="4540" actId="1038"/>
          <ac:picMkLst>
            <pc:docMk/>
            <pc:sldMk cId="3466608793" sldId="279"/>
            <ac:picMk id="76" creationId="{96695623-13D1-613F-A050-B3EAB3D2CA8E}"/>
          </ac:picMkLst>
        </pc:picChg>
        <pc:picChg chg="add mod">
          <ac:chgData name="Micolon, Frederic" userId="4a430588-5b15-4896-a5dd-cccd7b5f4efe" providerId="ADAL" clId="{9DE327C1-C169-441A-96EF-1224A339D933}" dt="2024-12-10T21:39:27.485" v="4538" actId="1036"/>
          <ac:picMkLst>
            <pc:docMk/>
            <pc:sldMk cId="3466608793" sldId="279"/>
            <ac:picMk id="80" creationId="{A9940F46-BB19-4DFB-789C-95F55A1D06F1}"/>
          </ac:picMkLst>
        </pc:picChg>
        <pc:cxnChg chg="del">
          <ac:chgData name="Micolon, Frederic" userId="4a430588-5b15-4896-a5dd-cccd7b5f4efe" providerId="ADAL" clId="{9DE327C1-C169-441A-96EF-1224A339D933}" dt="2024-12-10T18:28:47.848" v="3903" actId="478"/>
          <ac:cxnSpMkLst>
            <pc:docMk/>
            <pc:sldMk cId="3466608793" sldId="279"/>
            <ac:cxnSpMk id="11" creationId="{55DE6574-B82B-19A1-26A9-54D7FB7781D7}"/>
          </ac:cxnSpMkLst>
        </pc:cxnChg>
        <pc:cxnChg chg="del">
          <ac:chgData name="Micolon, Frederic" userId="4a430588-5b15-4896-a5dd-cccd7b5f4efe" providerId="ADAL" clId="{9DE327C1-C169-441A-96EF-1224A339D933}" dt="2024-12-10T18:25:59.367" v="3859" actId="478"/>
          <ac:cxnSpMkLst>
            <pc:docMk/>
            <pc:sldMk cId="3466608793" sldId="279"/>
            <ac:cxnSpMk id="12" creationId="{6A77401C-4127-3581-D92E-73B409F2DF17}"/>
          </ac:cxnSpMkLst>
        </pc:cxnChg>
        <pc:cxnChg chg="del">
          <ac:chgData name="Micolon, Frederic" userId="4a430588-5b15-4896-a5dd-cccd7b5f4efe" providerId="ADAL" clId="{9DE327C1-C169-441A-96EF-1224A339D933}" dt="2024-12-10T18:28:47.848" v="3903" actId="478"/>
          <ac:cxnSpMkLst>
            <pc:docMk/>
            <pc:sldMk cId="3466608793" sldId="279"/>
            <ac:cxnSpMk id="14" creationId="{D767B30D-86B4-7182-B31C-A7CF5B758C8E}"/>
          </ac:cxnSpMkLst>
        </pc:cxnChg>
        <pc:cxnChg chg="del">
          <ac:chgData name="Micolon, Frederic" userId="4a430588-5b15-4896-a5dd-cccd7b5f4efe" providerId="ADAL" clId="{9DE327C1-C169-441A-96EF-1224A339D933}" dt="2024-12-10T18:25:59.367" v="3859" actId="478"/>
          <ac:cxnSpMkLst>
            <pc:docMk/>
            <pc:sldMk cId="3466608793" sldId="279"/>
            <ac:cxnSpMk id="20" creationId="{3EC96302-C6B3-99D5-2175-E0B25343EFD4}"/>
          </ac:cxnSpMkLst>
        </pc:cxnChg>
        <pc:cxnChg chg="del">
          <ac:chgData name="Micolon, Frederic" userId="4a430588-5b15-4896-a5dd-cccd7b5f4efe" providerId="ADAL" clId="{9DE327C1-C169-441A-96EF-1224A339D933}" dt="2024-12-10T18:25:59.367" v="3859" actId="478"/>
          <ac:cxnSpMkLst>
            <pc:docMk/>
            <pc:sldMk cId="3466608793" sldId="279"/>
            <ac:cxnSpMk id="23" creationId="{40969F63-573B-29C8-6E8A-85EB56FE1C28}"/>
          </ac:cxnSpMkLst>
        </pc:cxnChg>
        <pc:cxnChg chg="del">
          <ac:chgData name="Micolon, Frederic" userId="4a430588-5b15-4896-a5dd-cccd7b5f4efe" providerId="ADAL" clId="{9DE327C1-C169-441A-96EF-1224A339D933}" dt="2024-12-10T18:25:59.367" v="3859" actId="478"/>
          <ac:cxnSpMkLst>
            <pc:docMk/>
            <pc:sldMk cId="3466608793" sldId="279"/>
            <ac:cxnSpMk id="26" creationId="{FB062F5D-E77B-9DA2-C895-5421905E9E33}"/>
          </ac:cxnSpMkLst>
        </pc:cxnChg>
        <pc:cxnChg chg="del">
          <ac:chgData name="Micolon, Frederic" userId="4a430588-5b15-4896-a5dd-cccd7b5f4efe" providerId="ADAL" clId="{9DE327C1-C169-441A-96EF-1224A339D933}" dt="2024-12-10T18:28:47.848" v="3903" actId="478"/>
          <ac:cxnSpMkLst>
            <pc:docMk/>
            <pc:sldMk cId="3466608793" sldId="279"/>
            <ac:cxnSpMk id="29" creationId="{387BD8A8-8C17-8709-95FE-E0DA2AE3151E}"/>
          </ac:cxnSpMkLst>
        </pc:cxnChg>
        <pc:cxnChg chg="add mod ord">
          <ac:chgData name="Micolon, Frederic" userId="4a430588-5b15-4896-a5dd-cccd7b5f4efe" providerId="ADAL" clId="{9DE327C1-C169-441A-96EF-1224A339D933}" dt="2024-12-10T21:35:54.263" v="4509" actId="14100"/>
          <ac:cxnSpMkLst>
            <pc:docMk/>
            <pc:sldMk cId="3466608793" sldId="279"/>
            <ac:cxnSpMk id="31" creationId="{93CACD11-F132-E7A5-1313-C5654713DB77}"/>
          </ac:cxnSpMkLst>
        </pc:cxnChg>
        <pc:cxnChg chg="del mod">
          <ac:chgData name="Micolon, Frederic" userId="4a430588-5b15-4896-a5dd-cccd7b5f4efe" providerId="ADAL" clId="{9DE327C1-C169-441A-96EF-1224A339D933}" dt="2024-12-10T18:28:19.415" v="3897" actId="478"/>
          <ac:cxnSpMkLst>
            <pc:docMk/>
            <pc:sldMk cId="3466608793" sldId="279"/>
            <ac:cxnSpMk id="33" creationId="{B9D18967-F3B0-1CEE-66C4-52A024B9A9F5}"/>
          </ac:cxnSpMkLst>
        </pc:cxnChg>
        <pc:cxnChg chg="del">
          <ac:chgData name="Micolon, Frederic" userId="4a430588-5b15-4896-a5dd-cccd7b5f4efe" providerId="ADAL" clId="{9DE327C1-C169-441A-96EF-1224A339D933}" dt="2024-12-10T18:25:59.367" v="3859" actId="478"/>
          <ac:cxnSpMkLst>
            <pc:docMk/>
            <pc:sldMk cId="3466608793" sldId="279"/>
            <ac:cxnSpMk id="36" creationId="{F89EA606-CBBA-5E48-55AF-18371B568023}"/>
          </ac:cxnSpMkLst>
        </pc:cxnChg>
        <pc:cxnChg chg="add mod ord">
          <ac:chgData name="Micolon, Frederic" userId="4a430588-5b15-4896-a5dd-cccd7b5f4efe" providerId="ADAL" clId="{9DE327C1-C169-441A-96EF-1224A339D933}" dt="2024-12-10T21:26:46.044" v="4467" actId="14100"/>
          <ac:cxnSpMkLst>
            <pc:docMk/>
            <pc:sldMk cId="3466608793" sldId="279"/>
            <ac:cxnSpMk id="38" creationId="{63A3F249-1FA4-8C62-5A04-E4FF844684D4}"/>
          </ac:cxnSpMkLst>
        </pc:cxnChg>
        <pc:cxnChg chg="add mod ord">
          <ac:chgData name="Micolon, Frederic" userId="4a430588-5b15-4896-a5dd-cccd7b5f4efe" providerId="ADAL" clId="{9DE327C1-C169-441A-96EF-1224A339D933}" dt="2024-12-10T21:35:37.667" v="4506" actId="14100"/>
          <ac:cxnSpMkLst>
            <pc:docMk/>
            <pc:sldMk cId="3466608793" sldId="279"/>
            <ac:cxnSpMk id="42" creationId="{10AD5A46-7BD9-00B5-C50C-13AE8B5987D7}"/>
          </ac:cxnSpMkLst>
        </pc:cxnChg>
        <pc:cxnChg chg="add del mod ord">
          <ac:chgData name="Micolon, Frederic" userId="4a430588-5b15-4896-a5dd-cccd7b5f4efe" providerId="ADAL" clId="{9DE327C1-C169-441A-96EF-1224A339D933}" dt="2024-12-10T21:27:38.866" v="4473" actId="478"/>
          <ac:cxnSpMkLst>
            <pc:docMk/>
            <pc:sldMk cId="3466608793" sldId="279"/>
            <ac:cxnSpMk id="47" creationId="{B152E1BA-C171-82C7-7B6D-40BFF25F475C}"/>
          </ac:cxnSpMkLst>
        </pc:cxnChg>
        <pc:cxnChg chg="add mod ord">
          <ac:chgData name="Micolon, Frederic" userId="4a430588-5b15-4896-a5dd-cccd7b5f4efe" providerId="ADAL" clId="{9DE327C1-C169-441A-96EF-1224A339D933}" dt="2024-12-10T21:35:28.462" v="4504" actId="14100"/>
          <ac:cxnSpMkLst>
            <pc:docMk/>
            <pc:sldMk cId="3466608793" sldId="279"/>
            <ac:cxnSpMk id="51" creationId="{7EFD6EE5-7C0E-FFB0-BFA0-BFD2F3057BDF}"/>
          </ac:cxnSpMkLst>
        </pc:cxnChg>
        <pc:cxnChg chg="add mod">
          <ac:chgData name="Micolon, Frederic" userId="4a430588-5b15-4896-a5dd-cccd7b5f4efe" providerId="ADAL" clId="{9DE327C1-C169-441A-96EF-1224A339D933}" dt="2024-12-10T21:28:26.093" v="4497" actId="14100"/>
          <ac:cxnSpMkLst>
            <pc:docMk/>
            <pc:sldMk cId="3466608793" sldId="279"/>
            <ac:cxnSpMk id="59" creationId="{4A808E7E-35D0-7BB6-E1F6-A2C1ADFEA034}"/>
          </ac:cxnSpMkLst>
        </pc:cxnChg>
        <pc:cxnChg chg="add mod">
          <ac:chgData name="Micolon, Frederic" userId="4a430588-5b15-4896-a5dd-cccd7b5f4efe" providerId="ADAL" clId="{9DE327C1-C169-441A-96EF-1224A339D933}" dt="2024-12-10T21:38:16.147" v="4519" actId="14100"/>
          <ac:cxnSpMkLst>
            <pc:docMk/>
            <pc:sldMk cId="3466608793" sldId="279"/>
            <ac:cxnSpMk id="70" creationId="{7F280116-650B-E8B6-D9AF-1A930F5BEC64}"/>
          </ac:cxnSpMkLst>
        </pc:cxnChg>
        <pc:cxnChg chg="add mod">
          <ac:chgData name="Micolon, Frederic" userId="4a430588-5b15-4896-a5dd-cccd7b5f4efe" providerId="ADAL" clId="{9DE327C1-C169-441A-96EF-1224A339D933}" dt="2024-12-10T21:39:34.892" v="4540" actId="1038"/>
          <ac:cxnSpMkLst>
            <pc:docMk/>
            <pc:sldMk cId="3466608793" sldId="279"/>
            <ac:cxnSpMk id="77" creationId="{E8C3CE35-98F9-F680-945B-A2FF6F2B0A9B}"/>
          </ac:cxnSpMkLst>
        </pc:cxnChg>
      </pc:sldChg>
      <pc:sldChg chg="addSp delSp modSp add mod delAnim">
        <pc:chgData name="Micolon, Frederic" userId="4a430588-5b15-4896-a5dd-cccd7b5f4efe" providerId="ADAL" clId="{9DE327C1-C169-441A-96EF-1224A339D933}" dt="2024-12-10T22:21:53.221" v="5850" actId="20577"/>
        <pc:sldMkLst>
          <pc:docMk/>
          <pc:sldMk cId="767475484" sldId="280"/>
        </pc:sldMkLst>
        <pc:spChg chg="mod">
          <ac:chgData name="Micolon, Frederic" userId="4a430588-5b15-4896-a5dd-cccd7b5f4efe" providerId="ADAL" clId="{9DE327C1-C169-441A-96EF-1224A339D933}" dt="2024-12-10T21:55:33.784" v="4839" actId="20577"/>
          <ac:spMkLst>
            <pc:docMk/>
            <pc:sldMk cId="767475484" sldId="280"/>
            <ac:spMk id="3" creationId="{186BAE47-1A3A-0E42-7CB9-4196FD4C00BF}"/>
          </ac:spMkLst>
        </pc:spChg>
        <pc:spChg chg="add mod">
          <ac:chgData name="Micolon, Frederic" userId="4a430588-5b15-4896-a5dd-cccd7b5f4efe" providerId="ADAL" clId="{9DE327C1-C169-441A-96EF-1224A339D933}" dt="2024-12-10T22:13:03.177" v="5645" actId="20577"/>
          <ac:spMkLst>
            <pc:docMk/>
            <pc:sldMk cId="767475484" sldId="280"/>
            <ac:spMk id="4" creationId="{F9D495D9-4BAA-D7D3-669B-5244534D1DB7}"/>
          </ac:spMkLst>
        </pc:spChg>
        <pc:spChg chg="add mod">
          <ac:chgData name="Micolon, Frederic" userId="4a430588-5b15-4896-a5dd-cccd7b5f4efe" providerId="ADAL" clId="{9DE327C1-C169-441A-96EF-1224A339D933}" dt="2024-12-10T22:21:53.221" v="5850" actId="20577"/>
          <ac:spMkLst>
            <pc:docMk/>
            <pc:sldMk cId="767475484" sldId="280"/>
            <ac:spMk id="61" creationId="{02744E85-9946-9F36-A28C-203FDF1235DC}"/>
          </ac:spMkLst>
        </pc:spChg>
        <pc:grpChg chg="del">
          <ac:chgData name="Micolon, Frederic" userId="4a430588-5b15-4896-a5dd-cccd7b5f4efe" providerId="ADAL" clId="{9DE327C1-C169-441A-96EF-1224A339D933}" dt="2024-12-10T21:50:30.233" v="4731" actId="478"/>
          <ac:grpSpMkLst>
            <pc:docMk/>
            <pc:sldMk cId="767475484" sldId="280"/>
            <ac:grpSpMk id="7" creationId="{33A829DC-F954-54E9-42FC-94985291D984}"/>
          </ac:grpSpMkLst>
        </pc:grpChg>
        <pc:grpChg chg="del">
          <ac:chgData name="Micolon, Frederic" userId="4a430588-5b15-4896-a5dd-cccd7b5f4efe" providerId="ADAL" clId="{9DE327C1-C169-441A-96EF-1224A339D933}" dt="2024-12-10T21:50:30.233" v="4731" actId="478"/>
          <ac:grpSpMkLst>
            <pc:docMk/>
            <pc:sldMk cId="767475484" sldId="280"/>
            <ac:grpSpMk id="55" creationId="{F684A51B-2CC8-9F77-4BE5-DF5ADDDDB6F1}"/>
          </ac:grpSpMkLst>
        </pc:grpChg>
        <pc:picChg chg="add mod">
          <ac:chgData name="Micolon, Frederic" userId="4a430588-5b15-4896-a5dd-cccd7b5f4efe" providerId="ADAL" clId="{9DE327C1-C169-441A-96EF-1224A339D933}" dt="2024-12-10T22:14:30.863" v="5648" actId="14100"/>
          <ac:picMkLst>
            <pc:docMk/>
            <pc:sldMk cId="767475484" sldId="280"/>
            <ac:picMk id="54" creationId="{B746DAA1-308A-80E7-8165-D3D0E12D8011}"/>
          </ac:picMkLst>
        </pc:picChg>
        <pc:cxnChg chg="mod">
          <ac:chgData name="Micolon, Frederic" userId="4a430588-5b15-4896-a5dd-cccd7b5f4efe" providerId="ADAL" clId="{9DE327C1-C169-441A-96EF-1224A339D933}" dt="2024-12-10T21:50:30.233" v="4731" actId="478"/>
          <ac:cxnSpMkLst>
            <pc:docMk/>
            <pc:sldMk cId="767475484" sldId="280"/>
            <ac:cxnSpMk id="19" creationId="{7369EEBE-D533-1A4D-38C3-FE9CBF36BC76}"/>
          </ac:cxnSpMkLst>
        </pc:cxnChg>
        <pc:cxnChg chg="add mod">
          <ac:chgData name="Micolon, Frederic" userId="4a430588-5b15-4896-a5dd-cccd7b5f4efe" providerId="ADAL" clId="{9DE327C1-C169-441A-96EF-1224A339D933}" dt="2024-12-10T22:15:05.590" v="5662" actId="692"/>
          <ac:cxnSpMkLst>
            <pc:docMk/>
            <pc:sldMk cId="767475484" sldId="280"/>
            <ac:cxnSpMk id="60" creationId="{AB257EE4-4106-C1D3-3D63-D694115D3766}"/>
          </ac:cxnSpMkLst>
        </pc:cxnChg>
      </pc:sldChg>
      <pc:sldChg chg="addSp delSp modSp add mod ord">
        <pc:chgData name="Micolon, Frederic" userId="4a430588-5b15-4896-a5dd-cccd7b5f4efe" providerId="ADAL" clId="{9DE327C1-C169-441A-96EF-1224A339D933}" dt="2024-12-10T21:51:58.908" v="4806" actId="14100"/>
        <pc:sldMkLst>
          <pc:docMk/>
          <pc:sldMk cId="3088315196" sldId="342"/>
        </pc:sldMkLst>
        <pc:spChg chg="del mod">
          <ac:chgData name="Micolon, Frederic" userId="4a430588-5b15-4896-a5dd-cccd7b5f4efe" providerId="ADAL" clId="{9DE327C1-C169-441A-96EF-1224A339D933}" dt="2024-12-10T21:50:57.559" v="4738" actId="478"/>
          <ac:spMkLst>
            <pc:docMk/>
            <pc:sldMk cId="3088315196" sldId="342"/>
            <ac:spMk id="2" creationId="{D9E20E16-D687-0B32-0055-CA33A888698D}"/>
          </ac:spMkLst>
        </pc:spChg>
        <pc:spChg chg="add mod">
          <ac:chgData name="Micolon, Frederic" userId="4a430588-5b15-4896-a5dd-cccd7b5f4efe" providerId="ADAL" clId="{9DE327C1-C169-441A-96EF-1224A339D933}" dt="2024-12-10T21:51:03.896" v="4739" actId="207"/>
          <ac:spMkLst>
            <pc:docMk/>
            <pc:sldMk cId="3088315196" sldId="342"/>
            <ac:spMk id="3" creationId="{B58877C4-62F0-3AF3-CC1B-DD3E54C75E18}"/>
          </ac:spMkLst>
        </pc:spChg>
        <pc:spChg chg="mod">
          <ac:chgData name="Micolon, Frederic" userId="4a430588-5b15-4896-a5dd-cccd7b5f4efe" providerId="ADAL" clId="{9DE327C1-C169-441A-96EF-1224A339D933}" dt="2024-12-10T21:51:51.488" v="4805" actId="1036"/>
          <ac:spMkLst>
            <pc:docMk/>
            <pc:sldMk cId="3088315196" sldId="342"/>
            <ac:spMk id="14" creationId="{AB6705DB-16F9-937F-D244-A922D3D2D384}"/>
          </ac:spMkLst>
        </pc:spChg>
        <pc:spChg chg="mod">
          <ac:chgData name="Micolon, Frederic" userId="4a430588-5b15-4896-a5dd-cccd7b5f4efe" providerId="ADAL" clId="{9DE327C1-C169-441A-96EF-1224A339D933}" dt="2024-12-10T21:51:58.908" v="4806" actId="14100"/>
          <ac:spMkLst>
            <pc:docMk/>
            <pc:sldMk cId="3088315196" sldId="342"/>
            <ac:spMk id="16" creationId="{7626B17C-37B7-C30A-5931-2ECEDB06DAE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7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31031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03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27322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52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78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33565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61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71281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14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5635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7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8873" y="6311898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4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08247" y="2790092"/>
            <a:ext cx="632264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08247" y="4642339"/>
            <a:ext cx="6322645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5130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8873" y="6311898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1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2480" y="630002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7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300029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7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616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F3181C-7075-5645-97E3-248EB6F42B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2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lconf.web.cern.ch/ipac2016/doi/JACoW-IPAC2016-THPMY007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sti.gov/servlets/purl/1969913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ccelconf.web.cern.ch/ipac2016/doi/JACoW-IPAC2016-THPMY007.html" TargetMode="External"/><Relationship Id="rId5" Type="http://schemas.openxmlformats.org/officeDocument/2006/relationships/image" Target="../media/image30.png"/><Relationship Id="rId4" Type="http://schemas.openxmlformats.org/officeDocument/2006/relationships/hyperlink" Target="http://cds.cern.ch/record/2646487/files/CERN-ACC-2020-0009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>
              <a:spcBef>
                <a:spcPts val="900"/>
              </a:spcBef>
              <a:spcAft>
                <a:spcPts val="1200"/>
              </a:spcAft>
            </a:pPr>
            <a:r>
              <a:rPr lang="en-US" sz="4800" b="1" kern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Progress of the EIC HSR cold BPM mechanical design and integration</a:t>
            </a:r>
            <a:endParaRPr lang="en-US" sz="4800" kern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4" y="5208664"/>
            <a:ext cx="10334625" cy="746185"/>
          </a:xfrm>
        </p:spPr>
        <p:txBody>
          <a:bodyPr>
            <a:normAutofit/>
          </a:bodyPr>
          <a:lstStyle/>
          <a:p>
            <a:r>
              <a:rPr lang="en-US" sz="1600" dirty="0"/>
              <a:t>Workshop on button BPMs for synchrotron and light sources</a:t>
            </a:r>
          </a:p>
          <a:p>
            <a:r>
              <a:rPr lang="en-US" sz="1600" dirty="0"/>
              <a:t>Dec 11-12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F. Micolon</a:t>
            </a:r>
            <a:r>
              <a:rPr lang="en-US" dirty="0"/>
              <a:t>, D. Gassner, K. Matsushima and others</a:t>
            </a:r>
          </a:p>
          <a:p>
            <a:r>
              <a:rPr lang="en-US" i="1" dirty="0"/>
              <a:t>fmicolon@bnl.gov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BFB08-86CA-437E-54C5-942944957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09790-97B9-D1FD-8A3E-2475F27B1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D4FD51-6FF6-4C9F-46FA-BD9D36AD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 alignment strategy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C6E67-D527-B8DD-CFA3-8AC5539A31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Workshop on button BPMs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8069F3-6D47-6152-597C-8C578BAC3B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ABBBB50-AE03-4810-E1C8-A8951E167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168244"/>
              </p:ext>
            </p:extLst>
          </p:nvPr>
        </p:nvGraphicFramePr>
        <p:xfrm>
          <a:off x="7526706" y="934338"/>
          <a:ext cx="4435798" cy="1041316"/>
        </p:xfrm>
        <a:graphic>
          <a:graphicData uri="http://schemas.openxmlformats.org/drawingml/2006/table">
            <a:tbl>
              <a:tblPr firstRow="1" firstCol="1" bandRow="1"/>
              <a:tblGrid>
                <a:gridCol w="2017750">
                  <a:extLst>
                    <a:ext uri="{9D8B030D-6E8A-4147-A177-3AD203B41FA5}">
                      <a16:colId xmlns:a16="http://schemas.microsoft.com/office/drawing/2014/main" val="2675637265"/>
                    </a:ext>
                  </a:extLst>
                </a:gridCol>
                <a:gridCol w="2418048">
                  <a:extLst>
                    <a:ext uri="{9D8B030D-6E8A-4147-A177-3AD203B41FA5}">
                      <a16:colId xmlns:a16="http://schemas.microsoft.com/office/drawing/2014/main" val="3188152129"/>
                    </a:ext>
                  </a:extLst>
                </a:gridCol>
              </a:tblGrid>
              <a:tr h="401236">
                <a:tc>
                  <a:txBody>
                    <a:bodyPr/>
                    <a:lstStyle/>
                    <a:p>
                      <a:pPr indent="118745" algn="just"/>
                      <a:r>
                        <a:rPr lang="en-GB" sz="14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Requirement</a:t>
                      </a:r>
                      <a:endParaRPr lang="en-US" sz="140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GB" sz="14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</a:t>
                      </a:r>
                      <a:r>
                        <a:rPr lang="en-GB" sz="1400" b="1" kern="8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center</a:t>
                      </a:r>
                      <a:r>
                        <a:rPr lang="en-GB" sz="14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="1" kern="8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wrt</a:t>
                      </a:r>
                      <a:r>
                        <a:rPr lang="en-GB" sz="14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quadrupole   axis </a:t>
                      </a:r>
                      <a:endParaRPr lang="en-US" sz="1400" kern="800" baseline="300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636132"/>
                  </a:ext>
                </a:extLst>
              </a:tr>
              <a:tr h="200618">
                <a:tc>
                  <a:txBody>
                    <a:bodyPr/>
                    <a:lstStyle/>
                    <a:p>
                      <a:pPr indent="118745" algn="just"/>
                      <a:r>
                        <a:rPr lang="en-GB" sz="14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Vertical (mm RMS)</a:t>
                      </a:r>
                      <a:endParaRPr lang="en-US" sz="140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4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061703"/>
                  </a:ext>
                </a:extLst>
              </a:tr>
              <a:tr h="401236">
                <a:tc>
                  <a:txBody>
                    <a:bodyPr/>
                    <a:lstStyle/>
                    <a:p>
                      <a:pPr indent="118745" algn="just"/>
                      <a:r>
                        <a:rPr lang="en-GB" sz="14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Horizontal (mm RMS)</a:t>
                      </a:r>
                      <a:endParaRPr lang="en-US" sz="140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4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788979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08790077-805D-D18C-D3A5-37C985FEC82F}"/>
              </a:ext>
            </a:extLst>
          </p:cNvPr>
          <p:cNvSpPr txBox="1"/>
          <p:nvPr/>
        </p:nvSpPr>
        <p:spPr>
          <a:xfrm>
            <a:off x="462579" y="1009227"/>
            <a:ext cx="6737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RHIC quadrupole are powered in series with no shunt (expect a few quads) </a:t>
            </a:r>
            <a:r>
              <a:rPr lang="en-US" dirty="0">
                <a:sym typeface="Wingdings" panose="05000000000000000000" pitchFamily="2" charset="2"/>
              </a:rPr>
              <a:t> No BBA possible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/>
              <a:t>We don’t currently plan to wire scan the BPM aperture.</a:t>
            </a:r>
          </a:p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F76F8F1-FAD2-655F-5E11-41296B4B00E0}"/>
              </a:ext>
            </a:extLst>
          </p:cNvPr>
          <p:cNvSpPr txBox="1"/>
          <p:nvPr/>
        </p:nvSpPr>
        <p:spPr>
          <a:xfrm>
            <a:off x="507004" y="2393605"/>
            <a:ext cx="114110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We plan to rely on </a:t>
            </a:r>
            <a:r>
              <a:rPr lang="en-US" b="1" dirty="0">
                <a:sym typeface="Wingdings" panose="05000000000000000000" pitchFamily="2" charset="2"/>
              </a:rPr>
              <a:t>BPM </a:t>
            </a:r>
            <a:r>
              <a:rPr lang="en-US" b="1" dirty="0" err="1">
                <a:sym typeface="Wingdings" panose="05000000000000000000" pitchFamily="2" charset="2"/>
              </a:rPr>
              <a:t>fiducialisation</a:t>
            </a:r>
            <a:r>
              <a:rPr lang="en-US" b="1" dirty="0">
                <a:sym typeface="Wingdings" panose="05000000000000000000" pitchFamily="2" charset="2"/>
              </a:rPr>
              <a:t> and </a:t>
            </a:r>
            <a:r>
              <a:rPr lang="en-US" b="1" dirty="0" err="1">
                <a:sym typeface="Wingdings" panose="05000000000000000000" pitchFamily="2" charset="2"/>
              </a:rPr>
              <a:t>Lambertson</a:t>
            </a:r>
            <a:r>
              <a:rPr lang="en-US" b="1" dirty="0">
                <a:sym typeface="Wingdings" panose="05000000000000000000" pitchFamily="2" charset="2"/>
              </a:rPr>
              <a:t> method </a:t>
            </a:r>
            <a:r>
              <a:rPr lang="en-US" dirty="0">
                <a:sym typeface="Wingdings" panose="05000000000000000000" pitchFamily="2" charset="2"/>
              </a:rPr>
              <a:t>to position the BPM electrical center to the quadrupole center (reference used for beam orbit control).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Alignment steps :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b="1" dirty="0">
                <a:sym typeface="Wingdings" panose="05000000000000000000" pitchFamily="2" charset="2"/>
              </a:rPr>
              <a:t>Step 1</a:t>
            </a:r>
            <a:r>
              <a:rPr lang="en-US" dirty="0">
                <a:sym typeface="Wingdings" panose="05000000000000000000" pitchFamily="2" charset="2"/>
              </a:rPr>
              <a:t>. BPM mechanical center-to-housing </a:t>
            </a:r>
            <a:r>
              <a:rPr lang="en-US" dirty="0" err="1">
                <a:sym typeface="Wingdings" panose="05000000000000000000" pitchFamily="2" charset="2"/>
              </a:rPr>
              <a:t>fiducialization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b="1" dirty="0">
                <a:sym typeface="Wingdings" panose="05000000000000000000" pitchFamily="2" charset="2"/>
              </a:rPr>
              <a:t>Step 2</a:t>
            </a:r>
            <a:r>
              <a:rPr lang="en-US" dirty="0">
                <a:sym typeface="Wingdings" panose="05000000000000000000" pitchFamily="2" charset="2"/>
              </a:rPr>
              <a:t>. Housing-to-cold mass coordinate system </a:t>
            </a:r>
            <a:r>
              <a:rPr lang="en-US" dirty="0" err="1">
                <a:sym typeface="Wingdings" panose="05000000000000000000" pitchFamily="2" charset="2"/>
              </a:rPr>
              <a:t>fiducialization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b="1" dirty="0">
                <a:sym typeface="Wingdings" panose="05000000000000000000" pitchFamily="2" charset="2"/>
              </a:rPr>
              <a:t>Step 3</a:t>
            </a:r>
            <a:r>
              <a:rPr lang="en-US" dirty="0">
                <a:sym typeface="Wingdings" panose="05000000000000000000" pitchFamily="2" charset="2"/>
              </a:rPr>
              <a:t>. Cold mass fiducials to quadrupole magnetic center</a:t>
            </a:r>
          </a:p>
          <a:p>
            <a:r>
              <a:rPr lang="en-US" b="1" dirty="0">
                <a:sym typeface="Wingdings" panose="05000000000000000000" pitchFamily="2" charset="2"/>
              </a:rPr>
              <a:t>Step 4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Lambertson</a:t>
            </a:r>
            <a:r>
              <a:rPr lang="en-US" dirty="0">
                <a:sym typeface="Wingdings" panose="05000000000000000000" pitchFamily="2" charset="2"/>
              </a:rPr>
              <a:t> method to get the as-installed BPM electrical center offset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i="1" dirty="0">
                <a:sym typeface="Wingdings" panose="05000000000000000000" pitchFamily="2" charset="2"/>
              </a:rPr>
              <a:t>The following accuracy number are guesses - we will refine as we make our first alignment testing. We welcome your feedback 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37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7C5A3-CBA2-8770-C497-36918A501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2234CFA-ED5A-3E6D-BD32-13AFB2AE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514" y="887247"/>
            <a:ext cx="5818990" cy="51850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5147DA-CE0A-D575-285A-6E07649A6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9622B4-5059-E73C-C198-58E19C5F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1. BPM center-to-housing </a:t>
            </a:r>
            <a:r>
              <a:rPr lang="en-US" dirty="0" err="1">
                <a:sym typeface="Wingdings" panose="05000000000000000000" pitchFamily="2" charset="2"/>
              </a:rPr>
              <a:t>fiducialization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32D81-2AAE-C2AC-0E15-7B205FAC5F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Workshop on button BPMs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B4992E-C362-361A-EEA6-F5AC35D774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315BFC-240F-B778-DF0B-F5E59111242C}"/>
              </a:ext>
            </a:extLst>
          </p:cNvPr>
          <p:cNvCxnSpPr>
            <a:cxnSpLocks/>
          </p:cNvCxnSpPr>
          <p:nvPr/>
        </p:nvCxnSpPr>
        <p:spPr>
          <a:xfrm>
            <a:off x="7403253" y="1388533"/>
            <a:ext cx="785707" cy="446300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3C02C81-B852-3B14-74DA-844AA3A9FE61}"/>
              </a:ext>
            </a:extLst>
          </p:cNvPr>
          <p:cNvSpPr txBox="1"/>
          <p:nvPr/>
        </p:nvSpPr>
        <p:spPr>
          <a:xfrm>
            <a:off x="5490098" y="1026624"/>
            <a:ext cx="1913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3x fiducial holder</a:t>
            </a:r>
          </a:p>
          <a:p>
            <a:r>
              <a:rPr lang="en-US" dirty="0"/>
              <a:t>(top and bottom)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0DCBFD-1A84-DC76-4BAD-22DD8299308E}"/>
              </a:ext>
            </a:extLst>
          </p:cNvPr>
          <p:cNvSpPr txBox="1"/>
          <p:nvPr/>
        </p:nvSpPr>
        <p:spPr>
          <a:xfrm>
            <a:off x="461422" y="1261363"/>
            <a:ext cx="39213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We plan to use a 3D scanner to position the BPM mechanical center in the BPM fiducials coordinate system.</a:t>
            </a:r>
          </a:p>
          <a:p>
            <a:pPr algn="just"/>
            <a:endParaRPr lang="en-US" dirty="0"/>
          </a:p>
          <a:p>
            <a:pPr algn="just"/>
            <a:r>
              <a:rPr lang="en-US" sz="1400" dirty="0"/>
              <a:t>The datasheet accuracy of the 3D scanners we have been given is ~25-50 µm.</a:t>
            </a:r>
          </a:p>
          <a:p>
            <a:pPr algn="just"/>
            <a:r>
              <a:rPr lang="en-US" sz="1400" dirty="0"/>
              <a:t>…But in our case the measurement will be done at an angle.</a:t>
            </a:r>
          </a:p>
          <a:p>
            <a:pPr algn="just"/>
            <a:endParaRPr lang="en-US" sz="1400" dirty="0"/>
          </a:p>
          <a:p>
            <a:pPr algn="just"/>
            <a:r>
              <a:rPr lang="en-US" sz="1400" dirty="0"/>
              <a:t>Estimated accuracy ~+/- 100 µm (?)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We plan to compare with a CMM measurement on a blank assembly (dummy buttons) to estimate the real accuracy.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If you have tried 3D scan before and have a feedback let us know 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B5CC7DC-A413-89E4-8583-42C3C5412E67}"/>
              </a:ext>
            </a:extLst>
          </p:cNvPr>
          <p:cNvCxnSpPr>
            <a:cxnSpLocks/>
          </p:cNvCxnSpPr>
          <p:nvPr/>
        </p:nvCxnSpPr>
        <p:spPr>
          <a:xfrm>
            <a:off x="6446675" y="2955891"/>
            <a:ext cx="1977235" cy="540552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F52868-B6E3-DD01-90B8-307D463B1418}"/>
              </a:ext>
            </a:extLst>
          </p:cNvPr>
          <p:cNvSpPr txBox="1"/>
          <p:nvPr/>
        </p:nvSpPr>
        <p:spPr>
          <a:xfrm>
            <a:off x="4533520" y="2365347"/>
            <a:ext cx="191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Button face average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33B95-FB86-FAE5-EEC7-D76587A1F1D3}"/>
              </a:ext>
            </a:extLst>
          </p:cNvPr>
          <p:cNvSpPr txBox="1"/>
          <p:nvPr/>
        </p:nvSpPr>
        <p:spPr>
          <a:xfrm>
            <a:off x="4533520" y="2879093"/>
            <a:ext cx="191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2. Project opposite button midplanes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61A2B3-F3E8-5E64-17B6-2EE0FAAD4ADF}"/>
              </a:ext>
            </a:extLst>
          </p:cNvPr>
          <p:cNvSpPr txBox="1"/>
          <p:nvPr/>
        </p:nvSpPr>
        <p:spPr>
          <a:xfrm>
            <a:off x="4520963" y="3445945"/>
            <a:ext cx="206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3. Define center axis</a:t>
            </a:r>
          </a:p>
          <a:p>
            <a:r>
              <a:rPr lang="en-US" sz="1200" dirty="0"/>
              <a:t>(Intersection of midplanes)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288AB7-B382-2458-2B3F-FB8110FAC92B}"/>
              </a:ext>
            </a:extLst>
          </p:cNvPr>
          <p:cNvCxnSpPr>
            <a:cxnSpLocks/>
          </p:cNvCxnSpPr>
          <p:nvPr/>
        </p:nvCxnSpPr>
        <p:spPr>
          <a:xfrm>
            <a:off x="6212541" y="3558512"/>
            <a:ext cx="2167443" cy="183800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86F094E-A87F-0AD6-4334-CDDD8D28DD68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7012560" y="3739031"/>
            <a:ext cx="1670585" cy="628150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006DAD2-BFF6-501B-6CB9-C426EE3DD2F8}"/>
              </a:ext>
            </a:extLst>
          </p:cNvPr>
          <p:cNvSpPr txBox="1"/>
          <p:nvPr/>
        </p:nvSpPr>
        <p:spPr>
          <a:xfrm>
            <a:off x="4533520" y="4044015"/>
            <a:ext cx="247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4. Define BPM mechanical center</a:t>
            </a:r>
          </a:p>
          <a:p>
            <a:r>
              <a:rPr lang="en-US" sz="1200" dirty="0"/>
              <a:t>(intersection of axis and BPM centroid plane)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886140F-D7D0-57A5-6E9B-43DA69467CCE}"/>
              </a:ext>
            </a:extLst>
          </p:cNvPr>
          <p:cNvSpPr txBox="1"/>
          <p:nvPr/>
        </p:nvSpPr>
        <p:spPr>
          <a:xfrm>
            <a:off x="4520963" y="4890500"/>
            <a:ext cx="2479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5. Reference BPM center in fiducials coordinate system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1F4A33E-F0A4-8AF5-497D-041EE85D0BA3}"/>
              </a:ext>
            </a:extLst>
          </p:cNvPr>
          <p:cNvCxnSpPr>
            <a:cxnSpLocks/>
          </p:cNvCxnSpPr>
          <p:nvPr/>
        </p:nvCxnSpPr>
        <p:spPr>
          <a:xfrm>
            <a:off x="6307644" y="2551720"/>
            <a:ext cx="1406949" cy="352090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674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3DA6C-6F69-9BEB-95D5-180003F35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2320E-A65F-0E75-A8B6-239D00CB0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55B1E-1F18-7F7F-F773-F34A8A123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BPM housing-to-magnet </a:t>
            </a:r>
            <a:r>
              <a:rPr lang="en-US" dirty="0" err="1">
                <a:sym typeface="Wingdings" panose="05000000000000000000" pitchFamily="2" charset="2"/>
              </a:rPr>
              <a:t>fiducialization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07F4E-F9F7-1533-B2AA-A3CC5B47E7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Workshop on button BPMs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E7B8C4-5D42-25F2-4354-D164324911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6B9EB8-630D-B2CE-A520-B772201CA0AF}"/>
              </a:ext>
            </a:extLst>
          </p:cNvPr>
          <p:cNvSpPr txBox="1"/>
          <p:nvPr/>
        </p:nvSpPr>
        <p:spPr>
          <a:xfrm>
            <a:off x="461422" y="970109"/>
            <a:ext cx="400897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We will use a laser tracker to relate the BPM fiducials to the cold mass fiducials.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i="1" dirty="0"/>
              <a:t>Estimated accuracy ~50 µm 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The position of the quadrupole center has been measured for each SC quadrupole during construction.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i="1" dirty="0"/>
              <a:t>Estimated accuracy ~ +/- 100 µm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We will use the </a:t>
            </a:r>
            <a:r>
              <a:rPr lang="en-US" sz="1600" dirty="0" err="1"/>
              <a:t>Lambertson</a:t>
            </a:r>
            <a:r>
              <a:rPr lang="en-US" sz="1600" dirty="0"/>
              <a:t> method to extract the electrical-to-mechanical center offset as-installed.</a:t>
            </a:r>
          </a:p>
          <a:p>
            <a:pPr algn="just"/>
            <a:endParaRPr lang="en-US" sz="1600" dirty="0"/>
          </a:p>
          <a:p>
            <a:pPr algn="just"/>
            <a:r>
              <a:rPr lang="en-US" sz="1400" i="1" dirty="0"/>
              <a:t>We have a wide bunch length variation from injection to store with varying frequency spectrum - can be a challenge for the </a:t>
            </a:r>
            <a:r>
              <a:rPr lang="en-US" sz="1400" i="1" dirty="0" err="1"/>
              <a:t>Lambertson</a:t>
            </a:r>
            <a:r>
              <a:rPr lang="en-US" sz="1400" i="1" dirty="0"/>
              <a:t> electrical center reference ?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i="1" dirty="0"/>
              <a:t>Estimated accuracy ~ +/- 100 µm (?)</a:t>
            </a:r>
          </a:p>
          <a:p>
            <a:pPr algn="just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6DDB7F-5DBA-5F84-09E6-AA447B894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12" y="968586"/>
            <a:ext cx="7414080" cy="503258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2EB966-EE47-9925-19F8-9390FC4FAD5F}"/>
              </a:ext>
            </a:extLst>
          </p:cNvPr>
          <p:cNvCxnSpPr>
            <a:cxnSpLocks/>
          </p:cNvCxnSpPr>
          <p:nvPr/>
        </p:nvCxnSpPr>
        <p:spPr>
          <a:xfrm>
            <a:off x="6387253" y="2187091"/>
            <a:ext cx="0" cy="995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C825B3-D99E-02E3-51D9-7602539E69AE}"/>
              </a:ext>
            </a:extLst>
          </p:cNvPr>
          <p:cNvCxnSpPr>
            <a:cxnSpLocks/>
          </p:cNvCxnSpPr>
          <p:nvPr/>
        </p:nvCxnSpPr>
        <p:spPr>
          <a:xfrm>
            <a:off x="7559040" y="1644016"/>
            <a:ext cx="1727200" cy="902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B797A32-F9EE-057A-0E61-DB250FFFED3C}"/>
              </a:ext>
            </a:extLst>
          </p:cNvPr>
          <p:cNvSpPr txBox="1"/>
          <p:nvPr/>
        </p:nvSpPr>
        <p:spPr>
          <a:xfrm>
            <a:off x="5427668" y="1844576"/>
            <a:ext cx="1903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BPM module fiducials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FB8833-0DF3-116A-1004-5F047DAB6865}"/>
              </a:ext>
            </a:extLst>
          </p:cNvPr>
          <p:cNvSpPr txBox="1"/>
          <p:nvPr/>
        </p:nvSpPr>
        <p:spPr>
          <a:xfrm>
            <a:off x="6165961" y="1336239"/>
            <a:ext cx="2330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Magnet cold mass fiducials</a:t>
            </a:r>
          </a:p>
        </p:txBody>
      </p:sp>
    </p:spTree>
    <p:extLst>
      <p:ext uri="{BB962C8B-B14F-4D97-AF65-F5344CB8AC3E}">
        <p14:creationId xmlns:p14="http://schemas.microsoft.com/office/powerpoint/2010/main" val="3162946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178CA-21C0-0031-8D4F-7B4A29520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E5D01C-D542-9668-D3DE-FD5AA31FD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B54125-84E1-D134-B9DB-3E3EAB546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BPM center-to-housing </a:t>
            </a:r>
            <a:r>
              <a:rPr lang="en-US" dirty="0" err="1">
                <a:sym typeface="Wingdings" panose="05000000000000000000" pitchFamily="2" charset="2"/>
              </a:rPr>
              <a:t>fiducialization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1B3C6-643A-9ED8-2B5A-BCE841F3C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Workshop on button BPMs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478310-2807-D684-561F-4377F17089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9A2EF-A277-7E54-FDCE-C7C8D701F697}"/>
              </a:ext>
            </a:extLst>
          </p:cNvPr>
          <p:cNvSpPr txBox="1"/>
          <p:nvPr/>
        </p:nvSpPr>
        <p:spPr>
          <a:xfrm>
            <a:off x="5427668" y="1844576"/>
            <a:ext cx="1903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BPM module fiducials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E94548-91FC-4FF2-551E-C538AD5D5151}"/>
              </a:ext>
            </a:extLst>
          </p:cNvPr>
          <p:cNvSpPr txBox="1"/>
          <p:nvPr/>
        </p:nvSpPr>
        <p:spPr>
          <a:xfrm>
            <a:off x="6165961" y="1336239"/>
            <a:ext cx="2330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Magnet cold mass fiducials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03F33E9-7CE6-0064-3B21-585813C29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065652"/>
              </p:ext>
            </p:extLst>
          </p:nvPr>
        </p:nvGraphicFramePr>
        <p:xfrm>
          <a:off x="1641847" y="1776863"/>
          <a:ext cx="8111753" cy="3013887"/>
        </p:xfrm>
        <a:graphic>
          <a:graphicData uri="http://schemas.openxmlformats.org/drawingml/2006/table">
            <a:tbl>
              <a:tblPr firstRow="1" firstCol="1" bandRow="1"/>
              <a:tblGrid>
                <a:gridCol w="4518236">
                  <a:extLst>
                    <a:ext uri="{9D8B030D-6E8A-4147-A177-3AD203B41FA5}">
                      <a16:colId xmlns:a16="http://schemas.microsoft.com/office/drawing/2014/main" val="2675637265"/>
                    </a:ext>
                  </a:extLst>
                </a:gridCol>
                <a:gridCol w="3593517">
                  <a:extLst>
                    <a:ext uri="{9D8B030D-6E8A-4147-A177-3AD203B41FA5}">
                      <a16:colId xmlns:a16="http://schemas.microsoft.com/office/drawing/2014/main" val="3188152129"/>
                    </a:ext>
                  </a:extLst>
                </a:gridCol>
              </a:tblGrid>
              <a:tr h="336066">
                <a:tc>
                  <a:txBody>
                    <a:bodyPr/>
                    <a:lstStyle/>
                    <a:p>
                      <a:pPr indent="118745" algn="just"/>
                      <a:r>
                        <a:rPr lang="en-GB" sz="14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Tolerance stack-up</a:t>
                      </a:r>
                      <a:endParaRPr lang="en-US" sz="140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GB" sz="14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Tolerance</a:t>
                      </a:r>
                      <a:endParaRPr lang="en-US" sz="1400" kern="800" baseline="300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636132"/>
                  </a:ext>
                </a:extLst>
              </a:tr>
              <a:tr h="178706">
                <a:tc>
                  <a:txBody>
                    <a:bodyPr/>
                    <a:lstStyle/>
                    <a:p>
                      <a:pPr indent="118745" algn="just"/>
                      <a:r>
                        <a:rPr lang="en-GB" sz="1400" b="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BPM mechanical </a:t>
                      </a:r>
                      <a:r>
                        <a:rPr lang="en-GB" sz="1400" b="0" kern="8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center</a:t>
                      </a:r>
                      <a:r>
                        <a:rPr lang="en-GB" sz="1400" b="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="0" kern="8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fiducialization</a:t>
                      </a:r>
                      <a:r>
                        <a:rPr lang="en-GB" sz="1400" b="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(3D scan)</a:t>
                      </a:r>
                      <a:endParaRPr lang="en-US" sz="1400" b="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4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+/- 100 µm TBC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061703"/>
                  </a:ext>
                </a:extLst>
              </a:tr>
              <a:tr h="336066">
                <a:tc>
                  <a:txBody>
                    <a:bodyPr/>
                    <a:lstStyle/>
                    <a:p>
                      <a:pPr indent="118745" algn="just"/>
                      <a:r>
                        <a:rPr lang="en-GB" sz="1400" b="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BPM housing-to-cold mass </a:t>
                      </a:r>
                      <a:r>
                        <a:rPr lang="en-GB" sz="1400" b="0" kern="8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fiducialization</a:t>
                      </a:r>
                      <a:r>
                        <a:rPr lang="en-GB" sz="1400" b="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(Laser tracker)</a:t>
                      </a:r>
                      <a:endParaRPr lang="en-US" sz="1400" b="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4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+/- 50 µm TBC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788979"/>
                  </a:ext>
                </a:extLst>
              </a:tr>
              <a:tr h="336066">
                <a:tc>
                  <a:txBody>
                    <a:bodyPr/>
                    <a:lstStyle/>
                    <a:p>
                      <a:pPr indent="118745" algn="just"/>
                      <a:r>
                        <a:rPr lang="en-GB" sz="1400" b="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BPM cold mass-to quad </a:t>
                      </a:r>
                      <a:r>
                        <a:rPr lang="en-GB" sz="1400" b="0" kern="8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center</a:t>
                      </a:r>
                      <a:r>
                        <a:rPr lang="en-GB" sz="1400" b="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="0" kern="8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fiducialization</a:t>
                      </a:r>
                      <a:endParaRPr lang="en-US" sz="1400" b="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4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+/- 100 µm TBC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756453"/>
                  </a:ext>
                </a:extLst>
              </a:tr>
              <a:tr h="357411">
                <a:tc>
                  <a:txBody>
                    <a:bodyPr/>
                    <a:lstStyle/>
                    <a:p>
                      <a:pPr indent="118745" algn="just"/>
                      <a:r>
                        <a:rPr lang="en-US" sz="1400" b="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Electrical center offset determination (</a:t>
                      </a:r>
                      <a:r>
                        <a:rPr lang="en-US" sz="1400" b="0" kern="8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Lambertson</a:t>
                      </a:r>
                      <a:r>
                        <a:rPr lang="en-US" sz="1400" b="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1874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+/- 100 µm TBC</a:t>
                      </a:r>
                    </a:p>
                    <a:p>
                      <a:pPr indent="118745" algn="ctr"/>
                      <a:endParaRPr lang="en-US" sz="140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665858"/>
                  </a:ext>
                </a:extLst>
              </a:tr>
              <a:tr h="357411">
                <a:tc>
                  <a:txBody>
                    <a:bodyPr/>
                    <a:lstStyle/>
                    <a:p>
                      <a:pPr indent="118745" algn="just"/>
                      <a:r>
                        <a:rPr lang="en-US" sz="1400" b="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Polynomial fitting error at high offset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4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TBD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0692983"/>
                  </a:ext>
                </a:extLst>
              </a:tr>
              <a:tr h="336066">
                <a:tc>
                  <a:txBody>
                    <a:bodyPr/>
                    <a:lstStyle/>
                    <a:p>
                      <a:pPr indent="118745" algn="just"/>
                      <a:r>
                        <a:rPr lang="en-US" sz="1400" b="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BPM position distortion in operation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4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+/- 30 µm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160106"/>
                  </a:ext>
                </a:extLst>
              </a:tr>
              <a:tr h="336066">
                <a:tc>
                  <a:txBody>
                    <a:bodyPr/>
                    <a:lstStyle/>
                    <a:p>
                      <a:pPr indent="118745" algn="just"/>
                      <a:r>
                        <a:rPr lang="en-US" sz="1400" b="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SiO2 coax cable attenuation variation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4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TBD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684053"/>
                  </a:ext>
                </a:extLst>
              </a:tr>
              <a:tr h="336066">
                <a:tc>
                  <a:txBody>
                    <a:bodyPr/>
                    <a:lstStyle/>
                    <a:p>
                      <a:pPr indent="118745" algn="just"/>
                      <a:r>
                        <a:rPr lang="en-US" sz="14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tolerance RMS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4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300 </a:t>
                      </a:r>
                      <a:r>
                        <a:rPr lang="en-US" sz="14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µ</a:t>
                      </a:r>
                      <a:r>
                        <a:rPr lang="en-US" sz="1400" kern="8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400" b="1" kern="8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TBC</a:t>
                      </a:r>
                      <a:endParaRPr lang="en-US" sz="1400" b="1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732594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86F2445-FB45-CD61-DF94-9674EB86579C}"/>
              </a:ext>
            </a:extLst>
          </p:cNvPr>
          <p:cNvSpPr txBox="1"/>
          <p:nvPr/>
        </p:nvSpPr>
        <p:spPr>
          <a:xfrm>
            <a:off x="775958" y="1261297"/>
            <a:ext cx="1080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approximate tolerance budget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B1231-508A-15B4-275E-334613DC083C}"/>
              </a:ext>
            </a:extLst>
          </p:cNvPr>
          <p:cNvSpPr txBox="1"/>
          <p:nvPr/>
        </p:nvSpPr>
        <p:spPr>
          <a:xfrm>
            <a:off x="641131" y="4950372"/>
            <a:ext cx="11077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Looks like the budget can be help, but everything is still TBC pending a mockup of the whole alignment sequence and work on error estimation.</a:t>
            </a:r>
          </a:p>
        </p:txBody>
      </p:sp>
    </p:spTree>
    <p:extLst>
      <p:ext uri="{BB962C8B-B14F-4D97-AF65-F5344CB8AC3E}">
        <p14:creationId xmlns:p14="http://schemas.microsoft.com/office/powerpoint/2010/main" val="224581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86AAC-9735-259E-DBCC-487046084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F0F40A-C5C3-56B2-67D5-D90CC0F77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BE2D6B-5161-11D0-15E5-D78A95D7F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2743200"/>
            <a:ext cx="11499925" cy="825178"/>
          </a:xfrm>
        </p:spPr>
        <p:txBody>
          <a:bodyPr/>
          <a:lstStyle/>
          <a:p>
            <a:pPr algn="ctr"/>
            <a:r>
              <a:rPr lang="en-US" dirty="0"/>
              <a:t>BPM button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ACA1F-23E6-60C7-371D-154AB6752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Workshop on button BPMs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29D0D6-FE74-5D52-C48F-53BB792CFC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619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A5057-37A1-7552-BBFE-299CEDBEF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AEBAD9-8A09-B3C6-B6F8-7F75220D2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56F9FB-DB77-0AAA-75EF-402A88F5C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4F5E13-8790-C787-F54E-3A3B83684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Workshop on button BPMs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213856-DE39-545A-D3E5-515890AC6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729275-FBE7-3BA9-4263-489FB68AD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597" y="1560305"/>
            <a:ext cx="4590657" cy="443986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81FB14-204C-8558-1551-E2FAC9A16F1C}"/>
              </a:ext>
            </a:extLst>
          </p:cNvPr>
          <p:cNvCxnSpPr/>
          <p:nvPr/>
        </p:nvCxnSpPr>
        <p:spPr>
          <a:xfrm flipV="1">
            <a:off x="3132082" y="5286703"/>
            <a:ext cx="2648607" cy="588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8F8139-D1F9-0C61-BFDA-AEBE69698F64}"/>
              </a:ext>
            </a:extLst>
          </p:cNvPr>
          <p:cNvCxnSpPr>
            <a:cxnSpLocks/>
          </p:cNvCxnSpPr>
          <p:nvPr/>
        </p:nvCxnSpPr>
        <p:spPr>
          <a:xfrm flipH="1">
            <a:off x="6982416" y="2814240"/>
            <a:ext cx="1787191" cy="1116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94BA73F-9BDC-4FE4-DA15-E5D1BB5336BF}"/>
              </a:ext>
            </a:extLst>
          </p:cNvPr>
          <p:cNvCxnSpPr>
            <a:cxnSpLocks/>
          </p:cNvCxnSpPr>
          <p:nvPr/>
        </p:nvCxnSpPr>
        <p:spPr>
          <a:xfrm>
            <a:off x="3302441" y="3221905"/>
            <a:ext cx="2789484" cy="606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5552301-9E33-861C-80A5-F755F95AA088}"/>
              </a:ext>
            </a:extLst>
          </p:cNvPr>
          <p:cNvSpPr txBox="1"/>
          <p:nvPr/>
        </p:nvSpPr>
        <p:spPr>
          <a:xfrm>
            <a:off x="462579" y="825178"/>
            <a:ext cx="11499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come up with a proposal button design that “fits the bill” but freedom is given to prospective vendor to propose variations depending on their fabrication techniques.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C82684-8DC7-F4F9-3EDF-660A91E2C449}"/>
              </a:ext>
            </a:extLst>
          </p:cNvPr>
          <p:cNvSpPr txBox="1"/>
          <p:nvPr/>
        </p:nvSpPr>
        <p:spPr>
          <a:xfrm>
            <a:off x="1494662" y="5630842"/>
            <a:ext cx="180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Conflat</a:t>
            </a:r>
            <a:r>
              <a:rPr lang="en-US" dirty="0"/>
              <a:t> gasket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EFC38F-02A0-C581-BAF6-084ACB5AE3C9}"/>
              </a:ext>
            </a:extLst>
          </p:cNvPr>
          <p:cNvSpPr txBox="1"/>
          <p:nvPr/>
        </p:nvSpPr>
        <p:spPr>
          <a:xfrm>
            <a:off x="1406506" y="2997177"/>
            <a:ext cx="2133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Stem</a:t>
            </a:r>
            <a:br>
              <a:rPr lang="en-US" dirty="0"/>
            </a:br>
            <a:r>
              <a:rPr lang="en-US" dirty="0"/>
              <a:t>(Inconel or 316L)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6BA7FD-88C5-7E5C-8E07-59185A180580}"/>
              </a:ext>
            </a:extLst>
          </p:cNvPr>
          <p:cNvSpPr txBox="1"/>
          <p:nvPr/>
        </p:nvSpPr>
        <p:spPr>
          <a:xfrm>
            <a:off x="8841732" y="2301727"/>
            <a:ext cx="312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 insulator or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 </a:t>
            </a:r>
            <a:r>
              <a:rPr lang="en-US" dirty="0"/>
              <a:t> (better for thermal)</a:t>
            </a:r>
            <a:endParaRPr lang="en-US" baseline="-25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D2F095-20AF-4925-1F08-8921A1DB1396}"/>
              </a:ext>
            </a:extLst>
          </p:cNvPr>
          <p:cNvCxnSpPr>
            <a:cxnSpLocks/>
          </p:cNvCxnSpPr>
          <p:nvPr/>
        </p:nvCxnSpPr>
        <p:spPr>
          <a:xfrm flipH="1">
            <a:off x="7872248" y="3335718"/>
            <a:ext cx="1683276" cy="492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F9A9582-F034-A1BE-FAD9-241BF2A3DDF4}"/>
              </a:ext>
            </a:extLst>
          </p:cNvPr>
          <p:cNvSpPr txBox="1"/>
          <p:nvPr/>
        </p:nvSpPr>
        <p:spPr>
          <a:xfrm>
            <a:off x="9660098" y="3042285"/>
            <a:ext cx="1807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 spring seal</a:t>
            </a:r>
          </a:p>
          <a:p>
            <a:r>
              <a:rPr lang="en-US" dirty="0"/>
              <a:t>(trapped mode in annular gap)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26CFE0-CF80-7414-F790-6EFBC294D277}"/>
              </a:ext>
            </a:extLst>
          </p:cNvPr>
          <p:cNvCxnSpPr>
            <a:cxnSpLocks/>
          </p:cNvCxnSpPr>
          <p:nvPr/>
        </p:nvCxnSpPr>
        <p:spPr>
          <a:xfrm flipH="1" flipV="1">
            <a:off x="8071945" y="4016299"/>
            <a:ext cx="1545720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96AE3A4-7E90-B6FB-7694-FDE7C4B13B5D}"/>
              </a:ext>
            </a:extLst>
          </p:cNvPr>
          <p:cNvSpPr txBox="1"/>
          <p:nvPr/>
        </p:nvSpPr>
        <p:spPr>
          <a:xfrm>
            <a:off x="9722239" y="4016299"/>
            <a:ext cx="2240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Limited button radial clearance to avoid trapped mode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0F556E7-6A6A-B384-CBA7-C321120FF2D7}"/>
              </a:ext>
            </a:extLst>
          </p:cNvPr>
          <p:cNvCxnSpPr>
            <a:cxnSpLocks/>
          </p:cNvCxnSpPr>
          <p:nvPr/>
        </p:nvCxnSpPr>
        <p:spPr>
          <a:xfrm flipH="1" flipV="1">
            <a:off x="7768333" y="4676720"/>
            <a:ext cx="1590123" cy="508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9D86E37-5D8E-2344-1D86-E7DA71645356}"/>
              </a:ext>
            </a:extLst>
          </p:cNvPr>
          <p:cNvSpPr txBox="1"/>
          <p:nvPr/>
        </p:nvSpPr>
        <p:spPr>
          <a:xfrm>
            <a:off x="9463030" y="5000176"/>
            <a:ext cx="2666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Solid copper button</a:t>
            </a:r>
          </a:p>
          <a:p>
            <a:r>
              <a:rPr lang="en-US" dirty="0"/>
              <a:t>Needs carbon coating for e- clouds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3A0F92F-C032-92E1-306B-57B54106BA6E}"/>
              </a:ext>
            </a:extLst>
          </p:cNvPr>
          <p:cNvCxnSpPr>
            <a:cxnSpLocks/>
          </p:cNvCxnSpPr>
          <p:nvPr/>
        </p:nvCxnSpPr>
        <p:spPr>
          <a:xfrm flipV="1">
            <a:off x="3043926" y="4676720"/>
            <a:ext cx="2648607" cy="372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80FBCBE-A543-6D27-F1AD-C49EBB841CAD}"/>
              </a:ext>
            </a:extLst>
          </p:cNvPr>
          <p:cNvSpPr txBox="1"/>
          <p:nvPr/>
        </p:nvSpPr>
        <p:spPr>
          <a:xfrm>
            <a:off x="1406506" y="4804938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Stainless steel housing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6D656E1-5015-5DF3-8D16-B3B2BDE4C5A5}"/>
              </a:ext>
            </a:extLst>
          </p:cNvPr>
          <p:cNvCxnSpPr>
            <a:cxnSpLocks/>
          </p:cNvCxnSpPr>
          <p:nvPr/>
        </p:nvCxnSpPr>
        <p:spPr>
          <a:xfrm>
            <a:off x="3216917" y="2563018"/>
            <a:ext cx="2789484" cy="606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5498A7C-D426-4BE4-5D2B-7F5E0B39A1FE}"/>
              </a:ext>
            </a:extLst>
          </p:cNvPr>
          <p:cNvSpPr txBox="1"/>
          <p:nvPr/>
        </p:nvSpPr>
        <p:spPr>
          <a:xfrm>
            <a:off x="1988818" y="2180737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RP SMA connector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BC50FEA-E412-4B48-8110-4973F39CB840}"/>
              </a:ext>
            </a:extLst>
          </p:cNvPr>
          <p:cNvCxnSpPr/>
          <p:nvPr/>
        </p:nvCxnSpPr>
        <p:spPr>
          <a:xfrm flipV="1">
            <a:off x="7570250" y="4221660"/>
            <a:ext cx="670560" cy="12620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17E0DAE-2E1B-2AA7-388F-913A837EC25D}"/>
              </a:ext>
            </a:extLst>
          </p:cNvPr>
          <p:cNvSpPr txBox="1"/>
          <p:nvPr/>
        </p:nvSpPr>
        <p:spPr>
          <a:xfrm rot="17928268">
            <a:off x="7601546" y="4888654"/>
            <a:ext cx="103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ø18 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3C8063-3FFD-1BF4-13B3-E738573E45AD}"/>
              </a:ext>
            </a:extLst>
          </p:cNvPr>
          <p:cNvSpPr txBox="1"/>
          <p:nvPr/>
        </p:nvSpPr>
        <p:spPr>
          <a:xfrm>
            <a:off x="5530431" y="1523908"/>
            <a:ext cx="2237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Ø51mm flange OD</a:t>
            </a:r>
          </a:p>
        </p:txBody>
      </p:sp>
    </p:spTree>
    <p:extLst>
      <p:ext uri="{BB962C8B-B14F-4D97-AF65-F5344CB8AC3E}">
        <p14:creationId xmlns:p14="http://schemas.microsoft.com/office/powerpoint/2010/main" val="389713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A8E18-9A52-9F02-3C0F-76E03488D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689C12F7-BA3E-C5EC-8ACA-DBDC90E7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87623" y="795831"/>
            <a:ext cx="3929981" cy="482572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F63709-76D5-E73A-639B-FF441D5C8E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6620" y="6316594"/>
            <a:ext cx="2659380" cy="365125"/>
          </a:xfrm>
        </p:spPr>
        <p:txBody>
          <a:bodyPr/>
          <a:lstStyle/>
          <a:p>
            <a:r>
              <a:rPr lang="en-US" dirty="0"/>
              <a:t>Workshop on button BPMs</a:t>
            </a:r>
          </a:p>
          <a:p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3CACD11-F132-E7A5-1313-C5654713DB77}"/>
              </a:ext>
            </a:extLst>
          </p:cNvPr>
          <p:cNvCxnSpPr>
            <a:cxnSpLocks/>
          </p:cNvCxnSpPr>
          <p:nvPr/>
        </p:nvCxnSpPr>
        <p:spPr>
          <a:xfrm flipH="1">
            <a:off x="3835353" y="4684865"/>
            <a:ext cx="1577829" cy="3174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DEB57DE-06EF-BA2A-7F77-DDBE2C78C56E}"/>
              </a:ext>
            </a:extLst>
          </p:cNvPr>
          <p:cNvSpPr txBox="1"/>
          <p:nvPr/>
        </p:nvSpPr>
        <p:spPr>
          <a:xfrm>
            <a:off x="5413182" y="4555088"/>
            <a:ext cx="3541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Button face is recessed inside housing (between 0 and 0.1mm)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3A3F249-1FA4-8C62-5A04-E4FF844684D4}"/>
              </a:ext>
            </a:extLst>
          </p:cNvPr>
          <p:cNvCxnSpPr>
            <a:cxnSpLocks/>
          </p:cNvCxnSpPr>
          <p:nvPr/>
        </p:nvCxnSpPr>
        <p:spPr>
          <a:xfrm flipV="1">
            <a:off x="2743102" y="5001513"/>
            <a:ext cx="309511" cy="3034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9809932-E88A-A53A-028D-8C9DE09DF48D}"/>
              </a:ext>
            </a:extLst>
          </p:cNvPr>
          <p:cNvSpPr txBox="1"/>
          <p:nvPr/>
        </p:nvSpPr>
        <p:spPr>
          <a:xfrm>
            <a:off x="492585" y="5303969"/>
            <a:ext cx="2937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button is laser welded or brazed to the stem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0AD5A46-7BD9-00B5-C50C-13AE8B5987D7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3951890" y="4131164"/>
            <a:ext cx="1513586" cy="7334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DF59110-CFCE-8154-2FEF-A7D5C1C3CA09}"/>
              </a:ext>
            </a:extLst>
          </p:cNvPr>
          <p:cNvSpPr txBox="1"/>
          <p:nvPr/>
        </p:nvSpPr>
        <p:spPr>
          <a:xfrm>
            <a:off x="5465476" y="3807998"/>
            <a:ext cx="5710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tight radial gap is requested (0,5 mm to 0,25 mm) </a:t>
            </a:r>
          </a:p>
          <a:p>
            <a:r>
              <a:rPr lang="en-US" dirty="0"/>
              <a:t>And a good concentricity 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EFD6EE5-7C0E-FFB0-BFA0-BFD2F3057BDF}"/>
              </a:ext>
            </a:extLst>
          </p:cNvPr>
          <p:cNvCxnSpPr>
            <a:cxnSpLocks/>
            <a:stCxn id="53" idx="1"/>
          </p:cNvCxnSpPr>
          <p:nvPr/>
        </p:nvCxnSpPr>
        <p:spPr>
          <a:xfrm flipH="1">
            <a:off x="3461522" y="3361904"/>
            <a:ext cx="2198299" cy="45522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6C3A1F6-6319-BC91-5872-4B8866A91AFF}"/>
              </a:ext>
            </a:extLst>
          </p:cNvPr>
          <p:cNvSpPr txBox="1"/>
          <p:nvPr/>
        </p:nvSpPr>
        <p:spPr>
          <a:xfrm>
            <a:off x="5659821" y="317723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Brazed 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 or SiO</a:t>
            </a:r>
            <a:r>
              <a:rPr lang="en-US" baseline="-25000" dirty="0"/>
              <a:t>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326219-43BE-C075-93F2-278A5D113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70DEA4-FB03-8779-040A-691B76E0F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design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1ACD28-6F9F-33D1-F038-D503ADBCA2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C35C1-EA2D-A818-CCF5-51748242A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814" y="896859"/>
            <a:ext cx="4672540" cy="2237900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A808E7E-35D0-7BB6-E1F6-A2C1ADFEA034}"/>
              </a:ext>
            </a:extLst>
          </p:cNvPr>
          <p:cNvCxnSpPr>
            <a:cxnSpLocks/>
            <a:stCxn id="61" idx="1"/>
          </p:cNvCxnSpPr>
          <p:nvPr/>
        </p:nvCxnSpPr>
        <p:spPr>
          <a:xfrm flipH="1">
            <a:off x="3613922" y="2601883"/>
            <a:ext cx="669852" cy="31222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E7752927-C1FC-01DE-7313-122B0AF419DA}"/>
              </a:ext>
            </a:extLst>
          </p:cNvPr>
          <p:cNvSpPr txBox="1"/>
          <p:nvPr/>
        </p:nvSpPr>
        <p:spPr>
          <a:xfrm>
            <a:off x="4283774" y="2417217"/>
            <a:ext cx="379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Venting hole (to insulation vacuum)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30CF581-E12C-5ABA-7071-013116841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089" y="5293334"/>
            <a:ext cx="609631" cy="23496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018A30C-8417-209E-4485-48554777C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089" y="5550014"/>
            <a:ext cx="723937" cy="215911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F280116-650B-E8B6-D9AF-1A930F5BEC64}"/>
              </a:ext>
            </a:extLst>
          </p:cNvPr>
          <p:cNvCxnSpPr>
            <a:cxnSpLocks/>
          </p:cNvCxnSpPr>
          <p:nvPr/>
        </p:nvCxnSpPr>
        <p:spPr>
          <a:xfrm flipH="1" flipV="1">
            <a:off x="3509296" y="5101773"/>
            <a:ext cx="566903" cy="3231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6" name="Picture 75">
            <a:extLst>
              <a:ext uri="{FF2B5EF4-FFF2-40B4-BE49-F238E27FC236}">
                <a16:creationId xmlns:a16="http://schemas.microsoft.com/office/drawing/2014/main" id="{96695623-13D1-613F-A050-B3EAB3D2C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848" y="4684865"/>
            <a:ext cx="1073205" cy="215911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8C3CE35-98F9-F680-945B-A2FF6F2B0A9B}"/>
              </a:ext>
            </a:extLst>
          </p:cNvPr>
          <p:cNvCxnSpPr>
            <a:cxnSpLocks/>
          </p:cNvCxnSpPr>
          <p:nvPr/>
        </p:nvCxnSpPr>
        <p:spPr>
          <a:xfrm flipV="1">
            <a:off x="1747901" y="4352358"/>
            <a:ext cx="417230" cy="3231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A9940F46-BB19-4DFB-789C-95F55A1D0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533" y="3799391"/>
            <a:ext cx="349370" cy="60322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A204B4-F34B-851E-E51D-627118243F3B}"/>
              </a:ext>
            </a:extLst>
          </p:cNvPr>
          <p:cNvSpPr txBox="1"/>
          <p:nvPr/>
        </p:nvSpPr>
        <p:spPr>
          <a:xfrm>
            <a:off x="4968040" y="5426402"/>
            <a:ext cx="733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Planarity to be sure we can define 4x BPM planes that cross on a line </a:t>
            </a:r>
          </a:p>
        </p:txBody>
      </p:sp>
    </p:spTree>
    <p:extLst>
      <p:ext uri="{BB962C8B-B14F-4D97-AF65-F5344CB8AC3E}">
        <p14:creationId xmlns:p14="http://schemas.microsoft.com/office/powerpoint/2010/main" val="3466608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B8E3A-4F7B-2028-F17D-4F99200E9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199B55-0664-B1B8-085D-E54270EC4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211A18-8AA1-7920-C739-62C687C1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2743200"/>
            <a:ext cx="11499925" cy="825178"/>
          </a:xfrm>
        </p:spPr>
        <p:txBody>
          <a:bodyPr/>
          <a:lstStyle/>
          <a:p>
            <a:pPr algn="ctr"/>
            <a:r>
              <a:rPr lang="en-US" dirty="0"/>
              <a:t>Thermal aspects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3C51B-2843-21BE-347D-D2D47753F5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Workshop on button BPMs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049526-3C6C-1B0A-F79E-7E351204E6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427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ABDC7-63EE-9377-F531-050EBB751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86836777-A290-C349-A384-6F3870C24CAA}"/>
              </a:ext>
            </a:extLst>
          </p:cNvPr>
          <p:cNvGrpSpPr/>
          <p:nvPr/>
        </p:nvGrpSpPr>
        <p:grpSpPr>
          <a:xfrm>
            <a:off x="378205" y="1014528"/>
            <a:ext cx="4346698" cy="2513749"/>
            <a:chOff x="5899622" y="1360239"/>
            <a:chExt cx="6096001" cy="3316739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862559E-9CF9-0BB0-E9DA-B40CAE74D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9622" y="1360239"/>
              <a:ext cx="6096001" cy="331673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C180AFF-2DFA-4BCE-FF28-00858006000A}"/>
                </a:ext>
              </a:extLst>
            </p:cNvPr>
            <p:cNvSpPr txBox="1"/>
            <p:nvPr/>
          </p:nvSpPr>
          <p:spPr>
            <a:xfrm>
              <a:off x="6588951" y="3577798"/>
              <a:ext cx="1715679" cy="1096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0.141” (ø3,6mm) SiO</a:t>
              </a:r>
              <a:r>
                <a:rPr lang="en-US" sz="1600" b="1" baseline="-25000" dirty="0"/>
                <a:t>2</a:t>
              </a:r>
              <a:r>
                <a:rPr lang="en-US" sz="1600" b="1" dirty="0"/>
                <a:t> cable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8601339-219A-1BD3-EC7B-A26F535C64F8}"/>
                </a:ext>
              </a:extLst>
            </p:cNvPr>
            <p:cNvSpPr txBox="1"/>
            <p:nvPr/>
          </p:nvSpPr>
          <p:spPr>
            <a:xfrm>
              <a:off x="10065551" y="3377890"/>
              <a:ext cx="1715679" cy="1137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0.090”</a:t>
              </a:r>
            </a:p>
            <a:p>
              <a:r>
                <a:rPr lang="en-US" sz="1600" b="1" dirty="0"/>
                <a:t>(ø2.29mm)</a:t>
              </a:r>
            </a:p>
            <a:p>
              <a:r>
                <a:rPr lang="en-US" sz="1600" b="1" dirty="0"/>
                <a:t>SiO</a:t>
              </a:r>
              <a:r>
                <a:rPr lang="en-US" sz="1600" b="1" baseline="-25000" dirty="0"/>
                <a:t>2 </a:t>
              </a:r>
              <a:r>
                <a:rPr lang="en-US" sz="1600" b="1" dirty="0"/>
                <a:t>cable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43877B-5208-F27D-D7AF-E8A8F3D23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8D6A50-2D1A-73BC-2DDB-50B5FF50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SiO2 cable heating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A7DE66-2F9B-7872-7E67-534BB8D79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Workshop on button BPMs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8E439D-C36B-2FAF-ADAB-BC4BE2720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F7F57E-BA4E-DDFB-749B-F1C8176359A0}"/>
              </a:ext>
            </a:extLst>
          </p:cNvPr>
          <p:cNvGrpSpPr/>
          <p:nvPr/>
        </p:nvGrpSpPr>
        <p:grpSpPr>
          <a:xfrm>
            <a:off x="2022010" y="1354903"/>
            <a:ext cx="9578718" cy="4363761"/>
            <a:chOff x="2405549" y="1658744"/>
            <a:chExt cx="9578718" cy="436376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A031388-9310-2338-D2C5-E162E12D7540}"/>
                </a:ext>
              </a:extLst>
            </p:cNvPr>
            <p:cNvCxnSpPr>
              <a:cxnSpLocks/>
            </p:cNvCxnSpPr>
            <p:nvPr/>
          </p:nvCxnSpPr>
          <p:spPr>
            <a:xfrm>
              <a:off x="8905730" y="2647488"/>
              <a:ext cx="0" cy="48697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97A78C-D91A-48A2-F4D0-ECB8BE993FBF}"/>
                </a:ext>
              </a:extLst>
            </p:cNvPr>
            <p:cNvSpPr txBox="1"/>
            <p:nvPr/>
          </p:nvSpPr>
          <p:spPr>
            <a:xfrm>
              <a:off x="6757416" y="2665219"/>
              <a:ext cx="2314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C00000"/>
                  </a:solidFill>
                </a:rPr>
                <a:t>Heat conducted from RT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2E3DB8A5-7BC5-6EE8-702B-AA040D5398C8}"/>
                </a:ext>
              </a:extLst>
            </p:cNvPr>
            <p:cNvSpPr/>
            <p:nvPr/>
          </p:nvSpPr>
          <p:spPr>
            <a:xfrm>
              <a:off x="5425441" y="4988891"/>
              <a:ext cx="334107" cy="189034"/>
            </a:xfrm>
            <a:prstGeom prst="triangl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A7DFC-9A0D-3BD3-D666-1523AA8E7543}"/>
                </a:ext>
              </a:extLst>
            </p:cNvPr>
            <p:cNvSpPr/>
            <p:nvPr/>
          </p:nvSpPr>
          <p:spPr>
            <a:xfrm>
              <a:off x="5553711" y="4502627"/>
              <a:ext cx="78740" cy="52578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216AD1-EFB2-379D-9486-96CB392B0DC9}"/>
                </a:ext>
              </a:extLst>
            </p:cNvPr>
            <p:cNvSpPr/>
            <p:nvPr/>
          </p:nvSpPr>
          <p:spPr>
            <a:xfrm>
              <a:off x="4664711" y="4505167"/>
              <a:ext cx="800100" cy="660400"/>
            </a:xfrm>
            <a:custGeom>
              <a:avLst/>
              <a:gdLst>
                <a:gd name="connsiteX0" fmla="*/ 792480 w 800100"/>
                <a:gd name="connsiteY0" fmla="*/ 0 h 660400"/>
                <a:gd name="connsiteX1" fmla="*/ 800100 w 800100"/>
                <a:gd name="connsiteY1" fmla="*/ 485140 h 660400"/>
                <a:gd name="connsiteX2" fmla="*/ 650240 w 800100"/>
                <a:gd name="connsiteY2" fmla="*/ 660400 h 660400"/>
                <a:gd name="connsiteX3" fmla="*/ 0 w 800100"/>
                <a:gd name="connsiteY3" fmla="*/ 660400 h 660400"/>
                <a:gd name="connsiteX4" fmla="*/ 0 w 800100"/>
                <a:gd name="connsiteY4" fmla="*/ 2540 h 660400"/>
                <a:gd name="connsiteX5" fmla="*/ 792480 w 800100"/>
                <a:gd name="connsiteY5" fmla="*/ 0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60400">
                  <a:moveTo>
                    <a:pt x="792480" y="0"/>
                  </a:moveTo>
                  <a:lnTo>
                    <a:pt x="800100" y="485140"/>
                  </a:lnTo>
                  <a:lnTo>
                    <a:pt x="650240" y="660400"/>
                  </a:lnTo>
                  <a:lnTo>
                    <a:pt x="0" y="660400"/>
                  </a:lnTo>
                  <a:lnTo>
                    <a:pt x="0" y="2540"/>
                  </a:lnTo>
                  <a:lnTo>
                    <a:pt x="79248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84C1384-268B-0013-922E-F249A11D1345}"/>
                </a:ext>
              </a:extLst>
            </p:cNvPr>
            <p:cNvSpPr/>
            <p:nvPr/>
          </p:nvSpPr>
          <p:spPr>
            <a:xfrm flipH="1">
              <a:off x="5701666" y="4514057"/>
              <a:ext cx="833120" cy="660400"/>
            </a:xfrm>
            <a:custGeom>
              <a:avLst/>
              <a:gdLst>
                <a:gd name="connsiteX0" fmla="*/ 792480 w 800100"/>
                <a:gd name="connsiteY0" fmla="*/ 0 h 660400"/>
                <a:gd name="connsiteX1" fmla="*/ 800100 w 800100"/>
                <a:gd name="connsiteY1" fmla="*/ 485140 h 660400"/>
                <a:gd name="connsiteX2" fmla="*/ 650240 w 800100"/>
                <a:gd name="connsiteY2" fmla="*/ 660400 h 660400"/>
                <a:gd name="connsiteX3" fmla="*/ 0 w 800100"/>
                <a:gd name="connsiteY3" fmla="*/ 660400 h 660400"/>
                <a:gd name="connsiteX4" fmla="*/ 0 w 800100"/>
                <a:gd name="connsiteY4" fmla="*/ 2540 h 660400"/>
                <a:gd name="connsiteX5" fmla="*/ 792480 w 800100"/>
                <a:gd name="connsiteY5" fmla="*/ 0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100" h="660400">
                  <a:moveTo>
                    <a:pt x="792480" y="0"/>
                  </a:moveTo>
                  <a:lnTo>
                    <a:pt x="800100" y="485140"/>
                  </a:lnTo>
                  <a:lnTo>
                    <a:pt x="650240" y="660400"/>
                  </a:lnTo>
                  <a:lnTo>
                    <a:pt x="0" y="660400"/>
                  </a:lnTo>
                  <a:lnTo>
                    <a:pt x="0" y="2540"/>
                  </a:lnTo>
                  <a:lnTo>
                    <a:pt x="79248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F99B74-9022-9A28-BE12-545E8004E6DC}"/>
                </a:ext>
              </a:extLst>
            </p:cNvPr>
            <p:cNvSpPr/>
            <p:nvPr/>
          </p:nvSpPr>
          <p:spPr>
            <a:xfrm>
              <a:off x="5632451" y="4857592"/>
              <a:ext cx="69215" cy="11605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11C25C-9A03-249E-B153-C02DF509D86B}"/>
                </a:ext>
              </a:extLst>
            </p:cNvPr>
            <p:cNvSpPr/>
            <p:nvPr/>
          </p:nvSpPr>
          <p:spPr>
            <a:xfrm>
              <a:off x="5474336" y="4857592"/>
              <a:ext cx="69215" cy="11605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ED7BF7-E9D7-EAAA-42D9-72EC15E88C9D}"/>
                </a:ext>
              </a:extLst>
            </p:cNvPr>
            <p:cNvCxnSpPr/>
            <p:nvPr/>
          </p:nvCxnSpPr>
          <p:spPr>
            <a:xfrm flipV="1">
              <a:off x="5592494" y="3644107"/>
              <a:ext cx="0" cy="798195"/>
            </a:xfrm>
            <a:prstGeom prst="line">
              <a:avLst/>
            </a:prstGeom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981600C-57A9-D389-68FC-DB8A984DBBFA}"/>
                </a:ext>
              </a:extLst>
            </p:cNvPr>
            <p:cNvCxnSpPr>
              <a:cxnSpLocks/>
            </p:cNvCxnSpPr>
            <p:nvPr/>
          </p:nvCxnSpPr>
          <p:spPr>
            <a:xfrm>
              <a:off x="5592494" y="3657442"/>
              <a:ext cx="3501977" cy="0"/>
            </a:xfrm>
            <a:prstGeom prst="line">
              <a:avLst/>
            </a:prstGeom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A3D5929-717E-DA10-5CFD-09A60C56D8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85171" y="1658744"/>
              <a:ext cx="8713" cy="1998698"/>
            </a:xfrm>
            <a:prstGeom prst="line">
              <a:avLst/>
            </a:prstGeom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3D2583A-6129-55A3-74D1-58C3FF581220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H="1">
              <a:off x="3018283" y="5165567"/>
              <a:ext cx="1646428" cy="1235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97DA1AD-395E-DE77-70EA-44DC1D83FA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34786" y="5174794"/>
              <a:ext cx="2052193" cy="271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B07DAA-98AA-AFD8-C4E9-BF1688E64E75}"/>
                </a:ext>
              </a:extLst>
            </p:cNvPr>
            <p:cNvSpPr/>
            <p:nvPr/>
          </p:nvSpPr>
          <p:spPr>
            <a:xfrm rot="16200000">
              <a:off x="5190736" y="3896349"/>
              <a:ext cx="782212" cy="141733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FFD8B59-06F6-6641-F754-61238DCF40E6}"/>
                </a:ext>
              </a:extLst>
            </p:cNvPr>
            <p:cNvSpPr/>
            <p:nvPr/>
          </p:nvSpPr>
          <p:spPr>
            <a:xfrm rot="16200000">
              <a:off x="7265717" y="1968953"/>
              <a:ext cx="146822" cy="3367632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1A4DA5-11BE-825B-5E67-BCB66A5ACC99}"/>
                </a:ext>
              </a:extLst>
            </p:cNvPr>
            <p:cNvSpPr/>
            <p:nvPr/>
          </p:nvSpPr>
          <p:spPr>
            <a:xfrm rot="16200000">
              <a:off x="8323621" y="2882928"/>
              <a:ext cx="1542574" cy="143928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6B3688-EF6D-0FB6-7A75-BBD0B5E852A4}"/>
                </a:ext>
              </a:extLst>
            </p:cNvPr>
            <p:cNvSpPr/>
            <p:nvPr/>
          </p:nvSpPr>
          <p:spPr>
            <a:xfrm>
              <a:off x="7341871" y="3458716"/>
              <a:ext cx="337820" cy="1173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EA25CA6-800E-EDDE-A8A3-DF9F986E7109}"/>
                </a:ext>
              </a:extLst>
            </p:cNvPr>
            <p:cNvSpPr/>
            <p:nvPr/>
          </p:nvSpPr>
          <p:spPr>
            <a:xfrm>
              <a:off x="7343482" y="3735824"/>
              <a:ext cx="337820" cy="1173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F2FC309-3D17-D38C-CEEE-0285E563EAB1}"/>
                </a:ext>
              </a:extLst>
            </p:cNvPr>
            <p:cNvSpPr/>
            <p:nvPr/>
          </p:nvSpPr>
          <p:spPr>
            <a:xfrm>
              <a:off x="8843010" y="2206160"/>
              <a:ext cx="488459" cy="808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B488BF-E8BF-9BF9-DCD8-8AA8E2EFF7CB}"/>
                </a:ext>
              </a:extLst>
            </p:cNvPr>
            <p:cNvSpPr/>
            <p:nvPr/>
          </p:nvSpPr>
          <p:spPr>
            <a:xfrm>
              <a:off x="9007606" y="2291313"/>
              <a:ext cx="159266" cy="1288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0A1E61-DF25-26F9-D089-FD32A891AEF9}"/>
                </a:ext>
              </a:extLst>
            </p:cNvPr>
            <p:cNvSpPr/>
            <p:nvPr/>
          </p:nvSpPr>
          <p:spPr>
            <a:xfrm>
              <a:off x="9007606" y="2079491"/>
              <a:ext cx="159266" cy="1288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FCE5468-2B45-D5C4-3070-3CC0014311E7}"/>
                </a:ext>
              </a:extLst>
            </p:cNvPr>
            <p:cNvCxnSpPr/>
            <p:nvPr/>
          </p:nvCxnSpPr>
          <p:spPr>
            <a:xfrm flipV="1">
              <a:off x="6358891" y="5177925"/>
              <a:ext cx="0" cy="22059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AB6F1C7-2544-31BF-A8D0-41AF2D9A36D4}"/>
                </a:ext>
              </a:extLst>
            </p:cNvPr>
            <p:cNvCxnSpPr/>
            <p:nvPr/>
          </p:nvCxnSpPr>
          <p:spPr>
            <a:xfrm flipV="1">
              <a:off x="6037668" y="5177925"/>
              <a:ext cx="0" cy="22059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F03583A-DC6D-498D-FF95-254019D0D92C}"/>
                </a:ext>
              </a:extLst>
            </p:cNvPr>
            <p:cNvCxnSpPr/>
            <p:nvPr/>
          </p:nvCxnSpPr>
          <p:spPr>
            <a:xfrm flipV="1">
              <a:off x="5592494" y="5220025"/>
              <a:ext cx="0" cy="22059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C903566-D15A-DAEE-6555-0779774B7322}"/>
                </a:ext>
              </a:extLst>
            </p:cNvPr>
            <p:cNvCxnSpPr/>
            <p:nvPr/>
          </p:nvCxnSpPr>
          <p:spPr>
            <a:xfrm flipV="1">
              <a:off x="5121403" y="5177925"/>
              <a:ext cx="0" cy="22059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D164159-02DE-ED55-CD98-E005DD7D44BE}"/>
                </a:ext>
              </a:extLst>
            </p:cNvPr>
            <p:cNvCxnSpPr/>
            <p:nvPr/>
          </p:nvCxnSpPr>
          <p:spPr>
            <a:xfrm flipV="1">
              <a:off x="4780027" y="5177925"/>
              <a:ext cx="0" cy="22059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EFEF4AB-19E6-B34C-AA9F-08C02E2FFF47}"/>
                </a:ext>
              </a:extLst>
            </p:cNvPr>
            <p:cNvSpPr txBox="1"/>
            <p:nvPr/>
          </p:nvSpPr>
          <p:spPr>
            <a:xfrm>
              <a:off x="7340397" y="1690742"/>
              <a:ext cx="19051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Cryostat feedthrough</a:t>
              </a:r>
            </a:p>
            <a:p>
              <a:r>
                <a:rPr lang="en-US" sz="1400"/>
                <a:t>T = 293 K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1FAB74-FC65-DC6F-5594-706B3C45D65E}"/>
                </a:ext>
              </a:extLst>
            </p:cNvPr>
            <p:cNvSpPr txBox="1"/>
            <p:nvPr/>
          </p:nvSpPr>
          <p:spPr>
            <a:xfrm>
              <a:off x="6118226" y="3070491"/>
              <a:ext cx="2314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Heat shield intercept block</a:t>
              </a:r>
            </a:p>
            <a:p>
              <a:r>
                <a:rPr lang="en-US" sz="1400"/>
                <a:t>T = 50 - 80 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87645DA-7147-C98F-E721-8B3C7BAA4187}"/>
                </a:ext>
              </a:extLst>
            </p:cNvPr>
            <p:cNvSpPr txBox="1"/>
            <p:nvPr/>
          </p:nvSpPr>
          <p:spPr>
            <a:xfrm>
              <a:off x="2405549" y="4754656"/>
              <a:ext cx="2314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Magnet line T = 4.5 K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D8FF7F4-928B-57E4-F707-FA429472455A}"/>
                </a:ext>
              </a:extLst>
            </p:cNvPr>
            <p:cNvSpPr/>
            <p:nvPr/>
          </p:nvSpPr>
          <p:spPr>
            <a:xfrm>
              <a:off x="3649474" y="5083208"/>
              <a:ext cx="1015238" cy="808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Explosion: 8 Points 37">
              <a:extLst>
                <a:ext uri="{FF2B5EF4-FFF2-40B4-BE49-F238E27FC236}">
                  <a16:creationId xmlns:a16="http://schemas.microsoft.com/office/drawing/2014/main" id="{C972382C-25BE-C2B1-FA46-74CD82614415}"/>
                </a:ext>
              </a:extLst>
            </p:cNvPr>
            <p:cNvSpPr/>
            <p:nvPr/>
          </p:nvSpPr>
          <p:spPr>
            <a:xfrm>
              <a:off x="5510975" y="3825278"/>
              <a:ext cx="141732" cy="165070"/>
            </a:xfrm>
            <a:prstGeom prst="irregularSeal1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A8561C-71DB-B657-2B00-AD72DBAA2C46}"/>
                </a:ext>
              </a:extLst>
            </p:cNvPr>
            <p:cNvSpPr txBox="1"/>
            <p:nvPr/>
          </p:nvSpPr>
          <p:spPr>
            <a:xfrm>
              <a:off x="3666377" y="3874012"/>
              <a:ext cx="1839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RF signal attenuation heating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5FA5F65-8365-355B-D96A-B71D759841BC}"/>
                </a:ext>
              </a:extLst>
            </p:cNvPr>
            <p:cNvSpPr txBox="1"/>
            <p:nvPr/>
          </p:nvSpPr>
          <p:spPr>
            <a:xfrm>
              <a:off x="4664712" y="5499285"/>
              <a:ext cx="3200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Beam resistive wall heating</a:t>
              </a:r>
            </a:p>
            <a:p>
              <a:r>
                <a:rPr lang="en-US" sz="1400" b="1" dirty="0">
                  <a:solidFill>
                    <a:srgbClr val="C00000"/>
                  </a:solidFill>
                </a:rPr>
                <a:t>+ electron cloud heating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3515AC5-B1DD-4D27-D2DB-D0946841683C}"/>
                </a:ext>
              </a:extLst>
            </p:cNvPr>
            <p:cNvCxnSpPr/>
            <p:nvPr/>
          </p:nvCxnSpPr>
          <p:spPr>
            <a:xfrm flipH="1">
              <a:off x="5723167" y="4388619"/>
              <a:ext cx="589280" cy="4978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D840401-9795-6507-7B1E-527CC4D642D3}"/>
                </a:ext>
              </a:extLst>
            </p:cNvPr>
            <p:cNvSpPr txBox="1"/>
            <p:nvPr/>
          </p:nvSpPr>
          <p:spPr>
            <a:xfrm>
              <a:off x="6312447" y="4103848"/>
              <a:ext cx="2314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SiO2 insulator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AE04AEB-3AFC-30DA-22EA-CB68B6054E9E}"/>
                </a:ext>
              </a:extLst>
            </p:cNvPr>
            <p:cNvCxnSpPr/>
            <p:nvPr/>
          </p:nvCxnSpPr>
          <p:spPr>
            <a:xfrm flipH="1">
              <a:off x="9080036" y="2932259"/>
              <a:ext cx="589280" cy="4978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A1059C-F6B5-CFF4-3C3C-325CF4967EDB}"/>
                </a:ext>
              </a:extLst>
            </p:cNvPr>
            <p:cNvSpPr txBox="1"/>
            <p:nvPr/>
          </p:nvSpPr>
          <p:spPr>
            <a:xfrm>
              <a:off x="9669316" y="2647488"/>
              <a:ext cx="2314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SiO2 cable</a:t>
              </a:r>
            </a:p>
            <a:p>
              <a:r>
                <a:rPr lang="en-US" sz="1400" dirty="0"/>
                <a:t>Approx length 1.5 m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1CBEC83-D21F-D275-7BEC-A6B1BEE77FB5}"/>
                </a:ext>
              </a:extLst>
            </p:cNvPr>
            <p:cNvCxnSpPr/>
            <p:nvPr/>
          </p:nvCxnSpPr>
          <p:spPr>
            <a:xfrm flipV="1">
              <a:off x="5425441" y="3805822"/>
              <a:ext cx="0" cy="22059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75E8EF-C5D2-20F8-410B-580AFD05A581}"/>
                </a:ext>
              </a:extLst>
            </p:cNvPr>
            <p:cNvSpPr/>
            <p:nvPr/>
          </p:nvSpPr>
          <p:spPr>
            <a:xfrm>
              <a:off x="6524284" y="5076958"/>
              <a:ext cx="1015238" cy="808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526B401-DEF7-A4EC-61CF-85FDF73A8E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9335" y="5778853"/>
              <a:ext cx="6198834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Explosion: 8 Points 47">
              <a:extLst>
                <a:ext uri="{FF2B5EF4-FFF2-40B4-BE49-F238E27FC236}">
                  <a16:creationId xmlns:a16="http://schemas.microsoft.com/office/drawing/2014/main" id="{4CAE389D-891A-A2DC-FCA8-5CEA4C6D5275}"/>
                </a:ext>
              </a:extLst>
            </p:cNvPr>
            <p:cNvSpPr/>
            <p:nvPr/>
          </p:nvSpPr>
          <p:spPr>
            <a:xfrm>
              <a:off x="3608662" y="5668853"/>
              <a:ext cx="659303" cy="219999"/>
            </a:xfrm>
            <a:prstGeom prst="irregularSeal1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F86B81-AF07-12CC-DCFE-8127717390B3}"/>
                </a:ext>
              </a:extLst>
            </p:cNvPr>
            <p:cNvSpPr txBox="1"/>
            <p:nvPr/>
          </p:nvSpPr>
          <p:spPr>
            <a:xfrm>
              <a:off x="7865468" y="4712960"/>
              <a:ext cx="30336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Insulation vacuum (~10e-6 mbar)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8A6B69F-CDC6-DE93-0A68-0193D184EA6A}"/>
                </a:ext>
              </a:extLst>
            </p:cNvPr>
            <p:cNvSpPr txBox="1"/>
            <p:nvPr/>
          </p:nvSpPr>
          <p:spPr>
            <a:xfrm>
              <a:off x="7865467" y="5244516"/>
              <a:ext cx="2314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Beamline vacuum (UHV)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C9C8633-F6EF-078A-DAE1-0FEFD79FAE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68374" y="2284961"/>
              <a:ext cx="2052193" cy="271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942C6D7-6926-EE7D-FF4D-80350E4F21BC}"/>
                </a:ext>
              </a:extLst>
            </p:cNvPr>
            <p:cNvSpPr txBox="1"/>
            <p:nvPr/>
          </p:nvSpPr>
          <p:spPr>
            <a:xfrm>
              <a:off x="9510340" y="1930689"/>
              <a:ext cx="2314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Outside pressure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605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B23F3-981B-D5D5-1409-0EBF728F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Pickup heating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D9463-2840-1676-9659-FEE681799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EABD318-8D6E-AFF9-F051-75D35DCFD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311" y="1262063"/>
            <a:ext cx="6105525" cy="3519656"/>
          </a:xfrm>
          <a:prstGeom prst="rect">
            <a:avLst/>
          </a:prstGeom>
        </p:spPr>
      </p:pic>
      <p:pic>
        <p:nvPicPr>
          <p:cNvPr id="8" name="Picture 7" descr="A picture containing text, stationary, envelope, sign&#10;&#10;Description automatically generated">
            <a:extLst>
              <a:ext uri="{FF2B5EF4-FFF2-40B4-BE49-F238E27FC236}">
                <a16:creationId xmlns:a16="http://schemas.microsoft.com/office/drawing/2014/main" id="{54202735-238B-5163-CFAE-E82BBE6EC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12" y="1163459"/>
            <a:ext cx="4330700" cy="38526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32A8E7-6923-8CBF-E854-A5BB7072D92C}"/>
              </a:ext>
            </a:extLst>
          </p:cNvPr>
          <p:cNvSpPr txBox="1"/>
          <p:nvPr/>
        </p:nvSpPr>
        <p:spPr>
          <a:xfrm>
            <a:off x="256397" y="5052395"/>
            <a:ext cx="11530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button temperature is expected below 40 K in all cases.</a:t>
            </a:r>
          </a:p>
          <a:p>
            <a:r>
              <a:rPr lang="en-US" sz="2400" dirty="0"/>
              <a:t>This will be low enough to avoid significant H</a:t>
            </a:r>
            <a:r>
              <a:rPr lang="en-US" sz="2400" baseline="-25000" dirty="0"/>
              <a:t>2</a:t>
            </a:r>
            <a:r>
              <a:rPr lang="en-US" sz="2400" dirty="0"/>
              <a:t> desorption.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230AFC-63EB-2241-DB0A-6687752A81DA}"/>
              </a:ext>
            </a:extLst>
          </p:cNvPr>
          <p:cNvCxnSpPr/>
          <p:nvPr/>
        </p:nvCxnSpPr>
        <p:spPr>
          <a:xfrm flipH="1">
            <a:off x="6329363" y="2009775"/>
            <a:ext cx="5076825" cy="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69C6EEB-043B-FEE6-616A-0B52AE7142E6}"/>
              </a:ext>
            </a:extLst>
          </p:cNvPr>
          <p:cNvSpPr txBox="1"/>
          <p:nvPr/>
        </p:nvSpPr>
        <p:spPr>
          <a:xfrm>
            <a:off x="6329363" y="1732777"/>
            <a:ext cx="265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Max allowable temperature = 40 K</a:t>
            </a:r>
          </a:p>
        </p:txBody>
      </p:sp>
    </p:spTree>
    <p:extLst>
      <p:ext uri="{BB962C8B-B14F-4D97-AF65-F5344CB8AC3E}">
        <p14:creationId xmlns:p14="http://schemas.microsoft.com/office/powerpoint/2010/main" val="3430844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EAB5C-6DE1-F59F-E0FD-99FDA226B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74CC9E-C18F-4892-2C92-2CDB2515E2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C47FB1-3C6B-9312-A42D-22529806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D21841-337F-E61C-65D0-1BDC2C453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EIC</a:t>
            </a:r>
            <a:r>
              <a:rPr lang="en-US" sz="2000" dirty="0"/>
              <a:t> will be the next collider to be built in the USA to probe the nucleon structure by shooting high-energy electrons (up to 18 GeV) on a high energy hadron nucleus (up to 275 GeV).</a:t>
            </a:r>
          </a:p>
          <a:p>
            <a:endParaRPr lang="en-US" sz="2000" dirty="0"/>
          </a:p>
          <a:p>
            <a:r>
              <a:rPr lang="en-US" sz="2000" dirty="0"/>
              <a:t>The hadron storage ring (HSR) is a reuse of the RHIC infrastructure (superconducting hadron collider) from the late-90s. The EIC beam parameters are not compatible with the RHIC </a:t>
            </a:r>
            <a:r>
              <a:rPr lang="en-US" sz="2000" dirty="0" err="1"/>
              <a:t>stripline</a:t>
            </a:r>
            <a:r>
              <a:rPr lang="en-US" sz="2000" dirty="0"/>
              <a:t> BPMs (designed for long hadron bunches)</a:t>
            </a:r>
          </a:p>
          <a:p>
            <a:endParaRPr lang="en-US" sz="2000" dirty="0"/>
          </a:p>
          <a:p>
            <a:r>
              <a:rPr lang="en-US" sz="2000" dirty="0"/>
              <a:t>The present talk will review some of the mechanical engineering challenges of the HSR BPM button design </a:t>
            </a:r>
          </a:p>
          <a:p>
            <a:endParaRPr lang="en-US" sz="2000" dirty="0"/>
          </a:p>
          <a:p>
            <a:r>
              <a:rPr lang="en-US" sz="2000" dirty="0"/>
              <a:t>We are looking for feedback from those who “have been there before”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600" b="1" dirty="0"/>
              <a:t>Disclaimer</a:t>
            </a:r>
          </a:p>
          <a:p>
            <a:r>
              <a:rPr lang="en-US" sz="1600" dirty="0"/>
              <a:t>I am a humble mechanical engineer, not a BPM system expert</a:t>
            </a:r>
          </a:p>
          <a:p>
            <a:r>
              <a:rPr lang="en-US" sz="1600" dirty="0"/>
              <a:t>We are not a light source…but still a synchrotron 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16DA206-CD4D-320F-2A9D-162B9E1AFE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200" dirty="0"/>
              <a:t>Workshop on button BPMs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D5BA6B-C22A-76CF-BB3E-BCAE9B3E51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30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, line chart&#10;&#10;Description automatically generated">
            <a:extLst>
              <a:ext uri="{FF2B5EF4-FFF2-40B4-BE49-F238E27FC236}">
                <a16:creationId xmlns:a16="http://schemas.microsoft.com/office/drawing/2014/main" id="{AFA40BC8-88C4-C4E1-A7A1-B5192EE22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284" y="596830"/>
            <a:ext cx="5767586" cy="25041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07786-4C97-727D-A2C3-76F772151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7F2DE45-4E00-AEFF-4358-75F184A0D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473" y="3126977"/>
            <a:ext cx="5662430" cy="2407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14B4B2-6E0D-231A-29F3-954651B12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52" y="1412356"/>
            <a:ext cx="6108689" cy="371321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8177AA-F4CC-0BBB-3BD8-F46F9B53CB9C}"/>
              </a:ext>
            </a:extLst>
          </p:cNvPr>
          <p:cNvCxnSpPr>
            <a:cxnSpLocks/>
          </p:cNvCxnSpPr>
          <p:nvPr/>
        </p:nvCxnSpPr>
        <p:spPr>
          <a:xfrm flipV="1">
            <a:off x="5483881" y="2520881"/>
            <a:ext cx="893537" cy="36271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C7B5C8-448B-666D-9CF5-51CC93B9C6A7}"/>
              </a:ext>
            </a:extLst>
          </p:cNvPr>
          <p:cNvCxnSpPr>
            <a:cxnSpLocks/>
          </p:cNvCxnSpPr>
          <p:nvPr/>
        </p:nvCxnSpPr>
        <p:spPr>
          <a:xfrm>
            <a:off x="3664034" y="4062318"/>
            <a:ext cx="2890721" cy="85958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6705DB-16F9-937F-D244-A922D3D2D384}"/>
              </a:ext>
            </a:extLst>
          </p:cNvPr>
          <p:cNvSpPr txBox="1"/>
          <p:nvPr/>
        </p:nvSpPr>
        <p:spPr>
          <a:xfrm>
            <a:off x="349476" y="5495159"/>
            <a:ext cx="1184252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/>
              <a:t>The 0.090” cable is more susceptible to attenuation variations (because higher dissipated power and less conduction).</a:t>
            </a:r>
          </a:p>
          <a:p>
            <a:r>
              <a:rPr lang="en-US" sz="1600" b="1" dirty="0"/>
              <a:t>However, in the signal voltage range expected, the attenuation is still stable for both cables.</a:t>
            </a:r>
            <a:endParaRPr lang="en-US" sz="1600" b="1" dirty="0">
              <a:cs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1AF17F-338E-368F-C43E-B800B995AC7D}"/>
              </a:ext>
            </a:extLst>
          </p:cNvPr>
          <p:cNvCxnSpPr>
            <a:cxnSpLocks/>
          </p:cNvCxnSpPr>
          <p:nvPr/>
        </p:nvCxnSpPr>
        <p:spPr>
          <a:xfrm>
            <a:off x="2365341" y="1792549"/>
            <a:ext cx="0" cy="304070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26B17C-37B7-C30A-5931-2ECEDB06DAE4}"/>
              </a:ext>
            </a:extLst>
          </p:cNvPr>
          <p:cNvSpPr txBox="1"/>
          <p:nvPr/>
        </p:nvSpPr>
        <p:spPr>
          <a:xfrm>
            <a:off x="2376763" y="2197715"/>
            <a:ext cx="2426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expected peak voltage = 82 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4853C3-8400-4AA0-6B46-3F030E04BDE9}"/>
              </a:ext>
            </a:extLst>
          </p:cNvPr>
          <p:cNvSpPr txBox="1"/>
          <p:nvPr/>
        </p:nvSpPr>
        <p:spPr>
          <a:xfrm>
            <a:off x="8388221" y="3513169"/>
            <a:ext cx="231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80K heat intercept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B42F75B-41B5-69F7-AF47-A1063EB2CDFB}"/>
              </a:ext>
            </a:extLst>
          </p:cNvPr>
          <p:cNvCxnSpPr/>
          <p:nvPr/>
        </p:nvCxnSpPr>
        <p:spPr>
          <a:xfrm>
            <a:off x="9442580" y="3933897"/>
            <a:ext cx="102637" cy="694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B58877C4-62F0-3AF3-CC1B-DD3E54C75E18}"/>
              </a:ext>
            </a:extLst>
          </p:cNvPr>
          <p:cNvSpPr txBox="1">
            <a:spLocks/>
          </p:cNvSpPr>
          <p:nvPr/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SiO2 cable heating</a:t>
            </a:r>
          </a:p>
        </p:txBody>
      </p:sp>
    </p:spTree>
    <p:extLst>
      <p:ext uri="{BB962C8B-B14F-4D97-AF65-F5344CB8AC3E}">
        <p14:creationId xmlns:p14="http://schemas.microsoft.com/office/powerpoint/2010/main" val="308831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A28C9-EFD3-A662-3D05-2522E356F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EBCF4B-4772-2BF0-9E27-EF69E18BB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780B8A-40A0-7982-7064-A9B864CC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378DA-7457-CE0A-B845-209179C0AC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Workshop on button BPMs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B5B8D5-07B9-052A-BED1-79E19AE0AA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32B56-0FA0-4D46-7A11-184BA65DEF50}"/>
              </a:ext>
            </a:extLst>
          </p:cNvPr>
          <p:cNvSpPr txBox="1"/>
          <p:nvPr/>
        </p:nvSpPr>
        <p:spPr>
          <a:xfrm>
            <a:off x="375028" y="1056640"/>
            <a:ext cx="116950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done the “easy” part – </a:t>
            </a:r>
            <a:r>
              <a:rPr lang="en-US" b="1" dirty="0"/>
              <a:t>defining what we want.</a:t>
            </a:r>
          </a:p>
          <a:p>
            <a:endParaRPr lang="en-US" dirty="0"/>
          </a:p>
          <a:p>
            <a:r>
              <a:rPr lang="en-US" dirty="0"/>
              <a:t>We have done the “less easy” part – </a:t>
            </a:r>
            <a:r>
              <a:rPr lang="en-US" b="1" dirty="0"/>
              <a:t>keeping potential bidders in the loop </a:t>
            </a:r>
            <a:r>
              <a:rPr lang="en-US" dirty="0"/>
              <a:t>to make sure someone is going to bid.</a:t>
            </a:r>
          </a:p>
          <a:p>
            <a:endParaRPr lang="en-US" dirty="0"/>
          </a:p>
          <a:p>
            <a:r>
              <a:rPr lang="en-US" dirty="0"/>
              <a:t>Now we need to do the “hard part” – </a:t>
            </a:r>
            <a:r>
              <a:rPr lang="en-US" b="1" dirty="0"/>
              <a:t>negotiating with the vendors </a:t>
            </a:r>
            <a:r>
              <a:rPr lang="en-US" dirty="0"/>
              <a:t>as they come up with what they can/cannot do</a:t>
            </a:r>
          </a:p>
          <a:p>
            <a:endParaRPr lang="en-US" dirty="0"/>
          </a:p>
          <a:p>
            <a:r>
              <a:rPr lang="en-US" dirty="0"/>
              <a:t>And the “harder part” – </a:t>
            </a:r>
            <a:r>
              <a:rPr lang="en-US" b="1" dirty="0"/>
              <a:t>dealing with what gets delivered </a:t>
            </a:r>
            <a:r>
              <a:rPr lang="en-US" dirty="0"/>
              <a:t>to us and its deviations to the plan</a:t>
            </a:r>
          </a:p>
          <a:p>
            <a:endParaRPr lang="en-US" dirty="0"/>
          </a:p>
          <a:p>
            <a:r>
              <a:rPr lang="en-US" dirty="0"/>
              <a:t>We also need to start prototyping the actual alignment sequence to make sure we haven’t been too optimistic…</a:t>
            </a:r>
          </a:p>
          <a:p>
            <a:endParaRPr lang="en-US" dirty="0"/>
          </a:p>
          <a:p>
            <a:r>
              <a:rPr lang="en-US" dirty="0"/>
              <a:t>For us, this workshop is an opportunity to get a feedback from the community and save time and costly mistakes.</a:t>
            </a:r>
          </a:p>
          <a:p>
            <a:r>
              <a:rPr lang="en-US" dirty="0"/>
              <a:t>So please raise any concern or reservation you may have with the plan or the design laid out 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27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0954F-E0B4-6557-5E3D-CF8CA072A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B3A658-3AEB-4E00-248D-53A7FDE3E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6BAE47-1A3A-0E42-7CB9-4196FD4C0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 module operational distortion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E99E6C-AE7D-4137-8E6F-39DFFAAB2C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AA3B48-C810-86CB-6CDA-67DB145E9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495D9-4BAA-D7D3-669B-5244534D1DB7}"/>
              </a:ext>
            </a:extLst>
          </p:cNvPr>
          <p:cNvSpPr txBox="1"/>
          <p:nvPr/>
        </p:nvSpPr>
        <p:spPr>
          <a:xfrm>
            <a:off x="462579" y="956441"/>
            <a:ext cx="1135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interconnect below can pull transversely and displace the BPM module. This was reviewed.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746DAA1-308A-80E7-8165-D3D0E12D8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32" y="1457035"/>
            <a:ext cx="7357959" cy="4444523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B257EE4-4106-C1D3-3D63-D694115D3766}"/>
              </a:ext>
            </a:extLst>
          </p:cNvPr>
          <p:cNvCxnSpPr/>
          <p:nvPr/>
        </p:nvCxnSpPr>
        <p:spPr>
          <a:xfrm>
            <a:off x="5412828" y="4645572"/>
            <a:ext cx="914400" cy="2207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2744E85-9946-9F36-A28C-203FDF1235DC}"/>
              </a:ext>
            </a:extLst>
          </p:cNvPr>
          <p:cNvSpPr txBox="1"/>
          <p:nvPr/>
        </p:nvSpPr>
        <p:spPr>
          <a:xfrm>
            <a:off x="3928242" y="5146189"/>
            <a:ext cx="3883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60 N – max bellow sideway force’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Deflection = 16 µm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First vibration mode – 780 Hz</a:t>
            </a:r>
          </a:p>
        </p:txBody>
      </p:sp>
    </p:spTree>
    <p:extLst>
      <p:ext uri="{BB962C8B-B14F-4D97-AF65-F5344CB8AC3E}">
        <p14:creationId xmlns:p14="http://schemas.microsoft.com/office/powerpoint/2010/main" val="767475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7285-965E-7B1B-182E-9B17F77A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27" y="0"/>
            <a:ext cx="12201026" cy="1189865"/>
          </a:xfrm>
        </p:spPr>
        <p:txBody>
          <a:bodyPr>
            <a:normAutofit/>
          </a:bodyPr>
          <a:lstStyle/>
          <a:p>
            <a:r>
              <a:rPr lang="en-US" sz="3600">
                <a:latin typeface="Arial"/>
                <a:cs typeface="Arial"/>
              </a:rPr>
              <a:t>Will the Additional Heat Load be Acceptable for the Cryogenic System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87AD3-8877-6DC2-B6B7-D302031EE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79" y="1360078"/>
            <a:ext cx="1194995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Heat going to the 4.5 K circuit for 4x cables: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BCDC9-A1E2-FF2A-5000-71BA881F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7B997F1-5172-1239-1812-AD6CE9082EB9}"/>
              </a:ext>
            </a:extLst>
          </p:cNvPr>
          <p:cNvGraphicFramePr>
            <a:graphicFrameLocks noGrp="1"/>
          </p:cNvGraphicFramePr>
          <p:nvPr/>
        </p:nvGraphicFramePr>
        <p:xfrm>
          <a:off x="1464262" y="2091314"/>
          <a:ext cx="9601200" cy="7416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676524682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632465976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527307843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1931634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Power 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EIC – 0.141” cable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EIC – 0.090” cable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611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Heat to the 4.5K circuit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0.22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0.5 – 0.8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0.1 – 0.35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1098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4DCA8A-422E-A8DE-2527-8C0201709990}"/>
              </a:ext>
            </a:extLst>
          </p:cNvPr>
          <p:cNvSpPr txBox="1"/>
          <p:nvPr/>
        </p:nvSpPr>
        <p:spPr>
          <a:xfrm>
            <a:off x="182407" y="2991556"/>
            <a:ext cx="11695915" cy="3385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heat can be directed to the beam screen cooling circuit 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the magnet cooling circuit.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Using the 0.141” cable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the magnet cooling lines, EIC cryogenics agreed that +10W between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recoolers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will be acceptable. This is 3.2 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the new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beamscreen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cooling circuit, the design heat load is ~80 W (per 150m). The addition of BPM cooling is + 4%.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Using the 0.090” cable the heat generated would be about halved and almost identical to the RHIC status.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Regardless of the cable choice, the additional heat load is reasonable for the planned cryogenic circuits.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51766-152C-A2C0-BBC7-4F6FCA2EAD1F}"/>
              </a:ext>
            </a:extLst>
          </p:cNvPr>
          <p:cNvSpPr txBox="1"/>
          <p:nvPr/>
        </p:nvSpPr>
        <p:spPr>
          <a:xfrm>
            <a:off x="10858975" y="-1014"/>
            <a:ext cx="1328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Charge #2, #5</a:t>
            </a:r>
          </a:p>
        </p:txBody>
      </p:sp>
    </p:spTree>
    <p:extLst>
      <p:ext uri="{BB962C8B-B14F-4D97-AF65-F5344CB8AC3E}">
        <p14:creationId xmlns:p14="http://schemas.microsoft.com/office/powerpoint/2010/main" val="3863685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088BA-AB88-7DC8-2919-FDA64918B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824" y="0"/>
            <a:ext cx="12187518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Will the Vacuum Chamber Temperature be Consistent with UHV Operation?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31C68-B789-68CC-EF74-D23D94BE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C2827-116E-C969-512E-53D6A5D40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937" y="1367263"/>
            <a:ext cx="6203590" cy="39432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54172C-11F5-F965-209E-1A53CFF03799}"/>
              </a:ext>
            </a:extLst>
          </p:cNvPr>
          <p:cNvSpPr txBox="1"/>
          <p:nvPr/>
        </p:nvSpPr>
        <p:spPr>
          <a:xfrm>
            <a:off x="5904035" y="5271543"/>
            <a:ext cx="6110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Desorption of gas from an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coated surface vs temperature - Source : R.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Salemme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 .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Link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B7AAB-C02B-D551-274B-09E1FCFFAF32}"/>
              </a:ext>
            </a:extLst>
          </p:cNvPr>
          <p:cNvSpPr txBox="1"/>
          <p:nvPr/>
        </p:nvSpPr>
        <p:spPr>
          <a:xfrm>
            <a:off x="106923" y="1643699"/>
            <a:ext cx="57501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EIC vacuum agrees that at this stage, keeping beam wall temperature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below 40 K will keep us clear of significant gas desorption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(and associated vacuum degradation).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all cases simulated, the beam chamber wall and BPM button temperature is below 43 K and can with simple measures be reduced below 40 K (strapping).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analysis will be required but overall, the BPM module temperature is consistent with UHV operation.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71CA1-48E9-DE53-EE94-15C1DEC58AF7}"/>
              </a:ext>
            </a:extLst>
          </p:cNvPr>
          <p:cNvSpPr txBox="1"/>
          <p:nvPr/>
        </p:nvSpPr>
        <p:spPr>
          <a:xfrm>
            <a:off x="10858430" y="2387"/>
            <a:ext cx="1328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Charge #2, #5</a:t>
            </a:r>
          </a:p>
        </p:txBody>
      </p:sp>
    </p:spTree>
    <p:extLst>
      <p:ext uri="{BB962C8B-B14F-4D97-AF65-F5344CB8AC3E}">
        <p14:creationId xmlns:p14="http://schemas.microsoft.com/office/powerpoint/2010/main" val="2527802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D2F8DB-9B7E-180E-DA1D-F784E28C8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74" y="3015849"/>
            <a:ext cx="4644027" cy="2725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162E94-BE29-E5C6-BD2F-CCF1B6537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8468"/>
          </a:xfrm>
        </p:spPr>
        <p:txBody>
          <a:bodyPr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Possible Coax Cryo-Cable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91EEA-DBFD-99B0-882F-C40D88C2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B07328-431A-8730-5DF4-C0B45A4B4A1C}"/>
              </a:ext>
            </a:extLst>
          </p:cNvPr>
          <p:cNvGrpSpPr/>
          <p:nvPr/>
        </p:nvGrpSpPr>
        <p:grpSpPr>
          <a:xfrm>
            <a:off x="6047642" y="999731"/>
            <a:ext cx="5693036" cy="3079877"/>
            <a:chOff x="5899622" y="1360239"/>
            <a:chExt cx="6096001" cy="33167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29F93A-EB55-9D28-65DE-3EC3DF6DB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9622" y="1360239"/>
              <a:ext cx="6096001" cy="33167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1D6F95-C850-97A5-55D3-11167B7F5695}"/>
                </a:ext>
              </a:extLst>
            </p:cNvPr>
            <p:cNvSpPr txBox="1"/>
            <p:nvPr/>
          </p:nvSpPr>
          <p:spPr>
            <a:xfrm>
              <a:off x="6920859" y="3901623"/>
              <a:ext cx="1715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0.141” cable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948F46-A96D-86BC-488B-91DE6516AEC4}"/>
                </a:ext>
              </a:extLst>
            </p:cNvPr>
            <p:cNvSpPr txBox="1"/>
            <p:nvPr/>
          </p:nvSpPr>
          <p:spPr>
            <a:xfrm>
              <a:off x="9100022" y="3901623"/>
              <a:ext cx="1715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0.090” cable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80DDA71-DC30-4BFE-4847-B306D53AA24C}"/>
              </a:ext>
            </a:extLst>
          </p:cNvPr>
          <p:cNvSpPr txBox="1"/>
          <p:nvPr/>
        </p:nvSpPr>
        <p:spPr>
          <a:xfrm>
            <a:off x="232996" y="1116231"/>
            <a:ext cx="5507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plan is to use rigid coaxial cables with a low density SiO</a:t>
            </a:r>
            <a:r>
              <a:rPr lang="en-US" baseline="-25000"/>
              <a:t>2</a:t>
            </a:r>
            <a:r>
              <a:rPr lang="en-US"/>
              <a:t> dielectric material.</a:t>
            </a:r>
          </a:p>
          <a:p>
            <a:endParaRPr lang="en-US"/>
          </a:p>
          <a:p>
            <a:r>
              <a:rPr lang="en-US"/>
              <a:t>The inner conductor will be bulk copper. The outer conductor will be a stainless-steel jacket with an inner copper coating.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558EAA-3946-E427-25A5-04A7E27F5295}"/>
              </a:ext>
            </a:extLst>
          </p:cNvPr>
          <p:cNvSpPr txBox="1"/>
          <p:nvPr/>
        </p:nvSpPr>
        <p:spPr>
          <a:xfrm>
            <a:off x="5396900" y="4098481"/>
            <a:ext cx="63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Compared to the current RHIC BPM cables :</a:t>
            </a:r>
          </a:p>
          <a:p>
            <a:r>
              <a:rPr lang="en-US"/>
              <a:t>	~3x bigger thermal conductivity for the 0.141” cable</a:t>
            </a:r>
          </a:p>
          <a:p>
            <a:r>
              <a:rPr lang="en-US"/>
              <a:t>	~lower thermal conductivity for the 0.090” cable</a:t>
            </a:r>
          </a:p>
          <a:p>
            <a:endParaRPr lang="en-US"/>
          </a:p>
          <a:p>
            <a:r>
              <a:rPr lang="en-US"/>
              <a:t>RF attenuation is expected ~1.5x higher with the 0.090” cable.</a:t>
            </a:r>
          </a:p>
          <a:p>
            <a:r>
              <a:rPr lang="en-US"/>
              <a:t>The final choice of cable is pending the cost and the system performance study.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6FA0CD-487B-FF27-EB07-3A5A21045985}"/>
              </a:ext>
            </a:extLst>
          </p:cNvPr>
          <p:cNvSpPr txBox="1"/>
          <p:nvPr/>
        </p:nvSpPr>
        <p:spPr>
          <a:xfrm>
            <a:off x="6082813" y="1020092"/>
            <a:ext cx="227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cables</a:t>
            </a:r>
          </a:p>
          <a:p>
            <a:r>
              <a:rPr lang="en-US" sz="1600"/>
              <a:t>Low density SiO</a:t>
            </a:r>
            <a:r>
              <a:rPr lang="en-US" sz="1600" baseline="-25000"/>
              <a:t>2</a:t>
            </a:r>
            <a:r>
              <a:rPr lang="en-US" sz="1600"/>
              <a:t> dielectric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5649EC-6195-2CA5-5AA5-AD5A2759E5ED}"/>
              </a:ext>
            </a:extLst>
          </p:cNvPr>
          <p:cNvCxnSpPr/>
          <p:nvPr/>
        </p:nvCxnSpPr>
        <p:spPr>
          <a:xfrm>
            <a:off x="3964122" y="4020373"/>
            <a:ext cx="193431" cy="426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95B63F8-6A79-F9C5-7051-C9F64503B70F}"/>
              </a:ext>
            </a:extLst>
          </p:cNvPr>
          <p:cNvSpPr txBox="1"/>
          <p:nvPr/>
        </p:nvSpPr>
        <p:spPr>
          <a:xfrm>
            <a:off x="3055004" y="3648234"/>
            <a:ext cx="1151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RHIC today</a:t>
            </a:r>
          </a:p>
        </p:txBody>
      </p:sp>
    </p:spTree>
    <p:extLst>
      <p:ext uri="{BB962C8B-B14F-4D97-AF65-F5344CB8AC3E}">
        <p14:creationId xmlns:p14="http://schemas.microsoft.com/office/powerpoint/2010/main" val="371160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CB5B-945C-5EB1-F72B-9BBB820D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Tech Note 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D6586-CC97-DBE2-5322-BFC4CD22B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More details on the simulation and results can be found in the BNL technical note published earlier this year : </a:t>
            </a:r>
          </a:p>
          <a:p>
            <a:endParaRPr lang="en-US"/>
          </a:p>
          <a:p>
            <a:pPr marL="0" indent="0">
              <a:buNone/>
            </a:pPr>
            <a:r>
              <a:rPr lang="en-US">
                <a:hlinkClick r:id="rId2"/>
              </a:rPr>
              <a:t>https://www.osti.gov/servlets/purl/1969913</a:t>
            </a:r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A6A75-DA05-0DB5-3AA4-984A2332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13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5202-F57E-D842-9B05-D5FB7A583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937" y="0"/>
            <a:ext cx="10515600" cy="1325563"/>
          </a:xfrm>
        </p:spPr>
        <p:txBody>
          <a:bodyPr/>
          <a:lstStyle/>
          <a:p>
            <a:r>
              <a:rPr lang="en-US"/>
              <a:t>Copper Electrical Resistivity</a:t>
            </a:r>
            <a:endParaRPr lang="en-US">
              <a:cs typeface="Calibri Light"/>
            </a:endParaRPr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97C4A812-2CBE-2B3E-0DA6-E2B9BC99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19" y="1198966"/>
            <a:ext cx="6445368" cy="565903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89B361-935C-5C4F-384B-4348B34F0B53}"/>
              </a:ext>
            </a:extLst>
          </p:cNvPr>
          <p:cNvCxnSpPr>
            <a:cxnSpLocks/>
          </p:cNvCxnSpPr>
          <p:nvPr/>
        </p:nvCxnSpPr>
        <p:spPr>
          <a:xfrm>
            <a:off x="3071813" y="2724150"/>
            <a:ext cx="3122996" cy="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1CE896-06DE-A26B-5527-4BBFF43A9025}"/>
              </a:ext>
            </a:extLst>
          </p:cNvPr>
          <p:cNvCxnSpPr>
            <a:cxnSpLocks/>
          </p:cNvCxnSpPr>
          <p:nvPr/>
        </p:nvCxnSpPr>
        <p:spPr>
          <a:xfrm>
            <a:off x="6194809" y="2724150"/>
            <a:ext cx="0" cy="3576166"/>
          </a:xfrm>
          <a:prstGeom prst="line">
            <a:avLst/>
          </a:prstGeom>
          <a:ln w="254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41380F5-3F63-3F53-6F98-7E06178381F4}"/>
              </a:ext>
            </a:extLst>
          </p:cNvPr>
          <p:cNvSpPr txBox="1"/>
          <p:nvPr/>
        </p:nvSpPr>
        <p:spPr>
          <a:xfrm>
            <a:off x="812257" y="2140299"/>
            <a:ext cx="2471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 for Cu conductivity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=5E+8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854CE3-0163-850E-E4A4-9F4E64B3A768}"/>
              </a:ext>
            </a:extLst>
          </p:cNvPr>
          <p:cNvSpPr txBox="1"/>
          <p:nvPr/>
        </p:nvSpPr>
        <p:spPr>
          <a:xfrm>
            <a:off x="5691188" y="6115650"/>
            <a:ext cx="2471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E6D47A-6E55-283A-78C0-C6AEBBE4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89F62-4A4A-4B8A-AE82-342A8E0592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418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8928-782F-ABE0-2F50-04FF269B3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196203" cy="1075043"/>
          </a:xfrm>
        </p:spPr>
        <p:txBody>
          <a:bodyPr/>
          <a:lstStyle/>
          <a:p>
            <a:r>
              <a:rPr lang="en-US"/>
              <a:t>Impact on Vacuum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ACEA9-5CB3-37E1-4F63-B45997358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89F62-4A4A-4B8A-AE82-342A8E0592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FD69D-A26C-5211-B7BD-CA90BB8BD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35" y="1081979"/>
            <a:ext cx="6035012" cy="3582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E0822A-D0F1-3733-4DEF-3B10B44D2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856" y="360619"/>
            <a:ext cx="5746606" cy="26968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528589-95AB-75A1-C66F-55F6FF279C75}"/>
              </a:ext>
            </a:extLst>
          </p:cNvPr>
          <p:cNvSpPr txBox="1"/>
          <p:nvPr/>
        </p:nvSpPr>
        <p:spPr>
          <a:xfrm>
            <a:off x="282872" y="4881186"/>
            <a:ext cx="572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V.Baglin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lecture on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cryopumping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CDDF6-F8CD-CA70-B272-107B71E70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098" y="3067374"/>
            <a:ext cx="4899190" cy="3114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C82837-BE3B-206D-4993-2D57BA98B4E7}"/>
              </a:ext>
            </a:extLst>
          </p:cNvPr>
          <p:cNvSpPr txBox="1"/>
          <p:nvPr/>
        </p:nvSpPr>
        <p:spPr>
          <a:xfrm>
            <a:off x="6371256" y="6188545"/>
            <a:ext cx="6110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Desorption of gas from an </a:t>
            </a:r>
            <a:r>
              <a:rPr lang="en-US" sz="1400" err="1"/>
              <a:t>aC</a:t>
            </a:r>
            <a:r>
              <a:rPr lang="en-US" sz="1400"/>
              <a:t> coated surface vs temperature - Source : R. </a:t>
            </a:r>
            <a:r>
              <a:rPr lang="en-US" sz="1400" err="1"/>
              <a:t>Salemme</a:t>
            </a:r>
            <a:r>
              <a:rPr lang="en-US" sz="1400"/>
              <a:t> et al . </a:t>
            </a:r>
            <a:r>
              <a:rPr lang="en-US" sz="1400">
                <a:hlinkClick r:id="rId6"/>
              </a:rPr>
              <a:t>Link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59963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9149-369D-3B01-6622-FC4EDF82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81098"/>
          </a:xfrm>
        </p:spPr>
        <p:txBody>
          <a:bodyPr>
            <a:normAutofit/>
          </a:bodyPr>
          <a:lstStyle/>
          <a:p>
            <a:r>
              <a:rPr lang="en-US" sz="4000" dirty="0"/>
              <a:t>BPM Air Feedthrough Temperature</a:t>
            </a:r>
            <a:endParaRPr lang="en-US" sz="4000" dirty="0"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B1C56-2579-F48B-5DA0-7EEF8380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89F62-4A4A-4B8A-AE82-342A8E059274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7DD38-E7A1-A0FB-1C89-DF273F49F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938" y="1210234"/>
            <a:ext cx="4478328" cy="4733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B930B6-8EBC-C446-4020-60F813F15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" y="1039905"/>
            <a:ext cx="7020607" cy="4034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31889C-8E38-163D-956F-D948640DD171}"/>
              </a:ext>
            </a:extLst>
          </p:cNvPr>
          <p:cNvSpPr txBox="1"/>
          <p:nvPr/>
        </p:nvSpPr>
        <p:spPr>
          <a:xfrm>
            <a:off x="3527095" y="3576916"/>
            <a:ext cx="1594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RHIC cold fill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E189FB-F52A-10F4-BB52-EB6781C57341}"/>
              </a:ext>
            </a:extLst>
          </p:cNvPr>
          <p:cNvCxnSpPr/>
          <p:nvPr/>
        </p:nvCxnSpPr>
        <p:spPr>
          <a:xfrm>
            <a:off x="1801906" y="3886200"/>
            <a:ext cx="514125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7957D49-8DB6-48F0-F1C7-92D61CDF83E0}"/>
              </a:ext>
            </a:extLst>
          </p:cNvPr>
          <p:cNvSpPr txBox="1"/>
          <p:nvPr/>
        </p:nvSpPr>
        <p:spPr>
          <a:xfrm>
            <a:off x="219808" y="5143500"/>
            <a:ext cx="6800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 measurement campaign with thermocouples on the BPM feedthrough has started this year to validate the temperature of the warm end.</a:t>
            </a:r>
          </a:p>
          <a:p>
            <a:endParaRPr lang="en-US"/>
          </a:p>
          <a:p>
            <a:r>
              <a:rPr lang="en-US"/>
              <a:t>During the cold fill the feedthrough temperature has not evolved.</a:t>
            </a:r>
          </a:p>
        </p:txBody>
      </p:sp>
    </p:spTree>
    <p:extLst>
      <p:ext uri="{BB962C8B-B14F-4D97-AF65-F5344CB8AC3E}">
        <p14:creationId xmlns:p14="http://schemas.microsoft.com/office/powerpoint/2010/main" val="2201993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90F5D-3454-013B-0A43-AB6C6000E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8397E2-F0C2-4247-BC3D-4564868FF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313840-EDCD-DFE7-51DE-A94CC7A7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0252B-38E7-2C70-51C8-92E36BF2B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1162827"/>
            <a:ext cx="11499925" cy="4865858"/>
          </a:xfrm>
        </p:spPr>
        <p:txBody>
          <a:bodyPr/>
          <a:lstStyle/>
          <a:p>
            <a:r>
              <a:rPr lang="en-US" dirty="0"/>
              <a:t>BPM system environment and requirements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Button design</a:t>
            </a:r>
          </a:p>
          <a:p>
            <a:endParaRPr lang="en-US" dirty="0"/>
          </a:p>
          <a:p>
            <a:r>
              <a:rPr lang="en-US" dirty="0"/>
              <a:t>Button and coax cable heating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88ECD1-7BE0-A800-EB97-763A7FD47A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200" dirty="0"/>
              <a:t>Workshop on button BPMs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9201CB-D6BE-B932-EFE5-2ED3D98533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C5091-1816-BA89-710F-3A8821803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8B7E11-B14C-07C1-AF7B-6AE719CE0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2C8912-3F84-0E76-50FD-331C78B8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075" y="2743200"/>
            <a:ext cx="11499925" cy="825178"/>
          </a:xfrm>
        </p:spPr>
        <p:txBody>
          <a:bodyPr/>
          <a:lstStyle/>
          <a:p>
            <a:r>
              <a:rPr lang="en-US" dirty="0"/>
              <a:t>BPM system environment and requirements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2AC0BB-9CBD-B643-212D-92DF1C6C1C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200" dirty="0"/>
              <a:t>Workshop on button BPMs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B054D8-63F4-1B36-0F8A-7B7C1C0310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80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BBDCE-2451-05E2-2149-A70FE99DB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5EDA6-1376-C94C-8E7D-DEB79F72A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3C6FEA-741B-635F-E275-2AD1E568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requirement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5D323C-5145-0A9B-E773-C9A3AE30AC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200" dirty="0"/>
              <a:t>Workshop on button BPMs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B065AC-A07B-0254-503D-4AD68FC65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7E53BCE-50BB-54DD-C928-E9F0203358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The system is nested in a superconducting magnet environment and is at </a:t>
                </a:r>
                <a:r>
                  <a:rPr lang="en-US" sz="2000" dirty="0" err="1"/>
                  <a:t>Lhe</a:t>
                </a:r>
                <a:r>
                  <a:rPr lang="en-US" sz="2000" dirty="0"/>
                  <a:t> temperature (4 K)</a:t>
                </a:r>
              </a:p>
              <a:p>
                <a:r>
                  <a:rPr lang="en-US" sz="2000" dirty="0"/>
                  <a:t>A BPM is placed adjacent to each quad (every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of </a:t>
                </a:r>
                <a:r>
                  <a:rPr lang="en-US" sz="2000" dirty="0" err="1"/>
                  <a:t>betatron</a:t>
                </a:r>
                <a:r>
                  <a:rPr lang="en-US" sz="2000" dirty="0"/>
                  <a:t> phase)</a:t>
                </a:r>
              </a:p>
              <a:p>
                <a:r>
                  <a:rPr lang="en-US" sz="2000" dirty="0"/>
                  <a:t>Electron-hadron synchronicity impose very large beam radial offsets compared to the aperture</a:t>
                </a:r>
              </a:p>
              <a:p>
                <a:r>
                  <a:rPr lang="en-US" sz="2000" dirty="0"/>
                  <a:t>Various operating mode with large bunch length variation (from 1500mm to 60mm)</a:t>
                </a:r>
              </a:p>
              <a:p>
                <a:pPr marL="0" indent="0">
                  <a:buNone/>
                </a:pPr>
                <a:r>
                  <a:rPr lang="en-US" sz="2000" b="1" dirty="0"/>
                  <a:t>Requirements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7E53BCE-50BB-54DD-C928-E9F0203358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83" t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87D2B5-EEF0-1DE5-E02B-D7BCE57A9C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98719"/>
              </p:ext>
            </p:extLst>
          </p:nvPr>
        </p:nvGraphicFramePr>
        <p:xfrm>
          <a:off x="2253774" y="3407660"/>
          <a:ext cx="8442298" cy="2108968"/>
        </p:xfrm>
        <a:graphic>
          <a:graphicData uri="http://schemas.openxmlformats.org/drawingml/2006/table">
            <a:tbl>
              <a:tblPr firstRow="1" firstCol="1" bandRow="1"/>
              <a:tblGrid>
                <a:gridCol w="3840221">
                  <a:extLst>
                    <a:ext uri="{9D8B030D-6E8A-4147-A177-3AD203B41FA5}">
                      <a16:colId xmlns:a16="http://schemas.microsoft.com/office/drawing/2014/main" val="2675637265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val="3188152129"/>
                    </a:ext>
                  </a:extLst>
                </a:gridCol>
                <a:gridCol w="1479885">
                  <a:extLst>
                    <a:ext uri="{9D8B030D-6E8A-4147-A177-3AD203B41FA5}">
                      <a16:colId xmlns:a16="http://schemas.microsoft.com/office/drawing/2014/main" val="2921153303"/>
                    </a:ext>
                  </a:extLst>
                </a:gridCol>
                <a:gridCol w="1570119">
                  <a:extLst>
                    <a:ext uri="{9D8B030D-6E8A-4147-A177-3AD203B41FA5}">
                      <a16:colId xmlns:a16="http://schemas.microsoft.com/office/drawing/2014/main" val="936888987"/>
                    </a:ext>
                  </a:extLst>
                </a:gridCol>
              </a:tblGrid>
              <a:tr h="463048">
                <a:tc>
                  <a:txBody>
                    <a:bodyPr/>
                    <a:lstStyle/>
                    <a:p>
                      <a:pPr indent="118745" algn="just"/>
                      <a:r>
                        <a:rPr lang="en-GB" sz="18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Requirement</a:t>
                      </a:r>
                      <a:endParaRPr lang="en-US" sz="180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GB" sz="18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Pilot bunch</a:t>
                      </a:r>
                      <a:endParaRPr lang="en-US" sz="1800" kern="800" baseline="300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GB" sz="18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 </a:t>
                      </a:r>
                      <a:endParaRPr lang="en-US" sz="180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636132"/>
                  </a:ext>
                </a:extLst>
              </a:tr>
              <a:tr h="225831">
                <a:tc>
                  <a:txBody>
                    <a:bodyPr/>
                    <a:lstStyle/>
                    <a:p>
                      <a:pPr indent="118745" algn="just"/>
                      <a:r>
                        <a:rPr lang="en-GB" sz="18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 Bunch charge (</a:t>
                      </a:r>
                      <a:r>
                        <a:rPr lang="en-GB" sz="1800" b="1" kern="800" dirty="0" err="1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r>
                        <a:rPr lang="en-GB" sz="18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061703"/>
                  </a:ext>
                </a:extLst>
              </a:tr>
              <a:tr h="225831">
                <a:tc>
                  <a:txBody>
                    <a:bodyPr/>
                    <a:lstStyle/>
                    <a:p>
                      <a:pPr indent="118745" algn="just"/>
                      <a:r>
                        <a:rPr lang="en-GB" sz="18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current (mA)</a:t>
                      </a:r>
                      <a:endParaRPr lang="en-US" sz="180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788979"/>
                  </a:ext>
                </a:extLst>
              </a:tr>
              <a:tr h="225831">
                <a:tc>
                  <a:txBody>
                    <a:bodyPr/>
                    <a:lstStyle/>
                    <a:p>
                      <a:pPr indent="118745" algn="just"/>
                      <a:r>
                        <a:rPr lang="en-GB" sz="18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Bunch length RMS (mm)</a:t>
                      </a:r>
                      <a:endParaRPr lang="en-US" sz="1800" b="1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514412"/>
                  </a:ext>
                </a:extLst>
              </a:tr>
              <a:tr h="225831">
                <a:tc>
                  <a:txBody>
                    <a:bodyPr/>
                    <a:lstStyle/>
                    <a:p>
                      <a:pPr indent="118745" algn="just"/>
                      <a:r>
                        <a:rPr lang="en-GB" sz="18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Working range H (mm)</a:t>
                      </a:r>
                      <a:endParaRPr lang="en-US" sz="1800" kern="80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+/- 5 mm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+/- 5 mm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+/- 23 mm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911832"/>
                  </a:ext>
                </a:extLst>
              </a:tr>
              <a:tr h="144803">
                <a:tc>
                  <a:txBody>
                    <a:bodyPr/>
                    <a:lstStyle/>
                    <a:p>
                      <a:pPr indent="118745" algn="just"/>
                      <a:r>
                        <a:rPr lang="en-US" sz="18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aperture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+/- 16 %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+/- 16 %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+/- 72 %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1767"/>
                  </a:ext>
                </a:extLst>
              </a:tr>
              <a:tr h="225831">
                <a:tc>
                  <a:txBody>
                    <a:bodyPr/>
                    <a:lstStyle/>
                    <a:p>
                      <a:pPr indent="118745" algn="just"/>
                      <a:r>
                        <a:rPr lang="en-US" sz="1800" b="1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 integrated 1s (mm rms)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18745" algn="ctr"/>
                      <a:r>
                        <a:rPr lang="en-US" sz="1800" kern="8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060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8454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408841-30CA-7294-7D9E-B9B76635A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A3E362-C7FA-01E6-9AE5-9DDCF2197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integration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13D59B-CB71-3068-AE7D-8AB721B744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200" dirty="0"/>
              <a:t>Workshop on button BPMs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26B767-0D9A-3848-710F-620B6172C9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3837B3-01D3-E76C-8D09-CAB53373F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86" y="931888"/>
            <a:ext cx="9333913" cy="5151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EB7CAE-E8FB-4F43-F909-D6C4C93A4351}"/>
              </a:ext>
            </a:extLst>
          </p:cNvPr>
          <p:cNvSpPr txBox="1"/>
          <p:nvPr/>
        </p:nvSpPr>
        <p:spPr>
          <a:xfrm>
            <a:off x="1638886" y="1419272"/>
            <a:ext cx="336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Magnet vacuum vessel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BCBF90-BFFE-75CA-1B06-CE4E30A3446E}"/>
              </a:ext>
            </a:extLst>
          </p:cNvPr>
          <p:cNvSpPr txBox="1"/>
          <p:nvPr/>
        </p:nvSpPr>
        <p:spPr>
          <a:xfrm>
            <a:off x="2267048" y="1745593"/>
            <a:ext cx="3757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Magnet helium vessel (cold mass)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0F8CB7-BD9F-290F-2695-BD56BC46C504}"/>
              </a:ext>
            </a:extLst>
          </p:cNvPr>
          <p:cNvSpPr txBox="1"/>
          <p:nvPr/>
        </p:nvSpPr>
        <p:spPr>
          <a:xfrm>
            <a:off x="5459305" y="1000498"/>
            <a:ext cx="2759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Helium lines + superconducting bus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083726-3101-8F4B-0DF1-810BFCF9CA70}"/>
              </a:ext>
            </a:extLst>
          </p:cNvPr>
          <p:cNvCxnSpPr/>
          <p:nvPr/>
        </p:nvCxnSpPr>
        <p:spPr>
          <a:xfrm flipH="1">
            <a:off x="1900989" y="1821357"/>
            <a:ext cx="216569" cy="110833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41C308-7C28-0674-9C07-62193529DB09}"/>
              </a:ext>
            </a:extLst>
          </p:cNvPr>
          <p:cNvCxnSpPr>
            <a:cxnSpLocks/>
          </p:cNvCxnSpPr>
          <p:nvPr/>
        </p:nvCxnSpPr>
        <p:spPr>
          <a:xfrm flipH="1">
            <a:off x="3321286" y="2043507"/>
            <a:ext cx="227941" cy="88618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9D1CB5-64DD-8855-5C6D-DE3020F8F831}"/>
              </a:ext>
            </a:extLst>
          </p:cNvPr>
          <p:cNvCxnSpPr>
            <a:cxnSpLocks/>
          </p:cNvCxnSpPr>
          <p:nvPr/>
        </p:nvCxnSpPr>
        <p:spPr>
          <a:xfrm flipH="1">
            <a:off x="6096000" y="1585273"/>
            <a:ext cx="227941" cy="88618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75369E5-1EB4-2EB2-4040-07C384CB4B08}"/>
              </a:ext>
            </a:extLst>
          </p:cNvPr>
          <p:cNvSpPr txBox="1"/>
          <p:nvPr/>
        </p:nvSpPr>
        <p:spPr>
          <a:xfrm>
            <a:off x="9089666" y="5491822"/>
            <a:ext cx="229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Quadrupole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E56CA9-C79D-9BC6-B5C7-46EC70DDD7D9}"/>
              </a:ext>
            </a:extLst>
          </p:cNvPr>
          <p:cNvSpPr txBox="1"/>
          <p:nvPr/>
        </p:nvSpPr>
        <p:spPr>
          <a:xfrm>
            <a:off x="3169254" y="5714455"/>
            <a:ext cx="229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Dipole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764E89-82E4-135D-F43D-3C14BF46E41F}"/>
              </a:ext>
            </a:extLst>
          </p:cNvPr>
          <p:cNvCxnSpPr>
            <a:cxnSpLocks/>
          </p:cNvCxnSpPr>
          <p:nvPr/>
        </p:nvCxnSpPr>
        <p:spPr>
          <a:xfrm flipV="1">
            <a:off x="5003686" y="3751851"/>
            <a:ext cx="335517" cy="99862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A2B8AEC-FE1E-E4FE-33E1-5D84B3A5DC2F}"/>
              </a:ext>
            </a:extLst>
          </p:cNvPr>
          <p:cNvCxnSpPr>
            <a:cxnSpLocks/>
          </p:cNvCxnSpPr>
          <p:nvPr/>
        </p:nvCxnSpPr>
        <p:spPr>
          <a:xfrm flipH="1" flipV="1">
            <a:off x="6038485" y="3748137"/>
            <a:ext cx="171485" cy="72903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3C42D74-F7C8-D661-E130-DDB9DFF26FF8}"/>
              </a:ext>
            </a:extLst>
          </p:cNvPr>
          <p:cNvSpPr txBox="1"/>
          <p:nvPr/>
        </p:nvSpPr>
        <p:spPr>
          <a:xfrm>
            <a:off x="4085383" y="4816532"/>
            <a:ext cx="1674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Beamline bellow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4217EA-7161-03A3-AE7E-FA1DE63769CF}"/>
              </a:ext>
            </a:extLst>
          </p:cNvPr>
          <p:cNvSpPr txBox="1"/>
          <p:nvPr/>
        </p:nvSpPr>
        <p:spPr>
          <a:xfrm>
            <a:off x="5213765" y="4503386"/>
            <a:ext cx="186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New BPM buttons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589CBE3-5CE9-12B8-6A71-E3C134FC821F}"/>
              </a:ext>
            </a:extLst>
          </p:cNvPr>
          <p:cNvCxnSpPr>
            <a:cxnSpLocks/>
          </p:cNvCxnSpPr>
          <p:nvPr/>
        </p:nvCxnSpPr>
        <p:spPr>
          <a:xfrm flipH="1" flipV="1">
            <a:off x="6674460" y="3495656"/>
            <a:ext cx="419760" cy="129178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3D8F15C-71B8-924C-75E7-A14AC643ACA8}"/>
              </a:ext>
            </a:extLst>
          </p:cNvPr>
          <p:cNvSpPr txBox="1"/>
          <p:nvPr/>
        </p:nvSpPr>
        <p:spPr>
          <a:xfrm>
            <a:off x="6674460" y="4792927"/>
            <a:ext cx="2110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Decommissioned RHIC BPMs (</a:t>
            </a:r>
            <a:r>
              <a:rPr lang="en-US" sz="1600" b="1" dirty="0" err="1">
                <a:solidFill>
                  <a:schemeClr val="bg1"/>
                </a:solidFill>
              </a:rPr>
              <a:t>striplines</a:t>
            </a:r>
            <a:r>
              <a:rPr lang="en-US" sz="1600" b="1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AF1B80C-5FCE-29C2-87BD-EFB7533AA1B8}"/>
              </a:ext>
            </a:extLst>
          </p:cNvPr>
          <p:cNvCxnSpPr>
            <a:cxnSpLocks/>
          </p:cNvCxnSpPr>
          <p:nvPr/>
        </p:nvCxnSpPr>
        <p:spPr>
          <a:xfrm flipH="1" flipV="1">
            <a:off x="7939379" y="3189099"/>
            <a:ext cx="425688" cy="23990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0C9650-B06C-A7EA-15B8-CE7BC02DC51C}"/>
              </a:ext>
            </a:extLst>
          </p:cNvPr>
          <p:cNvSpPr txBox="1"/>
          <p:nvPr/>
        </p:nvSpPr>
        <p:spPr>
          <a:xfrm>
            <a:off x="8423910" y="3309049"/>
            <a:ext cx="246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SiO2 signal cables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(in insulation vacuum)</a:t>
            </a:r>
          </a:p>
        </p:txBody>
      </p:sp>
    </p:spTree>
    <p:extLst>
      <p:ext uri="{BB962C8B-B14F-4D97-AF65-F5344CB8AC3E}">
        <p14:creationId xmlns:p14="http://schemas.microsoft.com/office/powerpoint/2010/main" val="2483360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A0B25-9222-B21A-59AF-8E03C8259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A4D2B5-0400-C6D3-D335-CBA35A15F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35DD64-7BCB-E3CF-C4AD-657D7B36C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integration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9A18E-8D93-7F88-DA6E-0407095015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Workshop on button BPMs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044512-141C-AC1C-1B79-1C77F92B61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F02079-13C8-4E02-2599-A46C9044E7DC}"/>
              </a:ext>
            </a:extLst>
          </p:cNvPr>
          <p:cNvSpPr txBox="1"/>
          <p:nvPr/>
        </p:nvSpPr>
        <p:spPr>
          <a:xfrm>
            <a:off x="4333608" y="1419272"/>
            <a:ext cx="336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Magnet vacuum vessel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55084-1239-45B3-55F4-ABCA41535922}"/>
              </a:ext>
            </a:extLst>
          </p:cNvPr>
          <p:cNvSpPr txBox="1"/>
          <p:nvPr/>
        </p:nvSpPr>
        <p:spPr>
          <a:xfrm>
            <a:off x="5032890" y="1704953"/>
            <a:ext cx="336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Magnet helium vessel (cold mass)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2B56F3-846B-0C87-34E2-5E99119A653F}"/>
              </a:ext>
            </a:extLst>
          </p:cNvPr>
          <p:cNvSpPr txBox="1"/>
          <p:nvPr/>
        </p:nvSpPr>
        <p:spPr>
          <a:xfrm>
            <a:off x="8154027" y="1000498"/>
            <a:ext cx="2759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Helium lines + superconducting bus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308D8F-1A56-1596-75B3-E6CBD9ECACB5}"/>
              </a:ext>
            </a:extLst>
          </p:cNvPr>
          <p:cNvCxnSpPr/>
          <p:nvPr/>
        </p:nvCxnSpPr>
        <p:spPr>
          <a:xfrm flipH="1">
            <a:off x="4595711" y="1821357"/>
            <a:ext cx="216569" cy="110833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3E0EFA-5CC5-0C22-ACE8-C997869D8437}"/>
              </a:ext>
            </a:extLst>
          </p:cNvPr>
          <p:cNvCxnSpPr>
            <a:cxnSpLocks/>
          </p:cNvCxnSpPr>
          <p:nvPr/>
        </p:nvCxnSpPr>
        <p:spPr>
          <a:xfrm flipH="1">
            <a:off x="6016008" y="2043507"/>
            <a:ext cx="227941" cy="88618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6726AC-C902-4B5D-5AEB-D6276B0A8032}"/>
              </a:ext>
            </a:extLst>
          </p:cNvPr>
          <p:cNvCxnSpPr>
            <a:cxnSpLocks/>
          </p:cNvCxnSpPr>
          <p:nvPr/>
        </p:nvCxnSpPr>
        <p:spPr>
          <a:xfrm flipH="1">
            <a:off x="8790722" y="1585273"/>
            <a:ext cx="227941" cy="88618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666927-48D2-03E4-4C29-799BF06759C1}"/>
              </a:ext>
            </a:extLst>
          </p:cNvPr>
          <p:cNvCxnSpPr>
            <a:cxnSpLocks/>
          </p:cNvCxnSpPr>
          <p:nvPr/>
        </p:nvCxnSpPr>
        <p:spPr>
          <a:xfrm flipV="1">
            <a:off x="7698408" y="3751851"/>
            <a:ext cx="335517" cy="99862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AA5DAB-833F-89C7-4CE5-B7BD50DA10D4}"/>
              </a:ext>
            </a:extLst>
          </p:cNvPr>
          <p:cNvCxnSpPr>
            <a:cxnSpLocks/>
          </p:cNvCxnSpPr>
          <p:nvPr/>
        </p:nvCxnSpPr>
        <p:spPr>
          <a:xfrm flipH="1" flipV="1">
            <a:off x="8733207" y="3748137"/>
            <a:ext cx="171485" cy="729036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84E3305-39A4-51CF-5C07-3D921A002754}"/>
              </a:ext>
            </a:extLst>
          </p:cNvPr>
          <p:cNvSpPr txBox="1"/>
          <p:nvPr/>
        </p:nvSpPr>
        <p:spPr>
          <a:xfrm>
            <a:off x="6234230" y="4731788"/>
            <a:ext cx="1674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Beamline bellow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21FC41-CAD8-C3F6-7977-116823C62332}"/>
              </a:ext>
            </a:extLst>
          </p:cNvPr>
          <p:cNvSpPr txBox="1"/>
          <p:nvPr/>
        </p:nvSpPr>
        <p:spPr>
          <a:xfrm>
            <a:off x="7908487" y="4503386"/>
            <a:ext cx="186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New BPM buttons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00D264F-D700-3931-32D4-F6101BC02C74}"/>
              </a:ext>
            </a:extLst>
          </p:cNvPr>
          <p:cNvCxnSpPr>
            <a:cxnSpLocks/>
          </p:cNvCxnSpPr>
          <p:nvPr/>
        </p:nvCxnSpPr>
        <p:spPr>
          <a:xfrm flipH="1" flipV="1">
            <a:off x="9369182" y="3495656"/>
            <a:ext cx="419760" cy="1291783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3B265E7-2E7D-563D-BA3B-9169AD0C335A}"/>
              </a:ext>
            </a:extLst>
          </p:cNvPr>
          <p:cNvSpPr txBox="1"/>
          <p:nvPr/>
        </p:nvSpPr>
        <p:spPr>
          <a:xfrm>
            <a:off x="9369182" y="4792927"/>
            <a:ext cx="2110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Decommissioned RHIC BPMs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85A8F6-E302-75E9-6DD1-C0BE3B97C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203" y="868638"/>
            <a:ext cx="6310530" cy="51927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9FBCC-EE7F-56AC-6F5F-2F9EA87936B7}"/>
              </a:ext>
            </a:extLst>
          </p:cNvPr>
          <p:cNvSpPr txBox="1"/>
          <p:nvPr/>
        </p:nvSpPr>
        <p:spPr>
          <a:xfrm>
            <a:off x="8123637" y="5362836"/>
            <a:ext cx="895026" cy="371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64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A7F4E1-693F-0411-553A-710CB3EE00D9}"/>
              </a:ext>
            </a:extLst>
          </p:cNvPr>
          <p:cNvSpPr txBox="1"/>
          <p:nvPr/>
        </p:nvSpPr>
        <p:spPr>
          <a:xfrm rot="5400000">
            <a:off x="11341416" y="3311185"/>
            <a:ext cx="1250349" cy="371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48 mm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011B44-93B6-F0F5-22C9-37310F8B631D}"/>
              </a:ext>
            </a:extLst>
          </p:cNvPr>
          <p:cNvCxnSpPr/>
          <p:nvPr/>
        </p:nvCxnSpPr>
        <p:spPr>
          <a:xfrm>
            <a:off x="7166054" y="3385055"/>
            <a:ext cx="0" cy="255435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44FD4A-AA76-977A-68A4-E02B4EA2F936}"/>
              </a:ext>
            </a:extLst>
          </p:cNvPr>
          <p:cNvCxnSpPr/>
          <p:nvPr/>
        </p:nvCxnSpPr>
        <p:spPr>
          <a:xfrm>
            <a:off x="9944423" y="3385054"/>
            <a:ext cx="0" cy="255435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D7F2EC3-6F7C-EB40-0BA8-601E72751D3B}"/>
              </a:ext>
            </a:extLst>
          </p:cNvPr>
          <p:cNvCxnSpPr>
            <a:cxnSpLocks/>
          </p:cNvCxnSpPr>
          <p:nvPr/>
        </p:nvCxnSpPr>
        <p:spPr>
          <a:xfrm flipV="1">
            <a:off x="7166054" y="5962900"/>
            <a:ext cx="2778369" cy="2646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0806029-6E15-D8E7-D445-8F7F24E2DC6B}"/>
              </a:ext>
            </a:extLst>
          </p:cNvPr>
          <p:cNvCxnSpPr>
            <a:cxnSpLocks/>
          </p:cNvCxnSpPr>
          <p:nvPr/>
        </p:nvCxnSpPr>
        <p:spPr>
          <a:xfrm flipV="1">
            <a:off x="8584471" y="2317450"/>
            <a:ext cx="3563753" cy="38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2E6131-4D12-FB8C-AE2E-6F1BDF60FF54}"/>
              </a:ext>
            </a:extLst>
          </p:cNvPr>
          <p:cNvCxnSpPr>
            <a:cxnSpLocks/>
          </p:cNvCxnSpPr>
          <p:nvPr/>
        </p:nvCxnSpPr>
        <p:spPr>
          <a:xfrm flipV="1">
            <a:off x="8584471" y="4406977"/>
            <a:ext cx="3563753" cy="387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D5130B5-8890-4AB2-9913-63A7A6D740C7}"/>
              </a:ext>
            </a:extLst>
          </p:cNvPr>
          <p:cNvCxnSpPr>
            <a:cxnSpLocks/>
          </p:cNvCxnSpPr>
          <p:nvPr/>
        </p:nvCxnSpPr>
        <p:spPr>
          <a:xfrm>
            <a:off x="11759389" y="2317450"/>
            <a:ext cx="0" cy="207120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2214731-669F-1B51-D570-922F354E31F8}"/>
              </a:ext>
            </a:extLst>
          </p:cNvPr>
          <p:cNvSpPr/>
          <p:nvPr/>
        </p:nvSpPr>
        <p:spPr>
          <a:xfrm>
            <a:off x="7587271" y="3320137"/>
            <a:ext cx="1994400" cy="17373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E30633-DF49-CF4F-B6DD-C229AFDDD5DC}"/>
              </a:ext>
            </a:extLst>
          </p:cNvPr>
          <p:cNvCxnSpPr>
            <a:cxnSpLocks/>
          </p:cNvCxnSpPr>
          <p:nvPr/>
        </p:nvCxnSpPr>
        <p:spPr>
          <a:xfrm>
            <a:off x="5389987" y="1566185"/>
            <a:ext cx="1889890" cy="1089524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FDF6697-B7CF-6591-9A2D-C7B973F709D5}"/>
              </a:ext>
            </a:extLst>
          </p:cNvPr>
          <p:cNvSpPr txBox="1"/>
          <p:nvPr/>
        </p:nvSpPr>
        <p:spPr>
          <a:xfrm>
            <a:off x="5384594" y="1231015"/>
            <a:ext cx="895026" cy="371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30°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ABD11F-54FA-B03F-5BA6-71FAB7E91D70}"/>
              </a:ext>
            </a:extLst>
          </p:cNvPr>
          <p:cNvCxnSpPr>
            <a:cxnSpLocks/>
          </p:cNvCxnSpPr>
          <p:nvPr/>
        </p:nvCxnSpPr>
        <p:spPr>
          <a:xfrm>
            <a:off x="8584470" y="2644261"/>
            <a:ext cx="1" cy="1550177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CBE93E-F9A2-144E-E69F-50DCA747F665}"/>
              </a:ext>
            </a:extLst>
          </p:cNvPr>
          <p:cNvCxnSpPr>
            <a:cxnSpLocks/>
          </p:cNvCxnSpPr>
          <p:nvPr/>
        </p:nvCxnSpPr>
        <p:spPr>
          <a:xfrm flipV="1">
            <a:off x="8154027" y="3407072"/>
            <a:ext cx="903188" cy="2445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7EFD0BF-8232-3A39-F166-88EC14FDFC29}"/>
              </a:ext>
            </a:extLst>
          </p:cNvPr>
          <p:cNvSpPr txBox="1"/>
          <p:nvPr/>
        </p:nvSpPr>
        <p:spPr>
          <a:xfrm>
            <a:off x="7474751" y="2741238"/>
            <a:ext cx="1982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Allowed beam excursion</a:t>
            </a:r>
          </a:p>
          <a:p>
            <a:r>
              <a:rPr lang="en-US" sz="1200" b="1" dirty="0">
                <a:solidFill>
                  <a:schemeClr val="accent1">
                    <a:lumMod val="50000"/>
                  </a:schemeClr>
                </a:solidFill>
              </a:rPr>
              <a:t>At store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08B80F-0F47-A327-79CD-DCF6165ABD77}"/>
              </a:ext>
            </a:extLst>
          </p:cNvPr>
          <p:cNvSpPr txBox="1"/>
          <p:nvPr/>
        </p:nvSpPr>
        <p:spPr>
          <a:xfrm>
            <a:off x="8850735" y="3074510"/>
            <a:ext cx="8457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+/-23 mm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6782C7-22E8-E7D7-B77B-CBD8B8FEDB9A}"/>
              </a:ext>
            </a:extLst>
          </p:cNvPr>
          <p:cNvSpPr txBox="1"/>
          <p:nvPr/>
        </p:nvSpPr>
        <p:spPr>
          <a:xfrm rot="5400000">
            <a:off x="9330921" y="3282637"/>
            <a:ext cx="7130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+/-2 mm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4C1269-87CC-4987-C130-C4EE37330B7A}"/>
              </a:ext>
            </a:extLst>
          </p:cNvPr>
          <p:cNvCxnSpPr>
            <a:cxnSpLocks/>
          </p:cNvCxnSpPr>
          <p:nvPr/>
        </p:nvCxnSpPr>
        <p:spPr>
          <a:xfrm flipV="1">
            <a:off x="5447120" y="4015177"/>
            <a:ext cx="2027631" cy="1148666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59FA5D-8104-C010-C20E-76F78CF55151}"/>
              </a:ext>
            </a:extLst>
          </p:cNvPr>
          <p:cNvSpPr txBox="1"/>
          <p:nvPr/>
        </p:nvSpPr>
        <p:spPr>
          <a:xfrm>
            <a:off x="5411561" y="5207303"/>
            <a:ext cx="895026" cy="371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30°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A22415-1585-C86B-D44A-7375AD7703A2}"/>
              </a:ext>
            </a:extLst>
          </p:cNvPr>
          <p:cNvSpPr/>
          <p:nvPr/>
        </p:nvSpPr>
        <p:spPr>
          <a:xfrm>
            <a:off x="8355870" y="3178478"/>
            <a:ext cx="457200" cy="4572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9224E6-4C25-4F7A-652F-F466C5D3284D}"/>
              </a:ext>
            </a:extLst>
          </p:cNvPr>
          <p:cNvSpPr txBox="1"/>
          <p:nvPr/>
        </p:nvSpPr>
        <p:spPr>
          <a:xfrm>
            <a:off x="7588752" y="3819325"/>
            <a:ext cx="1982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Allowed beam excursion</a:t>
            </a:r>
          </a:p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</a:rPr>
              <a:t>At injection/ramp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23232B-EA94-4DD2-EDE5-D29696D51F91}"/>
              </a:ext>
            </a:extLst>
          </p:cNvPr>
          <p:cNvSpPr txBox="1"/>
          <p:nvPr/>
        </p:nvSpPr>
        <p:spPr>
          <a:xfrm>
            <a:off x="8225392" y="3603950"/>
            <a:ext cx="8457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+/-5 mm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1AEA35-C3E9-66C4-7A54-60BF2DA5B679}"/>
              </a:ext>
            </a:extLst>
          </p:cNvPr>
          <p:cNvSpPr txBox="1"/>
          <p:nvPr/>
        </p:nvSpPr>
        <p:spPr>
          <a:xfrm>
            <a:off x="462579" y="1000498"/>
            <a:ext cx="47182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beam aperture has a “racetrack shape” through the superconducting magnets.</a:t>
            </a:r>
          </a:p>
          <a:p>
            <a:endParaRPr lang="en-US" dirty="0"/>
          </a:p>
          <a:p>
            <a:r>
              <a:rPr lang="en-US" dirty="0"/>
              <a:t>The beam excursion at store is a large proportion of the total aperture.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sz="1800" dirty="0"/>
              <a:t>Challenging dynamic range for the button signal</a:t>
            </a:r>
          </a:p>
          <a:p>
            <a:pPr marL="285750" indent="-285750">
              <a:buFontTx/>
              <a:buChar char="-"/>
            </a:pPr>
            <a:r>
              <a:rPr lang="en-US" sz="1800" dirty="0"/>
              <a:t>Heating of the high side button and coax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30° corner button arrangement has been selected based on 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sz="1600" dirty="0"/>
              <a:t>Overheating of the high side button if located in the horizontal plane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Integration of the rigid coax cabling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95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A8186E-8DFC-D528-F5B5-BF165008B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0953CB-9133-F5FE-4081-83DBC3C5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of operating at large transverse offset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0C7AA-B3AD-5B20-77AC-AF45B5A3F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Workshop on button BPMs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2F3132-17C8-8A77-8C67-838A4CDF16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94220" y="6489781"/>
            <a:ext cx="2659380" cy="365125"/>
          </a:xfrm>
        </p:spPr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0086B1-D465-B350-5381-B1055F900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446" y="877728"/>
            <a:ext cx="4183631" cy="3575216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DF9B73A-F876-EAE4-F313-DE66AE398299}"/>
              </a:ext>
            </a:extLst>
          </p:cNvPr>
          <p:cNvSpPr/>
          <p:nvPr/>
        </p:nvSpPr>
        <p:spPr>
          <a:xfrm rot="18275170">
            <a:off x="1850386" y="1541279"/>
            <a:ext cx="969421" cy="252926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96BABF-B45A-24FA-9353-03A157017CBE}"/>
              </a:ext>
            </a:extLst>
          </p:cNvPr>
          <p:cNvGrpSpPr/>
          <p:nvPr/>
        </p:nvGrpSpPr>
        <p:grpSpPr>
          <a:xfrm>
            <a:off x="6950757" y="867219"/>
            <a:ext cx="5037320" cy="3032122"/>
            <a:chOff x="5840887" y="930278"/>
            <a:chExt cx="5598725" cy="35752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B9E0AB-BA58-9046-6242-4A360D197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0887" y="930278"/>
              <a:ext cx="5598725" cy="35752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6358C2-8ABE-B029-D38F-19E3206690D8}"/>
                </a:ext>
              </a:extLst>
            </p:cNvPr>
            <p:cNvSpPr txBox="1"/>
            <p:nvPr/>
          </p:nvSpPr>
          <p:spPr>
            <a:xfrm>
              <a:off x="7373584" y="2429399"/>
              <a:ext cx="1504007" cy="1088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Planned operation at store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BE0FD-18CF-EB54-810D-E17ACC2D4B45}"/>
                  </a:ext>
                </a:extLst>
              </p:cNvPr>
              <p:cNvSpPr txBox="1"/>
              <p:nvPr/>
            </p:nvSpPr>
            <p:spPr>
              <a:xfrm>
                <a:off x="440467" y="4455514"/>
                <a:ext cx="6653048" cy="1678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Large radial offset means operating in a very nonlinear regime.</a:t>
                </a:r>
              </a:p>
              <a:p>
                <a:r>
                  <a:rPr lang="en-US" sz="1600" dirty="0"/>
                  <a:t>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den>
                    </m:f>
                  </m:oMath>
                </a14:m>
                <a:r>
                  <a:rPr lang="en-US" sz="1600" dirty="0"/>
                  <a:t> sensitivity drops from an estimated ~0.08 mm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 to ~0.01 mm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 at 20 mm offset.</a:t>
                </a:r>
              </a:p>
              <a:p>
                <a:endParaRPr lang="en-US" sz="1600" dirty="0"/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en-US" sz="1600" dirty="0">
                    <a:sym typeface="Wingdings" panose="05000000000000000000" pitchFamily="2" charset="2"/>
                  </a:rPr>
                  <a:t>Challenge to keep enough BPM resolution</a:t>
                </a:r>
              </a:p>
              <a:p>
                <a:endParaRPr lang="en-US" sz="1600" dirty="0"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25BE0FD-18CF-EB54-810D-E17ACC2D4B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467" y="4455514"/>
                <a:ext cx="6653048" cy="1678729"/>
              </a:xfrm>
              <a:prstGeom prst="rect">
                <a:avLst/>
              </a:prstGeom>
              <a:blipFill>
                <a:blip r:embed="rId4"/>
                <a:stretch>
                  <a:fillRect l="-458" t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4D25E16-330D-9FDB-50C9-F36623A7A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757" y="3734851"/>
            <a:ext cx="5037320" cy="2743200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046E73A8-FC8B-42A2-16B0-98EF184D97C2}"/>
              </a:ext>
            </a:extLst>
          </p:cNvPr>
          <p:cNvSpPr/>
          <p:nvPr/>
        </p:nvSpPr>
        <p:spPr>
          <a:xfrm rot="4025979">
            <a:off x="4851768" y="1619882"/>
            <a:ext cx="969421" cy="252926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875A947-35B3-5741-D9B2-974696F2875C}"/>
              </a:ext>
            </a:extLst>
          </p:cNvPr>
          <p:cNvSpPr/>
          <p:nvPr/>
        </p:nvSpPr>
        <p:spPr>
          <a:xfrm rot="6951335">
            <a:off x="4895300" y="3334067"/>
            <a:ext cx="969421" cy="252926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CA13C560-9563-EB78-F1B7-B7AF0AB7A650}"/>
              </a:ext>
            </a:extLst>
          </p:cNvPr>
          <p:cNvSpPr/>
          <p:nvPr/>
        </p:nvSpPr>
        <p:spPr>
          <a:xfrm rot="14352859">
            <a:off x="1779800" y="3324118"/>
            <a:ext cx="969421" cy="252926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D4AA77-8A7E-3065-E39E-439D3BE850D8}"/>
              </a:ext>
            </a:extLst>
          </p:cNvPr>
          <p:cNvSpPr txBox="1"/>
          <p:nvPr/>
        </p:nvSpPr>
        <p:spPr>
          <a:xfrm>
            <a:off x="9006363" y="2995616"/>
            <a:ext cx="3764961" cy="37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of </a:t>
            </a:r>
            <a:r>
              <a:rPr lang="en-US" b="1" dirty="0"/>
              <a:t>Manfred Wendt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474085-09D8-B38C-9D51-97D681B22A29}"/>
              </a:ext>
            </a:extLst>
          </p:cNvPr>
          <p:cNvSpPr/>
          <p:nvPr/>
        </p:nvSpPr>
        <p:spPr>
          <a:xfrm>
            <a:off x="11162109" y="877728"/>
            <a:ext cx="432486" cy="523519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B18AB6-EB82-C4B4-D43C-EBC2925161E1}"/>
              </a:ext>
            </a:extLst>
          </p:cNvPr>
          <p:cNvSpPr/>
          <p:nvPr/>
        </p:nvSpPr>
        <p:spPr>
          <a:xfrm>
            <a:off x="7958603" y="856707"/>
            <a:ext cx="368658" cy="523519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8319D4-A07A-F5B4-16D3-BE7348AAE1A2}"/>
              </a:ext>
            </a:extLst>
          </p:cNvPr>
          <p:cNvSpPr txBox="1"/>
          <p:nvPr/>
        </p:nvSpPr>
        <p:spPr>
          <a:xfrm>
            <a:off x="7509327" y="5179834"/>
            <a:ext cx="1716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&gt;0.01 mm</a:t>
            </a:r>
            <a:r>
              <a:rPr lang="en-US" sz="1600" b="1" baseline="30000" dirty="0"/>
              <a:t>-1</a:t>
            </a:r>
            <a:endParaRPr lang="en-US" sz="16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CA0AB3-9283-7DA9-1AFA-602503188869}"/>
              </a:ext>
            </a:extLst>
          </p:cNvPr>
          <p:cNvSpPr txBox="1"/>
          <p:nvPr/>
        </p:nvSpPr>
        <p:spPr>
          <a:xfrm>
            <a:off x="9131532" y="3621272"/>
            <a:ext cx="1716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~0.08 mm</a:t>
            </a:r>
            <a:r>
              <a:rPr lang="en-US" sz="1600" b="1" baseline="30000" dirty="0"/>
              <a:t>-1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95657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D70E9D-0DE7-2596-0595-00683F03B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5E5EF5-9754-8E0A-1027-7827908B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2743200"/>
            <a:ext cx="11499925" cy="825178"/>
          </a:xfrm>
        </p:spPr>
        <p:txBody>
          <a:bodyPr/>
          <a:lstStyle/>
          <a:p>
            <a:pPr algn="ctr"/>
            <a:r>
              <a:rPr lang="en-US" dirty="0"/>
              <a:t>BPM alignment strategy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A29CCB-2B8A-CCD3-167A-2F407E0C2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Workshop on button BPMs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5F7E7C-AE0E-C57F-8159-1944CBD392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F.Micolon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43656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BD4832C-E75A-8B44-9E4B-8BDB417DA999}" vid="{8D798E1F-8339-0241-A3F7-289F2473A416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rev0420_Widescreen" id="{9E38B862-608B-A543-ACF9-09AE29A0433D}" vid="{C9BD760F-AF2A-1741-8180-A6B740950FD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9e4a43c1-b2a9-408a-8cac-448eda25f0f3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14" ma:contentTypeDescription="Create a new document." ma:contentTypeScope="" ma:versionID="9bd72081d61ddd7672fb853d8d442ca6">
  <xsd:schema xmlns:xsd="http://www.w3.org/2001/XMLSchema" xmlns:xs="http://www.w3.org/2001/XMLSchema" xmlns:p="http://schemas.microsoft.com/office/2006/metadata/properties" xmlns:ns2="9e4a43c1-b2a9-408a-8cac-448eda25f0f3" xmlns:ns3="dd7425a4-fa23-406d-b478-3c2992d2d4ba" xmlns:ns4="3bfd71d5-c7ac-4dca-b865-a609d1eb4074" targetNamespace="http://schemas.microsoft.com/office/2006/metadata/properties" ma:root="true" ma:fieldsID="e085e1eba6760f9000955ff7b85eb376" ns2:_="" ns3:_="" ns4:_="">
    <xsd:import namespace="9e4a43c1-b2a9-408a-8cac-448eda25f0f3"/>
    <xsd:import namespace="dd7425a4-fa23-406d-b478-3c2992d2d4ba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52314F-4CD6-41EC-9985-C8730E822EFD}">
  <ds:schemaRefs>
    <ds:schemaRef ds:uri="3bfd71d5-c7ac-4dca-b865-a609d1eb4074"/>
    <ds:schemaRef ds:uri="dd7425a4-fa23-406d-b478-3c2992d2d4ba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9e4a43c1-b2a9-408a-8cac-448eda25f0f3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8960E5-0CE4-4ACB-908D-1B27D06641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4DBD0B-6D00-4FFC-A46C-FD055FF622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EIC_PPT_Template_Widescreen_0224</Template>
  <TotalTime>2505</TotalTime>
  <Words>2241</Words>
  <Application>Microsoft Office PowerPoint</Application>
  <PresentationFormat>Widescreen</PresentationFormat>
  <Paragraphs>383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Times</vt:lpstr>
      <vt:lpstr>Times New Roman</vt:lpstr>
      <vt:lpstr>Wingdings</vt:lpstr>
      <vt:lpstr>BNL</vt:lpstr>
      <vt:lpstr>Office Theme</vt:lpstr>
      <vt:lpstr>Progress of the EIC HSR cold BPM mechanical design and integration</vt:lpstr>
      <vt:lpstr>Introduction</vt:lpstr>
      <vt:lpstr>Outline</vt:lpstr>
      <vt:lpstr>BPM system environment and requirements</vt:lpstr>
      <vt:lpstr>System requirement</vt:lpstr>
      <vt:lpstr>System integration</vt:lpstr>
      <vt:lpstr>System integration</vt:lpstr>
      <vt:lpstr>Challenges of operating at large transverse offset</vt:lpstr>
      <vt:lpstr>BPM alignment strategy</vt:lpstr>
      <vt:lpstr>BPM alignment strategy</vt:lpstr>
      <vt:lpstr>1. BPM center-to-housing fiducialization</vt:lpstr>
      <vt:lpstr>BPM housing-to-magnet fiducialization</vt:lpstr>
      <vt:lpstr>BPM center-to-housing fiducialization</vt:lpstr>
      <vt:lpstr>BPM button design</vt:lpstr>
      <vt:lpstr>Button design</vt:lpstr>
      <vt:lpstr>Button design</vt:lpstr>
      <vt:lpstr>Thermal aspects</vt:lpstr>
      <vt:lpstr>SiO2 cable heating</vt:lpstr>
      <vt:lpstr>Pickup heating</vt:lpstr>
      <vt:lpstr>PowerPoint Presentation</vt:lpstr>
      <vt:lpstr>Conclusion</vt:lpstr>
      <vt:lpstr>BPM module operational distortion</vt:lpstr>
      <vt:lpstr>Will the Additional Heat Load be Acceptable for the Cryogenic System ?</vt:lpstr>
      <vt:lpstr>Will the Vacuum Chamber Temperature be Consistent with UHV Operation?</vt:lpstr>
      <vt:lpstr>Possible Coax Cryo-Cable Options</vt:lpstr>
      <vt:lpstr>Tech Note Link</vt:lpstr>
      <vt:lpstr>Copper Electrical Resistivity</vt:lpstr>
      <vt:lpstr>Impact on Vacuum</vt:lpstr>
      <vt:lpstr>BPM Air Feedthrough Temperature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(60PT)</dc:title>
  <dc:subject/>
  <dc:creator>Frederic Micolon</dc:creator>
  <cp:keywords/>
  <dc:description/>
  <cp:lastModifiedBy>Micolon, Frederic</cp:lastModifiedBy>
  <cp:revision>13</cp:revision>
  <dcterms:created xsi:type="dcterms:W3CDTF">2024-08-16T14:30:35Z</dcterms:created>
  <dcterms:modified xsi:type="dcterms:W3CDTF">2024-12-11T22:38:44Z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MediaServiceImageTags">
    <vt:lpwstr/>
  </property>
</Properties>
</file>