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media/image14.jpg" ContentType="image/jpeg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5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36.jpg" ContentType="image/jpeg"/>
  <Override PartName="/ppt/media/image39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9" r:id="rId2"/>
    <p:sldMasterId id="2147483737" r:id="rId3"/>
    <p:sldMasterId id="2147483799" r:id="rId4"/>
    <p:sldMasterId id="2147483911" r:id="rId5"/>
    <p:sldMasterId id="2147483928" r:id="rId6"/>
  </p:sldMasterIdLst>
  <p:notesMasterIdLst>
    <p:notesMasterId r:id="rId14"/>
  </p:notesMasterIdLst>
  <p:sldIdLst>
    <p:sldId id="4818" r:id="rId7"/>
    <p:sldId id="5115" r:id="rId8"/>
    <p:sldId id="4923" r:id="rId9"/>
    <p:sldId id="4811" r:id="rId10"/>
    <p:sldId id="256" r:id="rId11"/>
    <p:sldId id="4962" r:id="rId12"/>
    <p:sldId id="511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00FFCC"/>
    <a:srgbClr val="048C96"/>
    <a:srgbClr val="5F5F5F"/>
    <a:srgbClr val="00C9C4"/>
    <a:srgbClr val="FDED9B"/>
    <a:srgbClr val="66FF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2" autoAdjust="0"/>
    <p:restoredTop sz="94644" autoAdjust="0"/>
  </p:normalViewPr>
  <p:slideViewPr>
    <p:cSldViewPr snapToGrid="0">
      <p:cViewPr varScale="1">
        <p:scale>
          <a:sx n="91" d="100"/>
          <a:sy n="91" d="100"/>
        </p:scale>
        <p:origin x="144" y="84"/>
      </p:cViewPr>
      <p:guideLst/>
    </p:cSldViewPr>
  </p:slideViewPr>
  <p:outlineViewPr>
    <p:cViewPr>
      <p:scale>
        <a:sx n="33" d="100"/>
        <a:sy n="33" d="100"/>
      </p:scale>
      <p:origin x="0" y="-2671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7CF95A-4E87-46FA-9021-49FDA63CFC73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FC889563-5009-4DA6-86F0-39BDC3707928}">
      <dgm:prSet phldrT="[Text]" custT="1"/>
      <dgm:spPr/>
      <dgm:t>
        <a:bodyPr/>
        <a:lstStyle/>
        <a:p>
          <a:r>
            <a:rPr lang="en-US" sz="1200" b="1" i="1" dirty="0"/>
            <a:t>2003 ALBA Approval</a:t>
          </a:r>
          <a:endParaRPr lang="en-US" sz="1400" b="1" i="1" dirty="0"/>
        </a:p>
      </dgm:t>
    </dgm:pt>
    <dgm:pt modelId="{DD88A6DE-392C-4A5A-BB46-C8885E025861}" type="parTrans" cxnId="{41523547-093E-402E-A692-1E8D7D1C5CCF}">
      <dgm:prSet/>
      <dgm:spPr/>
      <dgm:t>
        <a:bodyPr/>
        <a:lstStyle/>
        <a:p>
          <a:endParaRPr lang="en-US"/>
        </a:p>
      </dgm:t>
    </dgm:pt>
    <dgm:pt modelId="{89CADCA1-0238-4B37-95B3-1DBA499B13E7}" type="sibTrans" cxnId="{41523547-093E-402E-A692-1E8D7D1C5CCF}">
      <dgm:prSet/>
      <dgm:spPr/>
      <dgm:t>
        <a:bodyPr/>
        <a:lstStyle/>
        <a:p>
          <a:endParaRPr lang="en-US"/>
        </a:p>
      </dgm:t>
    </dgm:pt>
    <dgm:pt modelId="{8731E78C-20EC-472B-B19C-A843446D14D1}">
      <dgm:prSet phldrT="[Text]" custT="1"/>
      <dgm:spPr/>
      <dgm:t>
        <a:bodyPr/>
        <a:lstStyle/>
        <a:p>
          <a:r>
            <a:rPr lang="en-US" sz="1400" b="1" i="1" dirty="0"/>
            <a:t>2012 </a:t>
          </a:r>
        </a:p>
        <a:p>
          <a:r>
            <a:rPr lang="en-US" sz="1400" b="1" i="1" dirty="0"/>
            <a:t>Starting ALBA Operation</a:t>
          </a:r>
        </a:p>
      </dgm:t>
    </dgm:pt>
    <dgm:pt modelId="{35FF106C-1B74-4226-8597-E4EE2B24FAB9}" type="parTrans" cxnId="{C2980008-13AE-4F73-A630-E38CEFF8FA88}">
      <dgm:prSet/>
      <dgm:spPr/>
      <dgm:t>
        <a:bodyPr/>
        <a:lstStyle/>
        <a:p>
          <a:endParaRPr lang="en-US"/>
        </a:p>
      </dgm:t>
    </dgm:pt>
    <dgm:pt modelId="{162A610F-A39C-4A70-8793-DD2BD66DF3F1}" type="sibTrans" cxnId="{C2980008-13AE-4F73-A630-E38CEFF8FA88}">
      <dgm:prSet/>
      <dgm:spPr/>
      <dgm:t>
        <a:bodyPr/>
        <a:lstStyle/>
        <a:p>
          <a:endParaRPr lang="en-US"/>
        </a:p>
      </dgm:t>
    </dgm:pt>
    <dgm:pt modelId="{4B6FA751-C70B-42E8-8A53-E9C3C35F622E}">
      <dgm:prSet phldrT="[Text]" custT="1"/>
      <dgm:spPr/>
      <dgm:t>
        <a:bodyPr/>
        <a:lstStyle/>
        <a:p>
          <a:r>
            <a:rPr lang="en-US" sz="1400" b="1" dirty="0"/>
            <a:t>2020</a:t>
          </a:r>
        </a:p>
        <a:p>
          <a:r>
            <a:rPr lang="en-US" sz="1400" b="1" dirty="0"/>
            <a:t>Starting ALBA II design</a:t>
          </a:r>
        </a:p>
      </dgm:t>
    </dgm:pt>
    <dgm:pt modelId="{7AD27134-912A-4581-8D69-720C59F6BC5F}" type="parTrans" cxnId="{5213E0AB-4EE7-4E92-926D-C4510AC1CB17}">
      <dgm:prSet/>
      <dgm:spPr/>
      <dgm:t>
        <a:bodyPr/>
        <a:lstStyle/>
        <a:p>
          <a:endParaRPr lang="en-US"/>
        </a:p>
      </dgm:t>
    </dgm:pt>
    <dgm:pt modelId="{4CD3E166-0C37-494D-A470-AA4B1B592231}" type="sibTrans" cxnId="{5213E0AB-4EE7-4E92-926D-C4510AC1CB17}">
      <dgm:prSet/>
      <dgm:spPr/>
      <dgm:t>
        <a:bodyPr/>
        <a:lstStyle/>
        <a:p>
          <a:endParaRPr lang="en-US"/>
        </a:p>
      </dgm:t>
    </dgm:pt>
    <dgm:pt modelId="{9D33881B-9C7F-48E1-BB0E-74799DEBF844}">
      <dgm:prSet custT="1"/>
      <dgm:spPr/>
      <dgm:t>
        <a:bodyPr/>
        <a:lstStyle/>
        <a:p>
          <a:r>
            <a:rPr lang="en-US" sz="1800" b="1" i="1" dirty="0">
              <a:solidFill>
                <a:schemeClr val="accent1"/>
              </a:solidFill>
            </a:rPr>
            <a:t>2025</a:t>
          </a:r>
        </a:p>
        <a:p>
          <a:r>
            <a:rPr lang="en-US" sz="1400" b="1" i="1" dirty="0"/>
            <a:t>ALBA II Approval</a:t>
          </a:r>
        </a:p>
      </dgm:t>
    </dgm:pt>
    <dgm:pt modelId="{B1A41547-4D3F-4606-8A0E-E54CD5DB9AA9}" type="parTrans" cxnId="{27A5EE3A-640B-4B00-B1BA-E1896FF71D23}">
      <dgm:prSet/>
      <dgm:spPr/>
      <dgm:t>
        <a:bodyPr/>
        <a:lstStyle/>
        <a:p>
          <a:endParaRPr lang="en-US"/>
        </a:p>
      </dgm:t>
    </dgm:pt>
    <dgm:pt modelId="{9E9A55B3-0A9C-4E40-B4AE-F7EEAF68758D}" type="sibTrans" cxnId="{27A5EE3A-640B-4B00-B1BA-E1896FF71D23}">
      <dgm:prSet/>
      <dgm:spPr/>
      <dgm:t>
        <a:bodyPr/>
        <a:lstStyle/>
        <a:p>
          <a:endParaRPr lang="en-US"/>
        </a:p>
      </dgm:t>
    </dgm:pt>
    <dgm:pt modelId="{7AF14599-B0A2-4843-B72D-6F7A4657458F}">
      <dgm:prSet custT="1"/>
      <dgm:spPr/>
      <dgm:t>
        <a:bodyPr/>
        <a:lstStyle/>
        <a:p>
          <a:r>
            <a:rPr lang="en-US" sz="1600" b="1" i="1" dirty="0"/>
            <a:t>2032 </a:t>
          </a:r>
        </a:p>
        <a:p>
          <a:r>
            <a:rPr lang="en-US" sz="1600" b="1" i="1" dirty="0"/>
            <a:t>ALBA II Operation</a:t>
          </a:r>
        </a:p>
      </dgm:t>
    </dgm:pt>
    <dgm:pt modelId="{97892F98-677F-4769-A182-6B3F7B4C1752}" type="parTrans" cxnId="{4AD776A6-12EC-44EE-8760-CFBC22ECBB91}">
      <dgm:prSet/>
      <dgm:spPr/>
      <dgm:t>
        <a:bodyPr/>
        <a:lstStyle/>
        <a:p>
          <a:endParaRPr lang="en-US"/>
        </a:p>
      </dgm:t>
    </dgm:pt>
    <dgm:pt modelId="{7C2EB2A3-06AB-49AA-B7A0-E6B60A231FC5}" type="sibTrans" cxnId="{4AD776A6-12EC-44EE-8760-CFBC22ECBB91}">
      <dgm:prSet/>
      <dgm:spPr/>
      <dgm:t>
        <a:bodyPr/>
        <a:lstStyle/>
        <a:p>
          <a:endParaRPr lang="en-US"/>
        </a:p>
      </dgm:t>
    </dgm:pt>
    <dgm:pt modelId="{2F39F5B6-85AD-4F48-8966-D6FD614456A0}" type="pres">
      <dgm:prSet presAssocID="{027CF95A-4E87-46FA-9021-49FDA63CFC73}" presName="arrowDiagram" presStyleCnt="0">
        <dgm:presLayoutVars>
          <dgm:chMax val="5"/>
          <dgm:dir/>
          <dgm:resizeHandles val="exact"/>
        </dgm:presLayoutVars>
      </dgm:prSet>
      <dgm:spPr/>
    </dgm:pt>
    <dgm:pt modelId="{6F8C5990-ED9D-41B1-B40E-12F73FF1ABD8}" type="pres">
      <dgm:prSet presAssocID="{027CF95A-4E87-46FA-9021-49FDA63CFC73}" presName="arrow" presStyleLbl="bgShp" presStyleIdx="0" presStyleCnt="1" custLinFactNeighborX="-2017" custLinFactNeighborY="9644"/>
      <dgm:spPr/>
    </dgm:pt>
    <dgm:pt modelId="{75DB6438-AE4A-402B-B5F4-4BFA55C9DFA3}" type="pres">
      <dgm:prSet presAssocID="{027CF95A-4E87-46FA-9021-49FDA63CFC73}" presName="arrowDiagram5" presStyleCnt="0"/>
      <dgm:spPr/>
    </dgm:pt>
    <dgm:pt modelId="{3E8DCE56-F7B5-480D-A61D-493C60CE3487}" type="pres">
      <dgm:prSet presAssocID="{FC889563-5009-4DA6-86F0-39BDC3707928}" presName="bullet5a" presStyleLbl="node1" presStyleIdx="0" presStyleCnt="5" custLinFactX="-100000" custLinFactY="35195" custLinFactNeighborX="-118964" custLinFactNeighborY="100000"/>
      <dgm:spPr/>
    </dgm:pt>
    <dgm:pt modelId="{A9196A3B-DD0A-482A-A12F-08B01F40B002}" type="pres">
      <dgm:prSet presAssocID="{FC889563-5009-4DA6-86F0-39BDC3707928}" presName="textBox5a" presStyleLbl="revTx" presStyleIdx="0" presStyleCnt="5" custScaleX="83825" custScaleY="65850" custLinFactNeighborX="-47811" custLinFactNeighborY="12893">
        <dgm:presLayoutVars>
          <dgm:bulletEnabled val="1"/>
        </dgm:presLayoutVars>
      </dgm:prSet>
      <dgm:spPr/>
    </dgm:pt>
    <dgm:pt modelId="{0E8CC481-B556-4E80-90ED-2A6D8B72BEAD}" type="pres">
      <dgm:prSet presAssocID="{8731E78C-20EC-472B-B19C-A843446D14D1}" presName="bullet5b" presStyleLbl="node1" presStyleIdx="1" presStyleCnt="5" custLinFactX="78421" custLinFactY="-24666" custLinFactNeighborX="100000" custLinFactNeighborY="-100000"/>
      <dgm:spPr/>
    </dgm:pt>
    <dgm:pt modelId="{50BEEA71-383A-4B51-BA7B-3C45415CB3D1}" type="pres">
      <dgm:prSet presAssocID="{8731E78C-20EC-472B-B19C-A843446D14D1}" presName="textBox5b" presStyleLbl="revTx" presStyleIdx="1" presStyleCnt="5" custLinFactNeighborX="18168" custLinFactNeighborY="-5567">
        <dgm:presLayoutVars>
          <dgm:bulletEnabled val="1"/>
        </dgm:presLayoutVars>
      </dgm:prSet>
      <dgm:spPr/>
    </dgm:pt>
    <dgm:pt modelId="{A4C84F25-DAA2-4714-9977-2AB97D60C0B6}" type="pres">
      <dgm:prSet presAssocID="{4B6FA751-C70B-42E8-8A53-E9C3C35F622E}" presName="bullet5c" presStyleLbl="node1" presStyleIdx="2" presStyleCnt="5" custLinFactX="62868" custLinFactNeighborX="100000" custLinFactNeighborY="-87793"/>
      <dgm:spPr/>
    </dgm:pt>
    <dgm:pt modelId="{764D5FF1-F7A3-4069-8DE6-5A54D7530233}" type="pres">
      <dgm:prSet presAssocID="{4B6FA751-C70B-42E8-8A53-E9C3C35F622E}" presName="textBox5c" presStyleLbl="revTx" presStyleIdx="2" presStyleCnt="5" custScaleX="75246" custLinFactNeighborX="4968" custLinFactNeighborY="-431">
        <dgm:presLayoutVars>
          <dgm:bulletEnabled val="1"/>
        </dgm:presLayoutVars>
      </dgm:prSet>
      <dgm:spPr/>
    </dgm:pt>
    <dgm:pt modelId="{E08729BE-1C84-4FB6-8E3C-15008D34FEE1}" type="pres">
      <dgm:prSet presAssocID="{9D33881B-9C7F-48E1-BB0E-74799DEBF844}" presName="bullet5d" presStyleLbl="node1" presStyleIdx="3" presStyleCnt="5" custLinFactNeighborX="95130" custLinFactNeighborY="-27264"/>
      <dgm:spPr>
        <a:solidFill>
          <a:srgbClr val="00E7E2"/>
        </a:solidFill>
      </dgm:spPr>
    </dgm:pt>
    <dgm:pt modelId="{E8460519-1832-4559-BBA9-F73ECD6258F9}" type="pres">
      <dgm:prSet presAssocID="{9D33881B-9C7F-48E1-BB0E-74799DEBF844}" presName="textBox5d" presStyleLbl="revTx" presStyleIdx="3" presStyleCnt="5" custScaleX="129357" custScaleY="95067" custLinFactNeighborX="6946" custLinFactNeighborY="3316">
        <dgm:presLayoutVars>
          <dgm:bulletEnabled val="1"/>
        </dgm:presLayoutVars>
      </dgm:prSet>
      <dgm:spPr/>
    </dgm:pt>
    <dgm:pt modelId="{A0920CA4-0072-409A-9F50-B4802296E131}" type="pres">
      <dgm:prSet presAssocID="{7AF14599-B0A2-4843-B72D-6F7A4657458F}" presName="bullet5e" presStyleLbl="node1" presStyleIdx="4" presStyleCnt="5" custLinFactNeighborX="48304" custLinFactNeighborY="-16173"/>
      <dgm:spPr>
        <a:solidFill>
          <a:srgbClr val="00E7E2"/>
        </a:solidFill>
      </dgm:spPr>
    </dgm:pt>
    <dgm:pt modelId="{CF16D6BF-1703-4F9E-84AE-5A28380909A2}" type="pres">
      <dgm:prSet presAssocID="{7AF14599-B0A2-4843-B72D-6F7A4657458F}" presName="textBox5e" presStyleLbl="revTx" presStyleIdx="4" presStyleCnt="5" custLinFactNeighborX="17110" custLinFactNeighborY="-100">
        <dgm:presLayoutVars>
          <dgm:bulletEnabled val="1"/>
        </dgm:presLayoutVars>
      </dgm:prSet>
      <dgm:spPr/>
    </dgm:pt>
  </dgm:ptLst>
  <dgm:cxnLst>
    <dgm:cxn modelId="{C2980008-13AE-4F73-A630-E38CEFF8FA88}" srcId="{027CF95A-4E87-46FA-9021-49FDA63CFC73}" destId="{8731E78C-20EC-472B-B19C-A843446D14D1}" srcOrd="1" destOrd="0" parTransId="{35FF106C-1B74-4226-8597-E4EE2B24FAB9}" sibTransId="{162A610F-A39C-4A70-8793-DD2BD66DF3F1}"/>
    <dgm:cxn modelId="{2F84F918-A95A-4989-9DB9-219CF1DE9415}" type="presOf" srcId="{8731E78C-20EC-472B-B19C-A843446D14D1}" destId="{50BEEA71-383A-4B51-BA7B-3C45415CB3D1}" srcOrd="0" destOrd="0" presId="urn:microsoft.com/office/officeart/2005/8/layout/arrow2"/>
    <dgm:cxn modelId="{27A5EE3A-640B-4B00-B1BA-E1896FF71D23}" srcId="{027CF95A-4E87-46FA-9021-49FDA63CFC73}" destId="{9D33881B-9C7F-48E1-BB0E-74799DEBF844}" srcOrd="3" destOrd="0" parTransId="{B1A41547-4D3F-4606-8A0E-E54CD5DB9AA9}" sibTransId="{9E9A55B3-0A9C-4E40-B4AE-F7EEAF68758D}"/>
    <dgm:cxn modelId="{C4F2273F-FE8C-4FF3-9386-D2BE670F343A}" type="presOf" srcId="{7AF14599-B0A2-4843-B72D-6F7A4657458F}" destId="{CF16D6BF-1703-4F9E-84AE-5A28380909A2}" srcOrd="0" destOrd="0" presId="urn:microsoft.com/office/officeart/2005/8/layout/arrow2"/>
    <dgm:cxn modelId="{41523547-093E-402E-A692-1E8D7D1C5CCF}" srcId="{027CF95A-4E87-46FA-9021-49FDA63CFC73}" destId="{FC889563-5009-4DA6-86F0-39BDC3707928}" srcOrd="0" destOrd="0" parTransId="{DD88A6DE-392C-4A5A-BB46-C8885E025861}" sibTransId="{89CADCA1-0238-4B37-95B3-1DBA499B13E7}"/>
    <dgm:cxn modelId="{D766E750-6327-4560-A93B-D863553F5F6D}" type="presOf" srcId="{4B6FA751-C70B-42E8-8A53-E9C3C35F622E}" destId="{764D5FF1-F7A3-4069-8DE6-5A54D7530233}" srcOrd="0" destOrd="0" presId="urn:microsoft.com/office/officeart/2005/8/layout/arrow2"/>
    <dgm:cxn modelId="{4AD776A6-12EC-44EE-8760-CFBC22ECBB91}" srcId="{027CF95A-4E87-46FA-9021-49FDA63CFC73}" destId="{7AF14599-B0A2-4843-B72D-6F7A4657458F}" srcOrd="4" destOrd="0" parTransId="{97892F98-677F-4769-A182-6B3F7B4C1752}" sibTransId="{7C2EB2A3-06AB-49AA-B7A0-E6B60A231FC5}"/>
    <dgm:cxn modelId="{41B2FEA6-5463-4267-B219-A1969F4472E8}" type="presOf" srcId="{9D33881B-9C7F-48E1-BB0E-74799DEBF844}" destId="{E8460519-1832-4559-BBA9-F73ECD6258F9}" srcOrd="0" destOrd="0" presId="urn:microsoft.com/office/officeart/2005/8/layout/arrow2"/>
    <dgm:cxn modelId="{5213E0AB-4EE7-4E92-926D-C4510AC1CB17}" srcId="{027CF95A-4E87-46FA-9021-49FDA63CFC73}" destId="{4B6FA751-C70B-42E8-8A53-E9C3C35F622E}" srcOrd="2" destOrd="0" parTransId="{7AD27134-912A-4581-8D69-720C59F6BC5F}" sibTransId="{4CD3E166-0C37-494D-A470-AA4B1B592231}"/>
    <dgm:cxn modelId="{CCBB9BDB-C19F-4CA4-96E4-DBB375C97C46}" type="presOf" srcId="{FC889563-5009-4DA6-86F0-39BDC3707928}" destId="{A9196A3B-DD0A-482A-A12F-08B01F40B002}" srcOrd="0" destOrd="0" presId="urn:microsoft.com/office/officeart/2005/8/layout/arrow2"/>
    <dgm:cxn modelId="{86E619FF-70D5-4A89-8C2A-D196FCAF2824}" type="presOf" srcId="{027CF95A-4E87-46FA-9021-49FDA63CFC73}" destId="{2F39F5B6-85AD-4F48-8966-D6FD614456A0}" srcOrd="0" destOrd="0" presId="urn:microsoft.com/office/officeart/2005/8/layout/arrow2"/>
    <dgm:cxn modelId="{B0374BFD-F041-4089-A113-87F69994EED7}" type="presParOf" srcId="{2F39F5B6-85AD-4F48-8966-D6FD614456A0}" destId="{6F8C5990-ED9D-41B1-B40E-12F73FF1ABD8}" srcOrd="0" destOrd="0" presId="urn:microsoft.com/office/officeart/2005/8/layout/arrow2"/>
    <dgm:cxn modelId="{3B8E8737-D992-4768-98EF-0194DACD125B}" type="presParOf" srcId="{2F39F5B6-85AD-4F48-8966-D6FD614456A0}" destId="{75DB6438-AE4A-402B-B5F4-4BFA55C9DFA3}" srcOrd="1" destOrd="0" presId="urn:microsoft.com/office/officeart/2005/8/layout/arrow2"/>
    <dgm:cxn modelId="{0EFC6284-1900-4F3A-8E63-7498CAA1F6D2}" type="presParOf" srcId="{75DB6438-AE4A-402B-B5F4-4BFA55C9DFA3}" destId="{3E8DCE56-F7B5-480D-A61D-493C60CE3487}" srcOrd="0" destOrd="0" presId="urn:microsoft.com/office/officeart/2005/8/layout/arrow2"/>
    <dgm:cxn modelId="{827241E8-4C65-44B9-86CB-D96744F053FB}" type="presParOf" srcId="{75DB6438-AE4A-402B-B5F4-4BFA55C9DFA3}" destId="{A9196A3B-DD0A-482A-A12F-08B01F40B002}" srcOrd="1" destOrd="0" presId="urn:microsoft.com/office/officeart/2005/8/layout/arrow2"/>
    <dgm:cxn modelId="{53B81DCB-03F5-4020-AC61-903ACBE5EF3B}" type="presParOf" srcId="{75DB6438-AE4A-402B-B5F4-4BFA55C9DFA3}" destId="{0E8CC481-B556-4E80-90ED-2A6D8B72BEAD}" srcOrd="2" destOrd="0" presId="urn:microsoft.com/office/officeart/2005/8/layout/arrow2"/>
    <dgm:cxn modelId="{691C340F-E3E3-44A1-8CE7-CA1316D8466C}" type="presParOf" srcId="{75DB6438-AE4A-402B-B5F4-4BFA55C9DFA3}" destId="{50BEEA71-383A-4B51-BA7B-3C45415CB3D1}" srcOrd="3" destOrd="0" presId="urn:microsoft.com/office/officeart/2005/8/layout/arrow2"/>
    <dgm:cxn modelId="{C7B2D835-C218-4CF2-BEDB-ACBA5E17170B}" type="presParOf" srcId="{75DB6438-AE4A-402B-B5F4-4BFA55C9DFA3}" destId="{A4C84F25-DAA2-4714-9977-2AB97D60C0B6}" srcOrd="4" destOrd="0" presId="urn:microsoft.com/office/officeart/2005/8/layout/arrow2"/>
    <dgm:cxn modelId="{1E20454A-BEDF-465F-A774-31943BF118E0}" type="presParOf" srcId="{75DB6438-AE4A-402B-B5F4-4BFA55C9DFA3}" destId="{764D5FF1-F7A3-4069-8DE6-5A54D7530233}" srcOrd="5" destOrd="0" presId="urn:microsoft.com/office/officeart/2005/8/layout/arrow2"/>
    <dgm:cxn modelId="{8469D021-4880-4EFC-BD60-3191F79487EF}" type="presParOf" srcId="{75DB6438-AE4A-402B-B5F4-4BFA55C9DFA3}" destId="{E08729BE-1C84-4FB6-8E3C-15008D34FEE1}" srcOrd="6" destOrd="0" presId="urn:microsoft.com/office/officeart/2005/8/layout/arrow2"/>
    <dgm:cxn modelId="{25482BC6-9CF2-42D9-AB6E-EF6CE9345426}" type="presParOf" srcId="{75DB6438-AE4A-402B-B5F4-4BFA55C9DFA3}" destId="{E8460519-1832-4559-BBA9-F73ECD6258F9}" srcOrd="7" destOrd="0" presId="urn:microsoft.com/office/officeart/2005/8/layout/arrow2"/>
    <dgm:cxn modelId="{68E5D312-5CC7-4F08-916A-37A838486192}" type="presParOf" srcId="{75DB6438-AE4A-402B-B5F4-4BFA55C9DFA3}" destId="{A0920CA4-0072-409A-9F50-B4802296E131}" srcOrd="8" destOrd="0" presId="urn:microsoft.com/office/officeart/2005/8/layout/arrow2"/>
    <dgm:cxn modelId="{675D7A0A-8951-4A41-87AD-8435A2933A27}" type="presParOf" srcId="{75DB6438-AE4A-402B-B5F4-4BFA55C9DFA3}" destId="{CF16D6BF-1703-4F9E-84AE-5A28380909A2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8C5990-ED9D-41B1-B40E-12F73FF1ABD8}">
      <dsp:nvSpPr>
        <dsp:cNvPr id="0" name=""/>
        <dsp:cNvSpPr/>
      </dsp:nvSpPr>
      <dsp:spPr>
        <a:xfrm>
          <a:off x="1729391" y="0"/>
          <a:ext cx="8098747" cy="5061717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8DCE56-F7B5-480D-A61D-493C60CE3487}">
      <dsp:nvSpPr>
        <dsp:cNvPr id="0" name=""/>
        <dsp:cNvSpPr/>
      </dsp:nvSpPr>
      <dsp:spPr>
        <a:xfrm>
          <a:off x="2282602" y="4015722"/>
          <a:ext cx="186271" cy="1862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196A3B-DD0A-482A-A12F-08B01F40B002}">
      <dsp:nvSpPr>
        <dsp:cNvPr id="0" name=""/>
        <dsp:cNvSpPr/>
      </dsp:nvSpPr>
      <dsp:spPr>
        <a:xfrm>
          <a:off x="2362164" y="4218049"/>
          <a:ext cx="889329" cy="793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701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 dirty="0"/>
            <a:t>2003 ALBA Approval</a:t>
          </a:r>
          <a:endParaRPr lang="en-US" sz="1400" b="1" i="1" kern="1200" dirty="0"/>
        </a:p>
      </dsp:txBody>
      <dsp:txXfrm>
        <a:off x="2362164" y="4218049"/>
        <a:ext cx="889329" cy="793287"/>
      </dsp:txXfrm>
    </dsp:sp>
    <dsp:sp modelId="{0E8CC481-B556-4E80-90ED-2A6D8B72BEAD}">
      <dsp:nvSpPr>
        <dsp:cNvPr id="0" name=""/>
        <dsp:cNvSpPr/>
      </dsp:nvSpPr>
      <dsp:spPr>
        <a:xfrm>
          <a:off x="4218958" y="2431610"/>
          <a:ext cx="291554" cy="2915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BEEA71-383A-4B51-BA7B-3C45415CB3D1}">
      <dsp:nvSpPr>
        <dsp:cNvPr id="0" name=""/>
        <dsp:cNvSpPr/>
      </dsp:nvSpPr>
      <dsp:spPr>
        <a:xfrm>
          <a:off x="4088790" y="2822789"/>
          <a:ext cx="1344392" cy="2120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489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1" kern="1200" dirty="0"/>
            <a:t>2012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1" kern="1200" dirty="0"/>
            <a:t>Starting ALBA Operation</a:t>
          </a:r>
        </a:p>
      </dsp:txBody>
      <dsp:txXfrm>
        <a:off x="4088790" y="2822789"/>
        <a:ext cx="1344392" cy="2120859"/>
      </dsp:txXfrm>
    </dsp:sp>
    <dsp:sp modelId="{A4C84F25-DAA2-4714-9977-2AB97D60C0B6}">
      <dsp:nvSpPr>
        <dsp:cNvPr id="0" name=""/>
        <dsp:cNvSpPr/>
      </dsp:nvSpPr>
      <dsp:spPr>
        <a:xfrm>
          <a:off x="5627695" y="1681375"/>
          <a:ext cx="388739" cy="3887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4D5FF1-F7A3-4069-8DE6-5A54D7530233}">
      <dsp:nvSpPr>
        <dsp:cNvPr id="0" name=""/>
        <dsp:cNvSpPr/>
      </dsp:nvSpPr>
      <dsp:spPr>
        <a:xfrm>
          <a:off x="5460045" y="2204771"/>
          <a:ext cx="1176138" cy="2844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985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2020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Starting ALBA II design</a:t>
          </a:r>
        </a:p>
      </dsp:txBody>
      <dsp:txXfrm>
        <a:off x="5460045" y="2204771"/>
        <a:ext cx="1176138" cy="2844684"/>
      </dsp:txXfrm>
    </dsp:sp>
    <dsp:sp modelId="{E08729BE-1C84-4FB6-8E3C-15008D34FEE1}">
      <dsp:nvSpPr>
        <dsp:cNvPr id="0" name=""/>
        <dsp:cNvSpPr/>
      </dsp:nvSpPr>
      <dsp:spPr>
        <a:xfrm>
          <a:off x="6978599" y="1282406"/>
          <a:ext cx="502122" cy="502122"/>
        </a:xfrm>
        <a:prstGeom prst="ellipse">
          <a:avLst/>
        </a:prstGeom>
        <a:solidFill>
          <a:srgbClr val="00E7E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460519-1832-4559-BBA9-F73ECD6258F9}">
      <dsp:nvSpPr>
        <dsp:cNvPr id="0" name=""/>
        <dsp:cNvSpPr/>
      </dsp:nvSpPr>
      <dsp:spPr>
        <a:xfrm>
          <a:off x="6626744" y="1837661"/>
          <a:ext cx="2095259" cy="3224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064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>
              <a:solidFill>
                <a:schemeClr val="accent1"/>
              </a:solidFill>
            </a:rPr>
            <a:t>2025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1" kern="1200" dirty="0"/>
            <a:t>ALBA II Approval</a:t>
          </a:r>
        </a:p>
      </dsp:txBody>
      <dsp:txXfrm>
        <a:off x="6626744" y="1837661"/>
        <a:ext cx="2095259" cy="3224055"/>
      </dsp:txXfrm>
    </dsp:sp>
    <dsp:sp modelId="{A0920CA4-0072-409A-9F50-B4802296E131}">
      <dsp:nvSpPr>
        <dsp:cNvPr id="0" name=""/>
        <dsp:cNvSpPr/>
      </dsp:nvSpPr>
      <dsp:spPr>
        <a:xfrm>
          <a:off x="8360889" y="912917"/>
          <a:ext cx="639801" cy="639801"/>
        </a:xfrm>
        <a:prstGeom prst="ellipse">
          <a:avLst/>
        </a:prstGeom>
        <a:solidFill>
          <a:srgbClr val="00E7E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16D6BF-1703-4F9E-84AE-5A28380909A2}">
      <dsp:nvSpPr>
        <dsp:cNvPr id="0" name=""/>
        <dsp:cNvSpPr/>
      </dsp:nvSpPr>
      <dsp:spPr>
        <a:xfrm>
          <a:off x="8648879" y="1332567"/>
          <a:ext cx="1619749" cy="3725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9017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 dirty="0"/>
            <a:t>2032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 dirty="0"/>
            <a:t>ALBA II Operation</a:t>
          </a:r>
        </a:p>
      </dsp:txBody>
      <dsp:txXfrm>
        <a:off x="8648879" y="1332567"/>
        <a:ext cx="1619749" cy="37254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0C235-335D-42B2-BABB-63E30C77327C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86B6B-55B1-477E-B5C2-93E88EEFE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014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86B6B-55B1-477E-B5C2-93E88EEFE6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138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6.jpe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w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jpe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jpe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6.jpe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3953788" y="2871971"/>
            <a:ext cx="7380515" cy="16596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5067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24" name="Marcador de contenido 23"/>
          <p:cNvSpPr>
            <a:spLocks noGrp="1"/>
          </p:cNvSpPr>
          <p:nvPr>
            <p:ph sz="quarter" idx="10" hasCustomPrompt="1"/>
          </p:nvPr>
        </p:nvSpPr>
        <p:spPr>
          <a:xfrm>
            <a:off x="3964674" y="2301900"/>
            <a:ext cx="7380515" cy="470669"/>
          </a:xfrm>
        </p:spPr>
        <p:txBody>
          <a:bodyPr/>
          <a:lstStyle>
            <a:lvl1pPr marL="0" indent="0">
              <a:buNone/>
              <a:defRPr sz="3733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 err="1"/>
              <a:t>Author</a:t>
            </a:r>
            <a:endParaRPr lang="es-ES" dirty="0"/>
          </a:p>
        </p:txBody>
      </p:sp>
      <p:sp>
        <p:nvSpPr>
          <p:cNvPr id="25" name="Marcador de contenido 23"/>
          <p:cNvSpPr>
            <a:spLocks noGrp="1"/>
          </p:cNvSpPr>
          <p:nvPr>
            <p:ph sz="quarter" idx="11" hasCustomPrompt="1"/>
          </p:nvPr>
        </p:nvSpPr>
        <p:spPr>
          <a:xfrm>
            <a:off x="3964674" y="4630988"/>
            <a:ext cx="7380515" cy="470669"/>
          </a:xfrm>
        </p:spPr>
        <p:txBody>
          <a:bodyPr/>
          <a:lstStyle>
            <a:lvl1pPr marL="0" indent="0">
              <a:buNone/>
              <a:defRPr sz="2667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/>
              <a:t>20/05/2015</a:t>
            </a:r>
          </a:p>
        </p:txBody>
      </p:sp>
      <p:pic>
        <p:nvPicPr>
          <p:cNvPr id="6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" y="-419100"/>
            <a:ext cx="1218794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CAS - 26 September 2024</a:t>
            </a: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to ALBA Synchrotron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44794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F9E88-A8BC-40F9-84FD-EC639C76F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A917C7-9361-4B6B-B7F5-23B2A3036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25615-1D99-4067-8473-EA32C18C8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96314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27AE72-5B54-4B84-A2FB-D58CE76F37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861A4C-BB00-4089-8231-EAE586EEE5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AA2E1-E2DB-4812-A931-95343FDFC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7563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738"/>
            <a:ext cx="609600" cy="2540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051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685783">
              <a:defRPr/>
            </a:pPr>
            <a:fld id="{393CF724-F9E0-44B8-95BD-D38D8B22F53D}" type="slidenum">
              <a:rPr lang="es-ES" smtClean="0">
                <a:solidFill>
                  <a:prstClr val="white"/>
                </a:solidFill>
              </a:rPr>
              <a:pPr defTabSz="685783">
                <a:defRPr/>
              </a:pPr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75795" y="6550226"/>
            <a:ext cx="609600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825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05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95010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8_Blank">
    <p:bg>
      <p:bgPr>
        <a:solidFill>
          <a:srgbClr val="131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trans="19000" gridSize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" t="-6213" r="-98" b="25788"/>
          <a:stretch/>
        </p:blipFill>
        <p:spPr>
          <a:xfrm>
            <a:off x="54551" y="-549835"/>
            <a:ext cx="12137448" cy="7321176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Introduction to ALBA Synchrotron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CAS - 26 September 2024</a:t>
            </a:r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1" y="38099"/>
            <a:ext cx="750888" cy="49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7852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60163"/>
            <a:ext cx="59944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143002"/>
            <a:ext cx="5994400" cy="1169551"/>
          </a:xfrm>
        </p:spPr>
        <p:txBody>
          <a:bodyPr/>
          <a:lstStyle>
            <a:lvl1pPr algn="l">
              <a:defRPr>
                <a:solidFill>
                  <a:srgbClr val="112E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908800" y="1149173"/>
            <a:ext cx="47752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100" b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7740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492215" y="165240"/>
            <a:ext cx="9427028" cy="1325563"/>
          </a:xfrm>
        </p:spPr>
        <p:txBody>
          <a:bodyPr/>
          <a:lstStyle>
            <a:lvl1pPr algn="l"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289414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75795" y="6550226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DD648D7-8526-43BD-9DED-618CF03D0C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5100" y="6504667"/>
            <a:ext cx="2743200" cy="232229"/>
          </a:xfrm>
        </p:spPr>
        <p:txBody>
          <a:bodyPr/>
          <a:lstStyle/>
          <a:p>
            <a:r>
              <a:rPr lang="en-US"/>
              <a:t>CAS - 26 September 2024</a:t>
            </a:r>
            <a:endParaRPr lang="es-E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E4196ED-C799-4BFB-AA1C-066A726C6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0593" y="6470535"/>
            <a:ext cx="4114800" cy="300493"/>
          </a:xfrm>
        </p:spPr>
        <p:txBody>
          <a:bodyPr/>
          <a:lstStyle/>
          <a:p>
            <a:r>
              <a:rPr lang="en-US"/>
              <a:t>Introduction to ALBA Synchrotron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3147701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8CAA33-DF7A-425F-93F3-86BBE09754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5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CAS - 26 September 2024</a:t>
            </a:r>
            <a:endParaRPr lang="es-ES" dirty="0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ED30A86C-6CDB-4E7F-BD67-FB285EAB1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4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Introduction to ALBA Synchrotron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2568509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3953788" y="2871971"/>
            <a:ext cx="7380515" cy="16596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5067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24" name="Marcador de contenido 23"/>
          <p:cNvSpPr>
            <a:spLocks noGrp="1"/>
          </p:cNvSpPr>
          <p:nvPr>
            <p:ph sz="quarter" idx="10" hasCustomPrompt="1"/>
          </p:nvPr>
        </p:nvSpPr>
        <p:spPr>
          <a:xfrm>
            <a:off x="3964674" y="2301900"/>
            <a:ext cx="7380515" cy="470669"/>
          </a:xfrm>
        </p:spPr>
        <p:txBody>
          <a:bodyPr/>
          <a:lstStyle>
            <a:lvl1pPr marL="0" indent="0">
              <a:buNone/>
              <a:defRPr sz="3733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 err="1"/>
              <a:t>Author</a:t>
            </a:r>
            <a:endParaRPr lang="es-ES" dirty="0"/>
          </a:p>
        </p:txBody>
      </p:sp>
      <p:sp>
        <p:nvSpPr>
          <p:cNvPr id="25" name="Marcador de contenido 23"/>
          <p:cNvSpPr>
            <a:spLocks noGrp="1"/>
          </p:cNvSpPr>
          <p:nvPr>
            <p:ph sz="quarter" idx="11" hasCustomPrompt="1"/>
          </p:nvPr>
        </p:nvSpPr>
        <p:spPr>
          <a:xfrm>
            <a:off x="3964674" y="4630988"/>
            <a:ext cx="7380515" cy="470669"/>
          </a:xfrm>
        </p:spPr>
        <p:txBody>
          <a:bodyPr/>
          <a:lstStyle>
            <a:lvl1pPr marL="0" indent="0">
              <a:buNone/>
              <a:defRPr sz="2667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/>
              <a:t>20/05/2015</a:t>
            </a:r>
          </a:p>
        </p:txBody>
      </p:sp>
      <p:pic>
        <p:nvPicPr>
          <p:cNvPr id="6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" y="-419100"/>
            <a:ext cx="1218794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12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40082" y="118385"/>
            <a:ext cx="1457325" cy="13335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7"/>
            <a:ext cx="2835728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27"/>
            <a:ext cx="7734300" cy="5811839"/>
          </a:xfrm>
        </p:spPr>
        <p:txBody>
          <a:bodyPr vert="eaVert">
            <a:normAutofit/>
          </a:bodyPr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CAS - 26 September 2024</a:t>
            </a: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to ALBA Synchrotron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1304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5B97B9B-F972-4477-95B4-1D78670418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28775" y="1800225"/>
            <a:ext cx="9144000" cy="377031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5D78D-A214-4C1B-AB69-DA3C178D5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CAS - 26 September 2024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16D66D5-56C5-4791-B59C-7C500664E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36551"/>
            <a:ext cx="6324600" cy="9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816000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2F82E-D588-41BA-99DA-259172BCD34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3822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7DA7E7-6A88-4B1C-AFC1-6D05F01557F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3822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4C49D-3E03-46C6-AEF8-B4200FF95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CAS - 26 September 2024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AC41C16-DF2F-4453-BAA4-F59248435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36551"/>
            <a:ext cx="6324600" cy="9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59869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22ED33-8D79-4B5C-8660-443FA327838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DDBF73-F22E-4616-9C5B-9244D3D9834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162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2D9A2A-FB41-4B7B-912E-4B9C1C0EDE6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D4AA53-D57B-4872-83E9-B25FE84DA66E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162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59069-617C-40A4-BE97-FC990E5AD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CAS - 26 September 2024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F359B261-AF9A-43CD-B26F-AFB1B227C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36551"/>
            <a:ext cx="6324600" cy="9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60572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6E874C-7DD4-4C0C-A214-68A7139F4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CAS - 26 September 2024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DE20B189-F718-4D6A-8EA1-DDDAC8921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36551"/>
            <a:ext cx="6324600" cy="9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51479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3953788" y="2871971"/>
            <a:ext cx="7380515" cy="16596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5067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24" name="Marcador de contenido 23"/>
          <p:cNvSpPr>
            <a:spLocks noGrp="1"/>
          </p:cNvSpPr>
          <p:nvPr>
            <p:ph sz="quarter" idx="10" hasCustomPrompt="1"/>
          </p:nvPr>
        </p:nvSpPr>
        <p:spPr>
          <a:xfrm>
            <a:off x="3964674" y="2301900"/>
            <a:ext cx="7380515" cy="470669"/>
          </a:xfrm>
        </p:spPr>
        <p:txBody>
          <a:bodyPr/>
          <a:lstStyle>
            <a:lvl1pPr marL="0" indent="0">
              <a:buNone/>
              <a:defRPr sz="3733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 err="1"/>
              <a:t>Author</a:t>
            </a:r>
            <a:endParaRPr lang="es-ES" dirty="0"/>
          </a:p>
        </p:txBody>
      </p:sp>
      <p:sp>
        <p:nvSpPr>
          <p:cNvPr id="25" name="Marcador de contenido 23"/>
          <p:cNvSpPr>
            <a:spLocks noGrp="1"/>
          </p:cNvSpPr>
          <p:nvPr>
            <p:ph sz="quarter" idx="11" hasCustomPrompt="1"/>
          </p:nvPr>
        </p:nvSpPr>
        <p:spPr>
          <a:xfrm>
            <a:off x="3964674" y="4630988"/>
            <a:ext cx="7380515" cy="470669"/>
          </a:xfrm>
        </p:spPr>
        <p:txBody>
          <a:bodyPr/>
          <a:lstStyle>
            <a:lvl1pPr marL="0" indent="0">
              <a:buNone/>
              <a:defRPr sz="2667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/>
              <a:t>20/05/2015</a:t>
            </a:r>
          </a:p>
        </p:txBody>
      </p:sp>
    </p:spTree>
    <p:extLst>
      <p:ext uri="{BB962C8B-B14F-4D97-AF65-F5344CB8AC3E}">
        <p14:creationId xmlns:p14="http://schemas.microsoft.com/office/powerpoint/2010/main" val="1653479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60163"/>
            <a:ext cx="59944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143002"/>
            <a:ext cx="5994400" cy="1169551"/>
          </a:xfrm>
        </p:spPr>
        <p:txBody>
          <a:bodyPr/>
          <a:lstStyle>
            <a:lvl1pPr algn="l">
              <a:defRPr>
                <a:solidFill>
                  <a:srgbClr val="112E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908800" y="1149173"/>
            <a:ext cx="47752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100" b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377">
              <a:defRPr/>
            </a:pPr>
            <a:fld id="{393CF724-F9E0-44B8-95BD-D38D8B22F53D}" type="slidenum">
              <a:rPr lang="es-ES" smtClean="0">
                <a:solidFill>
                  <a:prstClr val="white"/>
                </a:solidFill>
              </a:rPr>
              <a:pPr defTabSz="914377">
                <a:defRPr/>
              </a:pPr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405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637" y="225977"/>
            <a:ext cx="8853668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0513" y="6452888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fecha 3">
            <a:extLst>
              <a:ext uri="{FF2B5EF4-FFF2-40B4-BE49-F238E27FC236}">
                <a16:creationId xmlns:a16="http://schemas.microsoft.com/office/drawing/2014/main" id="{110D8FF7-B7D1-4BC1-B579-4B1A0BB1BB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5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CAS - 26 September 2024</a:t>
            </a:r>
            <a:endParaRPr lang="es-ES" dirty="0"/>
          </a:p>
        </p:txBody>
      </p:sp>
      <p:sp>
        <p:nvSpPr>
          <p:cNvPr id="11" name="Marcador de pie de página 4">
            <a:extLst>
              <a:ext uri="{FF2B5EF4-FFF2-40B4-BE49-F238E27FC236}">
                <a16:creationId xmlns:a16="http://schemas.microsoft.com/office/drawing/2014/main" id="{A34503D1-B88A-4C41-81EC-7F2F8D721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4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Introduction to ALBA Synchrotron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41878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3953789" y="2871971"/>
            <a:ext cx="7380515" cy="16596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5067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24" name="Marcador de contenido 23"/>
          <p:cNvSpPr>
            <a:spLocks noGrp="1"/>
          </p:cNvSpPr>
          <p:nvPr>
            <p:ph sz="quarter" idx="10" hasCustomPrompt="1"/>
          </p:nvPr>
        </p:nvSpPr>
        <p:spPr>
          <a:xfrm>
            <a:off x="3964674" y="2301900"/>
            <a:ext cx="7380515" cy="470669"/>
          </a:xfrm>
        </p:spPr>
        <p:txBody>
          <a:bodyPr/>
          <a:lstStyle>
            <a:lvl1pPr marL="0" indent="0">
              <a:buNone/>
              <a:defRPr sz="3733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 err="1"/>
              <a:t>Author</a:t>
            </a:r>
            <a:endParaRPr lang="es-ES" dirty="0"/>
          </a:p>
        </p:txBody>
      </p:sp>
      <p:sp>
        <p:nvSpPr>
          <p:cNvPr id="25" name="Marcador de contenido 23"/>
          <p:cNvSpPr>
            <a:spLocks noGrp="1"/>
          </p:cNvSpPr>
          <p:nvPr>
            <p:ph sz="quarter" idx="11" hasCustomPrompt="1"/>
          </p:nvPr>
        </p:nvSpPr>
        <p:spPr>
          <a:xfrm>
            <a:off x="3964674" y="4630988"/>
            <a:ext cx="7380515" cy="470669"/>
          </a:xfrm>
        </p:spPr>
        <p:txBody>
          <a:bodyPr/>
          <a:lstStyle>
            <a:lvl1pPr marL="0" indent="0">
              <a:buNone/>
              <a:defRPr sz="2667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/>
              <a:t>20/05/2015</a:t>
            </a:r>
          </a:p>
        </p:txBody>
      </p:sp>
      <p:pic>
        <p:nvPicPr>
          <p:cNvPr id="6" name="Imagen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" t="6226" r="-336" b="18699"/>
          <a:stretch/>
        </p:blipFill>
        <p:spPr>
          <a:xfrm>
            <a:off x="1" y="0"/>
            <a:ext cx="12296633" cy="692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20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89248"/>
            <a:ext cx="8534400" cy="232229"/>
          </a:xfrm>
        </p:spPr>
        <p:txBody>
          <a:bodyPr/>
          <a:lstStyle/>
          <a:p>
            <a:r>
              <a:rPr lang="en-US"/>
              <a:t>CAS - 26 September 2024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176964"/>
            <a:ext cx="8534400" cy="300493"/>
          </a:xfrm>
        </p:spPr>
        <p:txBody>
          <a:bodyPr/>
          <a:lstStyle/>
          <a:p>
            <a:r>
              <a:rPr lang="en-US"/>
              <a:t>Introduction to ALBA Synchrotron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515744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 b="1">
                <a:latin typeface="+mn-lt"/>
              </a:defRPr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37988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7"/>
          <p:cNvSpPr/>
          <p:nvPr/>
        </p:nvSpPr>
        <p:spPr>
          <a:xfrm>
            <a:off x="1686" y="2"/>
            <a:ext cx="1578407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8" name="bk object 18"/>
          <p:cNvSpPr/>
          <p:nvPr userDrawn="1"/>
        </p:nvSpPr>
        <p:spPr>
          <a:xfrm>
            <a:off x="1685" y="2"/>
            <a:ext cx="12190315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9" name="bk object 19"/>
          <p:cNvSpPr/>
          <p:nvPr/>
        </p:nvSpPr>
        <p:spPr>
          <a:xfrm>
            <a:off x="939277" y="214375"/>
            <a:ext cx="5200999" cy="14123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1" name="bk object 21"/>
          <p:cNvSpPr/>
          <p:nvPr/>
        </p:nvSpPr>
        <p:spPr>
          <a:xfrm>
            <a:off x="6238241" y="2555749"/>
            <a:ext cx="885951" cy="9555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780" y="1935"/>
            <a:ext cx="1124221" cy="493932"/>
          </a:xfrm>
          <a:prstGeom prst="rect">
            <a:avLst/>
          </a:prstGeom>
        </p:spPr>
      </p:pic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D4062194-0018-4152-ADD9-FD107BE9ED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205" y="6492875"/>
            <a:ext cx="1138747" cy="306167"/>
          </a:xfrm>
          <a:prstGeom prst="rect">
            <a:avLst/>
          </a:prstGeom>
        </p:spPr>
        <p:txBody>
          <a:bodyPr/>
          <a:lstStyle>
            <a:lvl1pPr>
              <a:defRPr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CAS - 26 September 2024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9939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295401"/>
            <a:ext cx="5435757" cy="2215663"/>
          </a:xfrm>
          <a:solidFill>
            <a:srgbClr val="DEDFE6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rgbClr val="112E5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812800" y="3505201"/>
            <a:ext cx="5435757" cy="2215663"/>
          </a:xfrm>
          <a:solidFill>
            <a:srgbClr val="979F07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48244" y="1295401"/>
            <a:ext cx="5435757" cy="2215663"/>
          </a:xfrm>
          <a:solidFill>
            <a:srgbClr val="88A0B8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6248244" y="3505201"/>
            <a:ext cx="5435757" cy="2215663"/>
          </a:xfrm>
          <a:solidFill>
            <a:srgbClr val="125E9F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2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100" b="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023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492214" y="165239"/>
            <a:ext cx="9427028" cy="1325563"/>
          </a:xfrm>
        </p:spPr>
        <p:txBody>
          <a:bodyPr/>
          <a:lstStyle>
            <a:lvl1pPr algn="l"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2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41CCAD3E-0C85-89FA-ACF3-6501D06C1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5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CAS - 1 October 2025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415981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461935" y="128905"/>
            <a:ext cx="9427028" cy="1325563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2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AF7E530A-4620-F3D8-B05C-308640567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5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CAS - 1 October 2025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297077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60163"/>
            <a:ext cx="59944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143002"/>
            <a:ext cx="5994400" cy="1169551"/>
          </a:xfrm>
        </p:spPr>
        <p:txBody>
          <a:bodyPr/>
          <a:lstStyle>
            <a:lvl1pPr algn="l">
              <a:defRPr b="1">
                <a:solidFill>
                  <a:srgbClr val="112E5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908800" y="1149173"/>
            <a:ext cx="47752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1480801" y="304802"/>
            <a:ext cx="5368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0E43296E-6C52-42D0-92AD-15B765C17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205" y="6492875"/>
            <a:ext cx="1138747" cy="306167"/>
          </a:xfrm>
          <a:prstGeom prst="rect">
            <a:avLst/>
          </a:prstGeom>
        </p:spPr>
        <p:txBody>
          <a:bodyPr/>
          <a:lstStyle>
            <a:lvl1pPr>
              <a:defRPr sz="1200" i="1"/>
            </a:lvl1pPr>
          </a:lstStyle>
          <a:p>
            <a:r>
              <a:rPr lang="en-US"/>
              <a:t>CAS - 26 September 2024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434495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2" y="1647093"/>
            <a:ext cx="2716628" cy="1107323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79200" y="304802"/>
            <a:ext cx="609600" cy="307777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393CF724-F9E0-44B8-95BD-D38D8B22F53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3556002" y="1676400"/>
            <a:ext cx="2716628" cy="1107323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99202" y="1676400"/>
            <a:ext cx="2716628" cy="1107323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9042401" y="1676402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6"/>
          </p:nvPr>
        </p:nvSpPr>
        <p:spPr>
          <a:xfrm>
            <a:off x="9042402" y="2819400"/>
            <a:ext cx="2716628" cy="1107323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812802" y="2790093"/>
            <a:ext cx="2716628" cy="1107323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8"/>
          </p:nvPr>
        </p:nvSpPr>
        <p:spPr>
          <a:xfrm>
            <a:off x="3556002" y="2819400"/>
            <a:ext cx="2716628" cy="1107323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9"/>
          </p:nvPr>
        </p:nvSpPr>
        <p:spPr>
          <a:xfrm>
            <a:off x="6299201" y="2790095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0"/>
          </p:nvPr>
        </p:nvSpPr>
        <p:spPr>
          <a:xfrm>
            <a:off x="6299202" y="3933093"/>
            <a:ext cx="2716628" cy="1107323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1"/>
          </p:nvPr>
        </p:nvSpPr>
        <p:spPr>
          <a:xfrm>
            <a:off x="812802" y="3933093"/>
            <a:ext cx="2716628" cy="1107323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22"/>
          </p:nvPr>
        </p:nvSpPr>
        <p:spPr>
          <a:xfrm>
            <a:off x="3556001" y="3933095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23"/>
          </p:nvPr>
        </p:nvSpPr>
        <p:spPr>
          <a:xfrm>
            <a:off x="9042402" y="3962400"/>
            <a:ext cx="2716628" cy="1107323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03473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431465" y="116633"/>
            <a:ext cx="9144331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7272951B-CF04-4B9F-53E4-6A7387C78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5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CAS - 1 October 2025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717238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F361FD7B-188C-469E-B244-7C0DEA1FDD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205" y="6492875"/>
            <a:ext cx="1138747" cy="306167"/>
          </a:xfrm>
          <a:prstGeom prst="rect">
            <a:avLst/>
          </a:prstGeom>
        </p:spPr>
        <p:txBody>
          <a:bodyPr/>
          <a:lstStyle>
            <a:lvl1pPr>
              <a:defRPr sz="1200" i="1"/>
            </a:lvl1pPr>
          </a:lstStyle>
          <a:p>
            <a:r>
              <a:rPr lang="en-US"/>
              <a:t>CAS - 26 September 2024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397823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431800" y="323853"/>
            <a:ext cx="8210024" cy="69459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B937FDC9-454F-4CE1-90A6-C7E7AC5C2BA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8205" y="6492875"/>
            <a:ext cx="1138747" cy="306167"/>
          </a:xfrm>
          <a:prstGeom prst="rect">
            <a:avLst/>
          </a:prstGeom>
        </p:spPr>
        <p:txBody>
          <a:bodyPr/>
          <a:lstStyle>
            <a:lvl1pPr>
              <a:defRPr sz="1200" i="1"/>
            </a:lvl1pPr>
          </a:lstStyle>
          <a:p>
            <a:r>
              <a:rPr lang="en-US"/>
              <a:t>CAS - 26 September 2024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64760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906915"/>
          </a:xfrm>
        </p:spPr>
        <p:txBody>
          <a:bodyPr anchor="t">
            <a:normAutofit/>
          </a:bodyPr>
          <a:lstStyle>
            <a:lvl1pPr>
              <a:defRPr sz="3733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00351"/>
            <a:ext cx="10515600" cy="419734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CAS - 26 September 2024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b="1"/>
              <a:t>Introduction to ALBA Synchrotron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58565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60163"/>
            <a:ext cx="59944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143002"/>
            <a:ext cx="5994400" cy="1169551"/>
          </a:xfrm>
        </p:spPr>
        <p:txBody>
          <a:bodyPr/>
          <a:lstStyle>
            <a:lvl1pPr algn="l">
              <a:defRPr>
                <a:solidFill>
                  <a:srgbClr val="112E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908800" y="1149173"/>
            <a:ext cx="47752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100" b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377">
              <a:defRPr/>
            </a:pPr>
            <a:fld id="{393CF724-F9E0-44B8-95BD-D38D8B22F53D}" type="slidenum">
              <a:rPr lang="es-ES" smtClean="0">
                <a:solidFill>
                  <a:prstClr val="white"/>
                </a:solidFill>
              </a:rPr>
              <a:pPr defTabSz="914377">
                <a:defRPr/>
              </a:pPr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B05A50E1-2488-4A65-8798-2BEE5F6B42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205" y="6492875"/>
            <a:ext cx="1138747" cy="306167"/>
          </a:xfrm>
          <a:prstGeom prst="rect">
            <a:avLst/>
          </a:prstGeom>
        </p:spPr>
        <p:txBody>
          <a:bodyPr/>
          <a:lstStyle>
            <a:lvl1pPr>
              <a:defRPr sz="1200" i="1"/>
            </a:lvl1pPr>
          </a:lstStyle>
          <a:p>
            <a:r>
              <a:rPr lang="en-US"/>
              <a:t>CAS - 26 September 2024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425290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274297" y="188641"/>
            <a:ext cx="9244608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AF0D8B8B-1287-4D7D-AA68-E669DCB2EF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205" y="6492875"/>
            <a:ext cx="1138747" cy="306167"/>
          </a:xfrm>
          <a:prstGeom prst="rect">
            <a:avLst/>
          </a:prstGeom>
        </p:spPr>
        <p:txBody>
          <a:bodyPr/>
          <a:lstStyle>
            <a:lvl1pPr>
              <a:defRPr sz="1200" i="1"/>
            </a:lvl1pPr>
          </a:lstStyle>
          <a:p>
            <a:r>
              <a:rPr lang="en-US"/>
              <a:t>CAS - 26 September 2024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318976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3953788" y="2871971"/>
            <a:ext cx="7380515" cy="16596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5067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24" name="Marcador de contenido 23"/>
          <p:cNvSpPr>
            <a:spLocks noGrp="1"/>
          </p:cNvSpPr>
          <p:nvPr>
            <p:ph sz="quarter" idx="10" hasCustomPrompt="1"/>
          </p:nvPr>
        </p:nvSpPr>
        <p:spPr>
          <a:xfrm>
            <a:off x="3964674" y="2301900"/>
            <a:ext cx="7380515" cy="470669"/>
          </a:xfrm>
        </p:spPr>
        <p:txBody>
          <a:bodyPr/>
          <a:lstStyle>
            <a:lvl1pPr marL="0" indent="0">
              <a:buNone/>
              <a:defRPr sz="3733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 err="1"/>
              <a:t>Author</a:t>
            </a:r>
            <a:endParaRPr lang="es-ES" dirty="0"/>
          </a:p>
        </p:txBody>
      </p:sp>
      <p:sp>
        <p:nvSpPr>
          <p:cNvPr id="25" name="Marcador de contenido 23"/>
          <p:cNvSpPr>
            <a:spLocks noGrp="1"/>
          </p:cNvSpPr>
          <p:nvPr>
            <p:ph sz="quarter" idx="11" hasCustomPrompt="1"/>
          </p:nvPr>
        </p:nvSpPr>
        <p:spPr>
          <a:xfrm>
            <a:off x="3964674" y="4630988"/>
            <a:ext cx="7380515" cy="470669"/>
          </a:xfrm>
        </p:spPr>
        <p:txBody>
          <a:bodyPr/>
          <a:lstStyle>
            <a:lvl1pPr marL="0" indent="0">
              <a:buNone/>
              <a:defRPr sz="2667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/>
              <a:t>22/11/2021</a:t>
            </a:r>
          </a:p>
        </p:txBody>
      </p:sp>
    </p:spTree>
    <p:extLst>
      <p:ext uri="{BB962C8B-B14F-4D97-AF65-F5344CB8AC3E}">
        <p14:creationId xmlns:p14="http://schemas.microsoft.com/office/powerpoint/2010/main" val="42704122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60162"/>
            <a:ext cx="59944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143001"/>
            <a:ext cx="5994400" cy="1728447"/>
          </a:xfrm>
        </p:spPr>
        <p:txBody>
          <a:bodyPr/>
          <a:lstStyle>
            <a:lvl1pPr algn="l">
              <a:defRPr>
                <a:solidFill>
                  <a:srgbClr val="112E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908800" y="1149173"/>
            <a:ext cx="47752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315B5D-4802-4EBB-BCEA-8F6839F4F47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223500" y="6669088"/>
            <a:ext cx="1219200" cy="914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40366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4ACF6-006B-B62D-2B7B-FD24730D98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E6DC54-29A1-3349-5200-37EE4F3465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DB918-3A51-6017-F84E-5CDCA0D59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3BF63-3D67-B149-9A80-6B752E5408F0}" type="datetimeFigureOut">
              <a:rPr lang="en-ES" smtClean="0"/>
              <a:t>10/22/2025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20DFD-288C-BE8F-EF68-36AD60CEF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656E6-25B2-9BCD-933B-1B807C904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13C54-A2D8-AB40-8DFF-AFE27FD07D85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3004385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132" y="202034"/>
            <a:ext cx="8853668" cy="1325563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741E18-79F4-D04D-9571-E7DDAF4BD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54240C-E018-CE40-B731-F82B2A4B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4928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FACE1E6-9E2D-4EEA-9C1C-18BBA9269262}" type="datetime1">
              <a:rPr lang="es-ES" smtClean="0"/>
              <a:pPr/>
              <a:t>22/10/2025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8786813" y="6492875"/>
            <a:ext cx="2566987" cy="307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smtClean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5699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A55C7-0388-4B76-B7E9-7AAD8B7E0C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82041F-EA1F-4C4E-B64C-18B26B3850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753EB-8ED5-4EAE-8E56-CD54BEC6F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9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95385-044D-454E-98DF-99A409694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95A7C-3707-42E7-9D23-91DA7E3EC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2FD49-B9FE-4E4D-B6A5-846F96A99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916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C6E08-B63C-4867-8049-E9082F750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C5698-DB78-4FFE-B99B-CB95DAF7A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6251D-D4A0-4F3B-A47C-5237E2A19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317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70329-0E37-467A-8274-5B6E6FA43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F67F1-9820-4976-B7F1-976D7F1E7C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C5054-1909-4996-A88F-C4D1E2A0B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62229-AB8B-46A6-815B-1DA8BAEF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2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08367"/>
            <a:ext cx="5181600" cy="5389333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8367"/>
            <a:ext cx="5181600" cy="538933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CAS - 26 September 2024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to ALBA Synchrotron</a:t>
            </a: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86181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1F0E3-4FA7-42A0-BBC3-73E768D48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4E2CDA-5940-42CF-A93A-271C49AD6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F4509-591B-41F9-9F5B-533637428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614A3B-D062-4281-AFF0-E1A6546F99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A0452B-757A-4F9E-941D-C2217A449E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9E7406-4CC0-45FC-A507-B6A464724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856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76CD4-A906-4462-9C35-707F19903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5F54A-911D-40A6-842F-CBCBABF1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4650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CE80C-7FB2-455D-8CD2-81A75679F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80735"/>
            <a:ext cx="2743200" cy="365125"/>
          </a:xfrm>
        </p:spPr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64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A4D-4401-4C63-8CFE-C0B15698D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E9E37-55D4-4FEF-921A-8721054C8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9F8B35-AF4E-4368-8302-63E2C814C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28627-80A7-4479-997B-889DD6DAA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09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5EFA3-C4BA-4629-80D4-EF8F3F98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2E0A82-1A62-43C8-8395-E25A08A904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466E9F-96BF-4179-98FC-7D03C3150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B176DF-BF0F-41A1-BE20-8E719DE10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116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F9E88-A8BC-40F9-84FD-EC639C76F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A917C7-9361-4B6B-B7F5-23B2A3036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25615-1D99-4067-8473-EA32C18C8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413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27AE72-5B54-4B84-A2FB-D58CE76F37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861A4C-BB00-4089-8231-EAE586EEE5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AA2E1-E2DB-4812-A931-95343FDFC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8228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738"/>
            <a:ext cx="609600" cy="2540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051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685783">
              <a:defRPr/>
            </a:pPr>
            <a:fld id="{393CF724-F9E0-44B8-95BD-D38D8B22F53D}" type="slidenum">
              <a:rPr lang="es-ES" smtClean="0">
                <a:solidFill>
                  <a:prstClr val="white"/>
                </a:solidFill>
              </a:rPr>
              <a:pPr defTabSz="685783">
                <a:defRPr/>
              </a:pPr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75795" y="6550226"/>
            <a:ext cx="609600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825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05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9325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60163"/>
            <a:ext cx="59944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143002"/>
            <a:ext cx="5994400" cy="1169551"/>
          </a:xfrm>
        </p:spPr>
        <p:txBody>
          <a:bodyPr/>
          <a:lstStyle>
            <a:lvl1pPr algn="l">
              <a:defRPr>
                <a:solidFill>
                  <a:srgbClr val="112E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908800" y="1149173"/>
            <a:ext cx="47752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100" b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1505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D69BBC6-FEC8-9242-ADCE-EC93392AB526}"/>
              </a:ext>
            </a:extLst>
          </p:cNvPr>
          <p:cNvSpPr txBox="1">
            <a:spLocks/>
          </p:cNvSpPr>
          <p:nvPr userDrawn="1"/>
        </p:nvSpPr>
        <p:spPr>
          <a:xfrm>
            <a:off x="6096000" y="3445553"/>
            <a:ext cx="3238747" cy="11140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s-ES" dirty="0"/>
              <a:t>TITLE</a:t>
            </a:r>
          </a:p>
          <a:p>
            <a:endParaRPr lang="es-ES" dirty="0"/>
          </a:p>
          <a:p>
            <a:endParaRPr lang="es-ES" dirty="0"/>
          </a:p>
          <a:p>
            <a:r>
              <a:rPr lang="es-ES" sz="1200" b="0" dirty="0">
                <a:effectLst/>
                <a:latin typeface="Roboto" panose="02000000000000000000" pitchFamily="2" charset="0"/>
              </a:rPr>
              <a:t>AUTHOR</a:t>
            </a:r>
          </a:p>
          <a:p>
            <a:r>
              <a:rPr lang="es-ES" sz="1200" b="0" dirty="0">
                <a:effectLst/>
                <a:latin typeface="Roboto" panose="02000000000000000000" pitchFamily="2" charset="0"/>
              </a:rPr>
              <a:t>PLACE DATE</a:t>
            </a:r>
          </a:p>
          <a:p>
            <a:endParaRPr lang="en-US" dirty="0"/>
          </a:p>
        </p:txBody>
      </p:sp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A6B1578-1DF2-0740-BAE4-BA0AF1D427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38981"/>
            <a:ext cx="1694456" cy="845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9068"/>
            <a:ext cx="2103120" cy="25178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8" r="4853"/>
          <a:stretch/>
        </p:blipFill>
        <p:spPr>
          <a:xfrm>
            <a:off x="5233989" y="0"/>
            <a:ext cx="6960188" cy="645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76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93" y="365128"/>
            <a:ext cx="9447212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133" b="0">
                <a:solidFill>
                  <a:srgbClr val="88A0B8"/>
                </a:solidFill>
                <a:latin typeface="Arial Black" panose="020B0A0402010202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4441825"/>
          </a:xfrm>
        </p:spPr>
        <p:txBody>
          <a:bodyPr>
            <a:norm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5" y="1681163"/>
            <a:ext cx="5183188" cy="823912"/>
          </a:xfrm>
        </p:spPr>
        <p:txBody>
          <a:bodyPr anchor="ctr">
            <a:normAutofit/>
          </a:bodyPr>
          <a:lstStyle>
            <a:lvl1pPr marL="0" indent="0">
              <a:buNone/>
              <a:defRPr lang="es-ES" sz="2133" b="0" kern="1200" dirty="0" smtClean="0">
                <a:solidFill>
                  <a:srgbClr val="88A0B8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5" y="2505076"/>
            <a:ext cx="5183188" cy="4441825"/>
          </a:xfrm>
        </p:spPr>
        <p:txBody>
          <a:bodyPr>
            <a:norm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CAS - 26 September 2024</a:t>
            </a:r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to ALBA Synchrotron</a:t>
            </a: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38203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166" y="134118"/>
            <a:ext cx="8853668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741E18-79F4-D04D-9571-E7DDAF4BD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54240C-E018-CE40-B731-F82B2A4B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CAS - 26 September 2024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Introduction to ALBA Synchrotron</a:t>
            </a:r>
            <a:endParaRPr lang="es-E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7069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42396C-69DC-B849-A5A9-ABCA798CF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1F76EC-A8AF-0E4B-8215-01F73C68D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166" y="163936"/>
            <a:ext cx="8853668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847771F4-9122-43CE-88C3-000E4CB09D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CAS - 26 September 2024</a:t>
            </a:r>
            <a:endParaRPr lang="es-E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C8AF0152-9C09-4DD6-996D-A7EF42E0D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Introduction to ALBA Synchrotron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852387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636" y="225977"/>
            <a:ext cx="8853668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fecha 3">
            <a:extLst>
              <a:ext uri="{FF2B5EF4-FFF2-40B4-BE49-F238E27FC236}">
                <a16:creationId xmlns:a16="http://schemas.microsoft.com/office/drawing/2014/main" id="{110D8FF7-B7D1-4BC1-B579-4B1A0BB1BB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CAS - 26 September 2024</a:t>
            </a:r>
            <a:endParaRPr lang="es-ES" dirty="0"/>
          </a:p>
        </p:txBody>
      </p:sp>
      <p:sp>
        <p:nvSpPr>
          <p:cNvPr id="11" name="Marcador de pie de página 4">
            <a:extLst>
              <a:ext uri="{FF2B5EF4-FFF2-40B4-BE49-F238E27FC236}">
                <a16:creationId xmlns:a16="http://schemas.microsoft.com/office/drawing/2014/main" id="{A34503D1-B88A-4C41-81EC-7F2F8D721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Introduction to ALBA Synchrotron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506593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733286" y="210028"/>
            <a:ext cx="5024437" cy="624285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5">
            <a:extLst>
              <a:ext uri="{FF2B5EF4-FFF2-40B4-BE49-F238E27FC236}">
                <a16:creationId xmlns:a16="http://schemas.microsoft.com/office/drawing/2014/main" id="{CF4921F6-15B5-BF44-AB9F-2741B0DB80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1000" y="0"/>
            <a:ext cx="2378927" cy="1994639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B742396C-69DC-B849-A5A9-ABCA798CF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12" name="Marcador de fecha 3">
            <a:extLst>
              <a:ext uri="{FF2B5EF4-FFF2-40B4-BE49-F238E27FC236}">
                <a16:creationId xmlns:a16="http://schemas.microsoft.com/office/drawing/2014/main" id="{2C538082-EB07-46EE-AD6C-380AB4783C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CAS - 26 September 2024</a:t>
            </a:r>
            <a:endParaRPr lang="es-E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487D8897-B420-4172-9F29-7E1382062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Introduction to ALBA Synchrotron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926767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27DAB70A-3E7A-48BB-AEDD-1A034B095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CAS - 26 September 2024</a:t>
            </a:r>
            <a:endParaRPr lang="es-ES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39A56FE3-0853-477E-B6ED-A380EAE91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Introduction to ALBA Synchrotron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730246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F7A64127-1BEF-44B7-8010-949E2254A5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CAS - 26 September 2024</a:t>
            </a:r>
            <a:endParaRPr lang="es-ES" dirty="0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55C017F5-6B57-4BF6-B5D8-89540B824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Introduction to ALBA Synchrotron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73653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8CAA33-DF7A-425F-93F3-86BBE09754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CAS - 26 September 2024</a:t>
            </a:r>
            <a:endParaRPr lang="es-ES" dirty="0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ED30A86C-6CDB-4E7F-BD67-FB285EAB1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Introduction to ALBA Synchrotron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114742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501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8_Blank">
    <p:bg>
      <p:bgPr>
        <a:solidFill>
          <a:srgbClr val="131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trans="19000" gridSize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" t="-6213" r="-98" b="25788"/>
          <a:stretch/>
        </p:blipFill>
        <p:spPr>
          <a:xfrm>
            <a:off x="54551" y="-549835"/>
            <a:ext cx="12137448" cy="7321176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Introduction to ALBA Synchrotron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CAS - 26 September 2024</a:t>
            </a:r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1" y="38099"/>
            <a:ext cx="750888" cy="49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704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492215" y="165241"/>
            <a:ext cx="9427028" cy="1325563"/>
          </a:xfrm>
        </p:spPr>
        <p:txBody>
          <a:bodyPr/>
          <a:lstStyle>
            <a:lvl1pPr algn="l"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4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75795" y="6550227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DD648D7-8526-43BD-9DED-618CF03D0C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5100" y="6504668"/>
            <a:ext cx="2743200" cy="232229"/>
          </a:xfrm>
        </p:spPr>
        <p:txBody>
          <a:bodyPr/>
          <a:lstStyle/>
          <a:p>
            <a:r>
              <a:rPr lang="en-US"/>
              <a:t>CAS - 26 September 2024</a:t>
            </a:r>
            <a:endParaRPr lang="es-E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E4196ED-C799-4BFB-AA1C-066A726C6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0593" y="6470536"/>
            <a:ext cx="4114800" cy="300493"/>
          </a:xfrm>
        </p:spPr>
        <p:txBody>
          <a:bodyPr/>
          <a:lstStyle/>
          <a:p>
            <a:r>
              <a:rPr lang="en-US"/>
              <a:t>Introduction to ALBA Synchrotron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12184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CAS - 26 September 2024</a:t>
            </a:r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to ALBA Synchrotron</a:t>
            </a: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09485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7"/>
          <p:cNvSpPr/>
          <p:nvPr/>
        </p:nvSpPr>
        <p:spPr>
          <a:xfrm>
            <a:off x="1686" y="2"/>
            <a:ext cx="1578407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8" name="bk object 18"/>
          <p:cNvSpPr/>
          <p:nvPr userDrawn="1"/>
        </p:nvSpPr>
        <p:spPr>
          <a:xfrm>
            <a:off x="1685" y="2"/>
            <a:ext cx="12190315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9" name="bk object 19"/>
          <p:cNvSpPr/>
          <p:nvPr/>
        </p:nvSpPr>
        <p:spPr>
          <a:xfrm>
            <a:off x="19737" y="16407"/>
            <a:ext cx="3403868" cy="9083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1" name="bk object 21"/>
          <p:cNvSpPr/>
          <p:nvPr/>
        </p:nvSpPr>
        <p:spPr>
          <a:xfrm>
            <a:off x="6238241" y="2555749"/>
            <a:ext cx="885951" cy="9555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784" y="1935"/>
            <a:ext cx="907217" cy="493932"/>
          </a:xfrm>
          <a:prstGeom prst="rect">
            <a:avLst/>
          </a:prstGeom>
        </p:spPr>
      </p:pic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D4062194-0018-4152-ADD9-FD107BE9ED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205" y="6492875"/>
            <a:ext cx="1138747" cy="306167"/>
          </a:xfrm>
          <a:prstGeom prst="rect">
            <a:avLst/>
          </a:prstGeom>
        </p:spPr>
        <p:txBody>
          <a:bodyPr/>
          <a:lstStyle>
            <a:lvl1pPr>
              <a:defRPr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CAS - 26 September 2024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829227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A55C7-0388-4B76-B7E9-7AAD8B7E0C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82041F-EA1F-4C4E-B64C-18B26B3850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753EB-8ED5-4EAE-8E56-CD54BEC6F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8366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95385-044D-454E-98DF-99A409694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95A7C-3707-42E7-9D23-91DA7E3EC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2FD49-B9FE-4E4D-B6A5-846F96A99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3863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C6E08-B63C-4867-8049-E9082F750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C5698-DB78-4FFE-B99B-CB95DAF7A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6251D-D4A0-4F3B-A47C-5237E2A19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2713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70329-0E37-467A-8274-5B6E6FA43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F67F1-9820-4976-B7F1-976D7F1E7C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C5054-1909-4996-A88F-C4D1E2A0B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62229-AB8B-46A6-815B-1DA8BAEF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1134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1F0E3-4FA7-42A0-BBC3-73E768D48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4E2CDA-5940-42CF-A93A-271C49AD6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F4509-591B-41F9-9F5B-533637428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614A3B-D062-4281-AFF0-E1A6546F99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A0452B-757A-4F9E-941D-C2217A449E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9E7406-4CC0-45FC-A507-B6A464724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9770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76CD4-A906-4462-9C35-707F19903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5F54A-911D-40A6-842F-CBCBABF1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204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CE80C-7FB2-455D-8CD2-81A75679F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80735"/>
            <a:ext cx="2743200" cy="365125"/>
          </a:xfrm>
        </p:spPr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288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A4D-4401-4C63-8CFE-C0B15698D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E9E37-55D4-4FEF-921A-8721054C8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9F8B35-AF4E-4368-8302-63E2C814C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28627-80A7-4479-997B-889DD6DAA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306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5EFA3-C4BA-4629-80D4-EF8F3F98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2E0A82-1A62-43C8-8395-E25A08A904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466E9F-96BF-4179-98FC-7D03C3150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B176DF-BF0F-41A1-BE20-8E719DE10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17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CAS - 26 September 2024</a:t>
            </a:r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to ALBA Synchrotron</a:t>
            </a:r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22402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F9E88-A8BC-40F9-84FD-EC639C76F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A917C7-9361-4B6B-B7F5-23B2A3036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25615-1D99-4067-8473-EA32C18C8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5150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27AE72-5B54-4B84-A2FB-D58CE76F37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861A4C-BB00-4089-8231-EAE586EEE5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AA2E1-E2DB-4812-A931-95343FDFC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6967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738"/>
            <a:ext cx="609600" cy="2540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051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685783">
              <a:defRPr/>
            </a:pPr>
            <a:fld id="{393CF724-F9E0-44B8-95BD-D38D8B22F53D}" type="slidenum">
              <a:rPr lang="es-ES" smtClean="0">
                <a:solidFill>
                  <a:prstClr val="white"/>
                </a:solidFill>
              </a:rPr>
              <a:pPr defTabSz="685783">
                <a:defRPr/>
              </a:pPr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75795" y="6550226"/>
            <a:ext cx="609600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825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05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6592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60163"/>
            <a:ext cx="59944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143002"/>
            <a:ext cx="5994400" cy="1169551"/>
          </a:xfrm>
        </p:spPr>
        <p:txBody>
          <a:bodyPr/>
          <a:lstStyle>
            <a:lvl1pPr algn="l">
              <a:defRPr>
                <a:solidFill>
                  <a:srgbClr val="112E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908800" y="1149173"/>
            <a:ext cx="47752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100" b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6706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8_Blank">
    <p:bg>
      <p:bgPr>
        <a:solidFill>
          <a:srgbClr val="131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trans="19000" gridSize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" t="-6213" r="-98" b="25788"/>
          <a:stretch/>
        </p:blipFill>
        <p:spPr>
          <a:xfrm>
            <a:off x="54551" y="-549835"/>
            <a:ext cx="12137448" cy="7321176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Introduction to ALBA Synchrotron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CAS - 26 September 2024</a:t>
            </a:r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1" y="38099"/>
            <a:ext cx="750888" cy="49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332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2499205" y="332218"/>
            <a:ext cx="8853020" cy="25000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1805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987055" y="1787402"/>
            <a:ext cx="10514513" cy="435109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3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67058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A55C7-0388-4B76-B7E9-7AAD8B7E0C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82041F-EA1F-4C4E-B64C-18B26B3850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753EB-8ED5-4EAE-8E56-CD54BEC6F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9929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95385-044D-454E-98DF-99A409694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95A7C-3707-42E7-9D23-91DA7E3EC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2FD49-B9FE-4E4D-B6A5-846F96A99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824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C6E08-B63C-4867-8049-E9082F750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C5698-DB78-4FFE-B99B-CB95DAF7A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6251D-D4A0-4F3B-A47C-5237E2A19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7612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70329-0E37-467A-8274-5B6E6FA43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F67F1-9820-4976-B7F1-976D7F1E7C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C5054-1909-4996-A88F-C4D1E2A0B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62229-AB8B-46A6-815B-1DA8BAEF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35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7"/>
            <a:ext cx="3932237" cy="1069975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603567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472040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CAS - 26 September 2024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to ALBA Synchrotron</a:t>
            </a: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96842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1F0E3-4FA7-42A0-BBC3-73E768D48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4E2CDA-5940-42CF-A93A-271C49AD6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F4509-591B-41F9-9F5B-533637428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614A3B-D062-4281-AFF0-E1A6546F99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A0452B-757A-4F9E-941D-C2217A449E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9E7406-4CC0-45FC-A507-B6A464724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68627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76CD4-A906-4462-9C35-707F19903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5F54A-911D-40A6-842F-CBCBABF1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945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CE80C-7FB2-455D-8CD2-81A75679F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80735"/>
            <a:ext cx="2743200" cy="365125"/>
          </a:xfrm>
        </p:spPr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6056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A4D-4401-4C63-8CFE-C0B15698D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E9E37-55D4-4FEF-921A-8721054C8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9F8B35-AF4E-4368-8302-63E2C814C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28627-80A7-4479-997B-889DD6DAA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921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5EFA3-C4BA-4629-80D4-EF8F3F98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2E0A82-1A62-43C8-8395-E25A08A904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466E9F-96BF-4179-98FC-7D03C3150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B176DF-BF0F-41A1-BE20-8E719DE10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611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F9E88-A8BC-40F9-84FD-EC639C76F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A917C7-9361-4B6B-B7F5-23B2A3036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25615-1D99-4067-8473-EA32C18C8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5085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27AE72-5B54-4B84-A2FB-D58CE76F37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861A4C-BB00-4089-8231-EAE586EEE5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AA2E1-E2DB-4812-A931-95343FDFC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989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738"/>
            <a:ext cx="609600" cy="2540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051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685783">
              <a:defRPr/>
            </a:pPr>
            <a:fld id="{393CF724-F9E0-44B8-95BD-D38D8B22F53D}" type="slidenum">
              <a:rPr lang="es-ES" smtClean="0">
                <a:solidFill>
                  <a:prstClr val="white"/>
                </a:solidFill>
              </a:rPr>
              <a:pPr defTabSz="685783">
                <a:defRPr/>
              </a:pPr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75795" y="6550226"/>
            <a:ext cx="609600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825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05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276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8_Blank">
    <p:bg>
      <p:bgPr>
        <a:solidFill>
          <a:srgbClr val="131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trans="19000" gridSize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" t="-6213" r="-98" b="25788"/>
          <a:stretch/>
        </p:blipFill>
        <p:spPr>
          <a:xfrm>
            <a:off x="54551" y="-549835"/>
            <a:ext cx="12137448" cy="7321176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Introduction to ALBA Synchrotron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CAS - 26 September 2024</a:t>
            </a:r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1" y="38099"/>
            <a:ext cx="750888" cy="49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508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60163"/>
            <a:ext cx="59944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143002"/>
            <a:ext cx="5994400" cy="1169551"/>
          </a:xfrm>
        </p:spPr>
        <p:txBody>
          <a:bodyPr/>
          <a:lstStyle>
            <a:lvl1pPr algn="l">
              <a:defRPr>
                <a:solidFill>
                  <a:srgbClr val="112E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908800" y="1149173"/>
            <a:ext cx="47752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100" b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302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7"/>
            <a:ext cx="3932237" cy="1069975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5870572"/>
          </a:xfrm>
        </p:spPr>
        <p:txBody>
          <a:bodyPr anchor="t">
            <a:normAutofit/>
          </a:bodyPr>
          <a:lstStyle>
            <a:lvl1pPr marL="0" indent="0">
              <a:buNone/>
              <a:defRPr sz="24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459128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CAS - 26 September 2024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to ALBA Synchrotron</a:t>
            </a: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74876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492215" y="165240"/>
            <a:ext cx="9427028" cy="1325563"/>
          </a:xfrm>
        </p:spPr>
        <p:txBody>
          <a:bodyPr/>
          <a:lstStyle>
            <a:lvl1pPr algn="l"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289414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75795" y="6550226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DD648D7-8526-43BD-9DED-618CF03D0C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5100" y="6504667"/>
            <a:ext cx="2743200" cy="232229"/>
          </a:xfrm>
        </p:spPr>
        <p:txBody>
          <a:bodyPr/>
          <a:lstStyle/>
          <a:p>
            <a:r>
              <a:rPr lang="en-US"/>
              <a:t>CAS - 26 September 2024</a:t>
            </a:r>
            <a:endParaRPr lang="es-E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E4196ED-C799-4BFB-AA1C-066A726C6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0593" y="6470535"/>
            <a:ext cx="4114800" cy="300493"/>
          </a:xfrm>
        </p:spPr>
        <p:txBody>
          <a:bodyPr/>
          <a:lstStyle/>
          <a:p>
            <a:r>
              <a:rPr lang="en-US"/>
              <a:t>Introduction to ALBA Synchrotron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9169239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A55C7-0388-4B76-B7E9-7AAD8B7E0C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82041F-EA1F-4C4E-B64C-18B26B3850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753EB-8ED5-4EAE-8E56-CD54BEC6F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685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95385-044D-454E-98DF-99A409694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95A7C-3707-42E7-9D23-91DA7E3EC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2FD49-B9FE-4E4D-B6A5-846F96A99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4023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C6E08-B63C-4867-8049-E9082F750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C5698-DB78-4FFE-B99B-CB95DAF7A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6251D-D4A0-4F3B-A47C-5237E2A19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981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70329-0E37-467A-8274-5B6E6FA43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F67F1-9820-4976-B7F1-976D7F1E7C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C5054-1909-4996-A88F-C4D1E2A0B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62229-AB8B-46A6-815B-1DA8BAEF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87579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1F0E3-4FA7-42A0-BBC3-73E768D48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4E2CDA-5940-42CF-A93A-271C49AD6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F4509-591B-41F9-9F5B-533637428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614A3B-D062-4281-AFF0-E1A6546F99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A0452B-757A-4F9E-941D-C2217A449E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9E7406-4CC0-45FC-A507-B6A464724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18935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76CD4-A906-4462-9C35-707F19903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5F54A-911D-40A6-842F-CBCBABF1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77359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CE80C-7FB2-455D-8CD2-81A75679F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80735"/>
            <a:ext cx="2743200" cy="365125"/>
          </a:xfrm>
        </p:spPr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746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A4D-4401-4C63-8CFE-C0B15698D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E9E37-55D4-4FEF-921A-8721054C8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9F8B35-AF4E-4368-8302-63E2C814C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28627-80A7-4479-997B-889DD6DAA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8316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5EFA3-C4BA-4629-80D4-EF8F3F98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2E0A82-1A62-43C8-8395-E25A08A904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466E9F-96BF-4179-98FC-7D03C3150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B176DF-BF0F-41A1-BE20-8E719DE10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2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37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13.wmf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12.wmf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1.w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62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7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" y="0"/>
            <a:ext cx="12189611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5" y="177349"/>
            <a:ext cx="9427028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67544"/>
            <a:ext cx="10515600" cy="5290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9446771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026923-C7E2-45C3-B29C-32230263B074}" type="slidenum">
              <a:rPr lang="es-ES" sz="2400" smtClean="0"/>
              <a:pPr/>
              <a:t>‹#›</a:t>
            </a:fld>
            <a:endParaRPr lang="es-E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6771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9A3C1E9-1E17-4B2D-975E-2F80F7CB45F8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760" y="6559322"/>
            <a:ext cx="2743200" cy="232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CAS - 26 September 2024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81107" y="6525189"/>
            <a:ext cx="4114800" cy="3004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b="1" dirty="0"/>
              <a:t>Introduction to ALBA Synchrotron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4021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82" r:id="rId17"/>
    <p:sldLayoutId id="2147483684" r:id="rId18"/>
    <p:sldLayoutId id="2147483851" r:id="rId19"/>
    <p:sldLayoutId id="2147483852" r:id="rId20"/>
    <p:sldLayoutId id="2147483860" r:id="rId21"/>
    <p:sldLayoutId id="2147483861" r:id="rId22"/>
    <p:sldLayoutId id="2147483862" r:id="rId23"/>
    <p:sldLayoutId id="2147483863" r:id="rId24"/>
    <p:sldLayoutId id="2147483864" r:id="rId25"/>
    <p:sldLayoutId id="2147483865" r:id="rId26"/>
    <p:sldLayoutId id="2147483866" r:id="rId27"/>
    <p:sldLayoutId id="2147483868" r:id="rId28"/>
    <p:sldLayoutId id="2147483869" r:id="rId29"/>
    <p:sldLayoutId id="2147483870" r:id="rId30"/>
    <p:sldLayoutId id="2147483873" r:id="rId31"/>
    <p:sldLayoutId id="2147483875" r:id="rId32"/>
    <p:sldLayoutId id="2147483876" r:id="rId33"/>
    <p:sldLayoutId id="2147483979" r:id="rId34"/>
    <p:sldLayoutId id="2147483980" r:id="rId35"/>
  </p:sldLayoutIdLst>
  <p:hf hdr="0"/>
  <p:txStyles>
    <p:titleStyle>
      <a:lvl1pPr algn="r" defTabSz="1219170" rtl="0" eaLnBrk="1" latinLnBrk="0" hangingPunct="1">
        <a:lnSpc>
          <a:spcPct val="90000"/>
        </a:lnSpc>
        <a:spcBef>
          <a:spcPct val="0"/>
        </a:spcBef>
        <a:buNone/>
        <a:defRPr lang="en-US" sz="2400" b="0" kern="1200" dirty="0">
          <a:solidFill>
            <a:srgbClr val="323E4F"/>
          </a:solidFill>
          <a:latin typeface="Arial Black" charset="0"/>
          <a:ea typeface="+mn-ea"/>
          <a:cs typeface="+mn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B092DD-AACD-4956-9E2E-B9174D6F7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LightScreen trans="19000" gridSize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" t="-6213" r="-98" b="25788"/>
          <a:stretch/>
        </p:blipFill>
        <p:spPr>
          <a:xfrm>
            <a:off x="0" y="-554877"/>
            <a:ext cx="12363787" cy="7457701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EBDF17-3306-4B1F-83BA-AD6E52817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023D7-3AB2-4275-9013-D18AED811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EA74A-51F5-444F-90DF-E9DDC1ADB5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3716" y="63791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CAS - 26 September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F6A47-2DA0-4539-B45E-EEA746246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Introduction to ALBA Synchrotron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EF0CE-9981-4095-B4CF-DD2BEB274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C7AB09-8D44-4DCA-83AA-CD7D2025E3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52"/>
          <a:stretch/>
        </p:blipFill>
        <p:spPr>
          <a:xfrm>
            <a:off x="52872" y="44147"/>
            <a:ext cx="858833" cy="48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18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758"/>
            <a:ext cx="1216152" cy="1455951"/>
          </a:xfrm>
          <a:prstGeom prst="rect">
            <a:avLst/>
          </a:prstGeom>
        </p:spPr>
      </p:pic>
      <p:sp>
        <p:nvSpPr>
          <p:cNvPr id="14" name="Marcador de número de diapositiva 5">
            <a:extLst>
              <a:ext uri="{FF2B5EF4-FFF2-40B4-BE49-F238E27FC236}">
                <a16:creationId xmlns:a16="http://schemas.microsoft.com/office/drawing/2014/main" id="{396229D2-9F3B-7E46-8DB0-F338BB65B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513" y="6498121"/>
            <a:ext cx="665922" cy="223354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chemeClr val="bg1"/>
                </a:solidFill>
                <a:latin typeface="ClanOT-Book" panose="02000503030000020004" pitchFamily="2" charset="77"/>
              </a:defRPr>
            </a:lvl1pPr>
          </a:lstStyle>
          <a:p>
            <a:fld id="{19B6D20B-0CA6-9943-86FE-91CE932E197F}" type="slidenum">
              <a:rPr lang="es-ES" smtClean="0"/>
              <a:pPr/>
              <a:t>‹#›</a:t>
            </a:fld>
            <a:endParaRPr lang="es-E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" y="72673"/>
            <a:ext cx="1012958" cy="45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6" r="6756"/>
          <a:stretch/>
        </p:blipFill>
        <p:spPr>
          <a:xfrm>
            <a:off x="10026524" y="-8708"/>
            <a:ext cx="2174185" cy="2030139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624F2AB-EA7B-4C0F-AFFB-CAB1225FEA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16152" y="6559322"/>
            <a:ext cx="1631808" cy="2233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CAS - 26 September 2024</a:t>
            </a:r>
            <a:endParaRPr lang="es-E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F36BFC1-BCBC-47AF-BC4E-8029863CE2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81107" y="6525189"/>
            <a:ext cx="4114800" cy="3004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Introduction to ALBA Synchrotron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19423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8" r:id="rId10"/>
    <p:sldLayoutId id="2147483749" r:id="rId11"/>
    <p:sldLayoutId id="214748391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B092DD-AACD-4956-9E2E-B9174D6F7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LightScreen trans="19000" gridSize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" t="-6213" r="-98" b="25788"/>
          <a:stretch/>
        </p:blipFill>
        <p:spPr>
          <a:xfrm>
            <a:off x="1" y="-599701"/>
            <a:ext cx="12363787" cy="7457701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EBDF17-3306-4B1F-83BA-AD6E52817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023D7-3AB2-4275-9013-D18AED811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EA74A-51F5-444F-90DF-E9DDC1ADB5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CAS - 26 September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F6A47-2DA0-4539-B45E-EEA746246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Introduction to ALBA Synchrotron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EF0CE-9981-4095-B4CF-DD2BEB274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C7AB09-8D44-4DCA-83AA-CD7D2025E3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52"/>
          <a:stretch/>
        </p:blipFill>
        <p:spPr>
          <a:xfrm>
            <a:off x="52872" y="44147"/>
            <a:ext cx="858833" cy="48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44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908" r:id="rId15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EBDF17-3306-4B1F-83BA-AD6E52817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023D7-3AB2-4275-9013-D18AED811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EA74A-51F5-444F-90DF-E9DDC1ADB5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872" y="6360839"/>
            <a:ext cx="36020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CAS - 26 September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F6A47-2DA0-4539-B45E-EEA746246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Introduction to ALBA Synchrotron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EF0CE-9981-4095-B4CF-DD2BEB274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C7AB09-8D44-4DCA-83AA-CD7D2025E3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52"/>
          <a:stretch/>
        </p:blipFill>
        <p:spPr>
          <a:xfrm>
            <a:off x="52872" y="44147"/>
            <a:ext cx="858833" cy="48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035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  <p:sldLayoutId id="2147483926" r:id="rId14"/>
    <p:sldLayoutId id="2147483927" r:id="rId15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EBDF17-3306-4B1F-83BA-AD6E52817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023D7-3AB2-4275-9013-D18AED811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EA74A-51F5-444F-90DF-E9DDC1ADB5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872" y="6360839"/>
            <a:ext cx="36020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CAS - 26 September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F6A47-2DA0-4539-B45E-EEA746246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Introduction to ALBA Synchrotron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EF0CE-9981-4095-B4CF-DD2BEB274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C7AB09-8D44-4DCA-83AA-CD7D2025E3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52"/>
          <a:stretch/>
        </p:blipFill>
        <p:spPr>
          <a:xfrm>
            <a:off x="52872" y="44147"/>
            <a:ext cx="858833" cy="48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87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  <p:sldLayoutId id="2147483941" r:id="rId13"/>
    <p:sldLayoutId id="2147483943" r:id="rId14"/>
    <p:sldLayoutId id="2147483944" r:id="rId15"/>
    <p:sldLayoutId id="2147483945" r:id="rId16"/>
    <p:sldLayoutId id="2147483946" r:id="rId17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32.jpeg"/><Relationship Id="rId5" Type="http://schemas.openxmlformats.org/officeDocument/2006/relationships/diagramLayout" Target="../diagrams/layout1.xml"/><Relationship Id="rId15" Type="http://schemas.openxmlformats.org/officeDocument/2006/relationships/image" Target="../media/image36.jpg"/><Relationship Id="rId10" Type="http://schemas.openxmlformats.org/officeDocument/2006/relationships/image" Target="../media/image31.png"/><Relationship Id="rId4" Type="http://schemas.openxmlformats.org/officeDocument/2006/relationships/diagramData" Target="../diagrams/data1.xml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596CB-E7A8-49C2-A450-F57F76A83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</a:t>
            </a:fld>
            <a:endParaRPr lang="es-E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9B3C5B-531A-4D0E-A5B0-D7E31E5340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67" b="23585"/>
          <a:stretch/>
        </p:blipFill>
        <p:spPr>
          <a:xfrm>
            <a:off x="-2029" y="2354376"/>
            <a:ext cx="12192000" cy="451413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810858-1605-4C0C-A53F-1F0A2E3F4891}"/>
              </a:ext>
            </a:extLst>
          </p:cNvPr>
          <p:cNvSpPr/>
          <p:nvPr/>
        </p:nvSpPr>
        <p:spPr>
          <a:xfrm>
            <a:off x="804466" y="436535"/>
            <a:ext cx="77986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</a:rPr>
              <a:t>ESLS RF &amp; </a:t>
            </a:r>
            <a:r>
              <a:rPr lang="en-US" sz="3200" b="1" i="1" dirty="0" err="1">
                <a:solidFill>
                  <a:schemeClr val="accent5">
                    <a:lumMod val="75000"/>
                  </a:schemeClr>
                </a:solidFill>
              </a:rPr>
              <a:t>HarmonLIP</a:t>
            </a: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</a:rPr>
              <a:t> Workshops</a:t>
            </a:r>
            <a:r>
              <a:rPr lang="en-US" sz="2800" b="1" dirty="0"/>
              <a:t>				</a:t>
            </a:r>
            <a:endParaRPr lang="es-ES" i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19CC53-6307-49FA-BFB2-85237176D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6229" y="6471619"/>
            <a:ext cx="1360264" cy="2922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C469F0-65B6-4CFE-99D6-FBD47E3E22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0" t="2794" b="1281"/>
          <a:stretch/>
        </p:blipFill>
        <p:spPr>
          <a:xfrm>
            <a:off x="10763627" y="6466793"/>
            <a:ext cx="1360264" cy="2970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B6E281-B0FB-BBCD-90B7-9CB72D9321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4645" y="944367"/>
            <a:ext cx="3942792" cy="945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4C7230-C1C6-E5F4-6623-83A116E9C9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3176" y="371909"/>
            <a:ext cx="1986535" cy="16283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E6B63D-6C70-325C-96FD-B7F301A5555A}"/>
              </a:ext>
            </a:extLst>
          </p:cNvPr>
          <p:cNvSpPr txBox="1"/>
          <p:nvPr/>
        </p:nvSpPr>
        <p:spPr>
          <a:xfrm>
            <a:off x="5599386" y="1078565"/>
            <a:ext cx="6143296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 dirty="0"/>
              <a:t>Welcome</a:t>
            </a:r>
            <a:endParaRPr lang="en-US" sz="2800" b="1" dirty="0"/>
          </a:p>
          <a:p>
            <a:pPr algn="r"/>
            <a:r>
              <a:rPr lang="en-US" i="1" dirty="0"/>
              <a:t>Francis Perez </a:t>
            </a:r>
          </a:p>
          <a:p>
            <a:pPr algn="r"/>
            <a:r>
              <a:rPr lang="en-US" i="1" dirty="0"/>
              <a:t>Head Accelerator’s Division</a:t>
            </a:r>
          </a:p>
          <a:p>
            <a:pPr algn="r"/>
            <a:r>
              <a:rPr lang="en-US" i="1" dirty="0"/>
              <a:t>October 22</a:t>
            </a:r>
            <a:r>
              <a:rPr lang="en-US" i="1" baseline="30000" dirty="0"/>
              <a:t>nd</a:t>
            </a:r>
            <a:r>
              <a:rPr lang="en-US" i="1" dirty="0"/>
              <a:t>,  2025</a:t>
            </a:r>
            <a:endParaRPr lang="es-ES" i="1" dirty="0"/>
          </a:p>
        </p:txBody>
      </p:sp>
    </p:spTree>
    <p:extLst>
      <p:ext uri="{BB962C8B-B14F-4D97-AF65-F5344CB8AC3E}">
        <p14:creationId xmlns:p14="http://schemas.microsoft.com/office/powerpoint/2010/main" val="3497523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E53B275-85F6-4062-9F42-EAA8D1499EBE}"/>
              </a:ext>
            </a:extLst>
          </p:cNvPr>
          <p:cNvSpPr txBox="1"/>
          <p:nvPr/>
        </p:nvSpPr>
        <p:spPr>
          <a:xfrm>
            <a:off x="2896361" y="380825"/>
            <a:ext cx="4248792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cs typeface="Arial" panose="020B0604020202020204" pitchFamily="34" charset="0"/>
              </a:rPr>
              <a:t>ALBA key parameters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D5152A-338E-4160-A958-045125FEE7EF}"/>
              </a:ext>
            </a:extLst>
          </p:cNvPr>
          <p:cNvSpPr txBox="1"/>
          <p:nvPr/>
        </p:nvSpPr>
        <p:spPr>
          <a:xfrm>
            <a:off x="8549307" y="2340577"/>
            <a:ext cx="3227319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1">
                <a:solidFill>
                  <a:schemeClr val="tx2"/>
                </a:solidFill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13 operating BLs</a:t>
            </a:r>
          </a:p>
          <a:p>
            <a:r>
              <a:rPr lang="en-US" sz="2400" dirty="0"/>
              <a:t>1 in construction</a:t>
            </a:r>
          </a:p>
          <a:p>
            <a:r>
              <a:rPr lang="en-US" sz="2400" dirty="0"/>
              <a:t>2 for acc. diagnostics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3A3319-1EC3-42DF-828B-916EA8A64A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4031" y="3824924"/>
            <a:ext cx="4093657" cy="25059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0A1C707-043A-4F3E-A37D-F294AE91573E}"/>
              </a:ext>
            </a:extLst>
          </p:cNvPr>
          <p:cNvSpPr txBox="1"/>
          <p:nvPr/>
        </p:nvSpPr>
        <p:spPr>
          <a:xfrm>
            <a:off x="8274294" y="5137782"/>
            <a:ext cx="2018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Top-up operation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8E79004-26FE-4F06-BAF5-1E4F0BC191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113" y="1165573"/>
            <a:ext cx="7254474" cy="486571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F70C42A-CDC9-454D-9C8A-A4E9464B0936}"/>
              </a:ext>
            </a:extLst>
          </p:cNvPr>
          <p:cNvSpPr/>
          <p:nvPr/>
        </p:nvSpPr>
        <p:spPr>
          <a:xfrm>
            <a:off x="3574200" y="2814417"/>
            <a:ext cx="116121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ALBA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32A4C3-F9CE-405B-8194-AC87707BD5E1}"/>
              </a:ext>
            </a:extLst>
          </p:cNvPr>
          <p:cNvSpPr/>
          <p:nvPr/>
        </p:nvSpPr>
        <p:spPr>
          <a:xfrm>
            <a:off x="4811859" y="4956334"/>
            <a:ext cx="1200971" cy="523220"/>
          </a:xfrm>
          <a:prstGeom prst="rect">
            <a:avLst/>
          </a:prstGeom>
          <a:solidFill>
            <a:srgbClr val="FFFFFF">
              <a:alpha val="70980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JEMCA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948FC58-D6B5-4CDD-9D9D-D7FAB3B230A2}"/>
              </a:ext>
            </a:extLst>
          </p:cNvPr>
          <p:cNvSpPr/>
          <p:nvPr/>
        </p:nvSpPr>
        <p:spPr>
          <a:xfrm>
            <a:off x="666001" y="5337837"/>
            <a:ext cx="41458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4472C4"/>
                </a:solidFill>
                <a:cs typeface="Arial" panose="020B0604020202020204" pitchFamily="34" charset="0"/>
              </a:rPr>
              <a:t>Joint Electron Microscope Center at ALBA </a:t>
            </a:r>
          </a:p>
          <a:p>
            <a:r>
              <a:rPr lang="en-US" sz="1400" i="1" dirty="0">
                <a:solidFill>
                  <a:prstClr val="black"/>
                </a:solidFill>
                <a:cs typeface="Arial" panose="020B0604020202020204" pitchFamily="34" charset="0"/>
              </a:rPr>
              <a:t>50% Funded through Catalan ERDF, and </a:t>
            </a:r>
          </a:p>
          <a:p>
            <a:r>
              <a:rPr lang="en-US" sz="1400" i="1" dirty="0">
                <a:solidFill>
                  <a:prstClr val="black"/>
                </a:solidFill>
                <a:cs typeface="Arial" panose="020B0604020202020204" pitchFamily="34" charset="0"/>
              </a:rPr>
              <a:t>50% co-funded by different partners</a:t>
            </a: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ABCCB6-D899-4794-A7F1-AED0C18DC836}"/>
              </a:ext>
            </a:extLst>
          </p:cNvPr>
          <p:cNvSpPr txBox="1"/>
          <p:nvPr/>
        </p:nvSpPr>
        <p:spPr>
          <a:xfrm>
            <a:off x="7352549" y="836383"/>
            <a:ext cx="386224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 dirty="0">
                <a:solidFill>
                  <a:schemeClr val="tx2"/>
                </a:solidFill>
                <a:cs typeface="Arial" panose="020B0604020202020204" pitchFamily="34" charset="0"/>
              </a:rPr>
              <a:t>e- Energy = 3 GeV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 dirty="0">
                <a:solidFill>
                  <a:schemeClr val="tx2"/>
                </a:solidFill>
                <a:cs typeface="Arial" panose="020B0604020202020204" pitchFamily="34" charset="0"/>
              </a:rPr>
              <a:t>C = 268.8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 dirty="0">
                <a:solidFill>
                  <a:schemeClr val="tx2"/>
                </a:solidFill>
                <a:cs typeface="Arial" panose="020B0604020202020204" pitchFamily="34" charset="0"/>
              </a:rPr>
              <a:t>Emittance = 4.4 </a:t>
            </a:r>
            <a:r>
              <a:rPr lang="en-US" sz="2400" b="1" i="1" dirty="0" err="1">
                <a:solidFill>
                  <a:schemeClr val="tx2"/>
                </a:solidFill>
                <a:cs typeface="Arial" panose="020B0604020202020204" pitchFamily="34" charset="0"/>
              </a:rPr>
              <a:t>nmrad</a:t>
            </a:r>
            <a:endParaRPr lang="en-US" sz="2400" b="1" i="1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0B385EE-D481-4852-9356-9624DE16D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9873" y="1027156"/>
            <a:ext cx="1377815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97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5449" y="2724729"/>
            <a:ext cx="2430847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ALBA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key numbers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79359" y="1018047"/>
            <a:ext cx="2430847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+450 yearly experiments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5913" y="2232287"/>
            <a:ext cx="223163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+3800 publications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87768" y="5165415"/>
            <a:ext cx="182792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+270 staff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45001" y="570734"/>
            <a:ext cx="217129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+ 3500 yearly user visits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81063" y="1387343"/>
            <a:ext cx="3251789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+ 4500 national and + 4500 international users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7201" y="81673"/>
            <a:ext cx="1972623" cy="4817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6195" y="614357"/>
            <a:ext cx="1873624" cy="4017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9441" y="81677"/>
            <a:ext cx="987759" cy="929783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6290683-AC06-4195-99E3-C14D76606CFC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Introduction to ALBA Synchrotron</a:t>
            </a:r>
            <a:endParaRPr lang="it-IT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9C134E-F9C4-4922-8D5D-D0801A298A53}"/>
              </a:ext>
            </a:extLst>
          </p:cNvPr>
          <p:cNvSpPr txBox="1"/>
          <p:nvPr/>
        </p:nvSpPr>
        <p:spPr>
          <a:xfrm>
            <a:off x="8891876" y="3149399"/>
            <a:ext cx="223163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+3500 public experiments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71303C-F571-4286-812A-B29358227681}"/>
              </a:ext>
            </a:extLst>
          </p:cNvPr>
          <p:cNvSpPr txBox="1"/>
          <p:nvPr/>
        </p:nvSpPr>
        <p:spPr>
          <a:xfrm>
            <a:off x="7458085" y="4439779"/>
            <a:ext cx="252411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+700 industrial experiments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96DCB0-2E1F-4B1D-BC74-9F22838AB639}"/>
              </a:ext>
            </a:extLst>
          </p:cNvPr>
          <p:cNvSpPr txBox="1"/>
          <p:nvPr/>
        </p:nvSpPr>
        <p:spPr>
          <a:xfrm>
            <a:off x="1347893" y="4672974"/>
            <a:ext cx="246785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+1100</a:t>
            </a:r>
          </a:p>
          <a:p>
            <a:r>
              <a:rPr lang="en-US" sz="2800" dirty="0">
                <a:solidFill>
                  <a:schemeClr val="bg1"/>
                </a:solidFill>
              </a:rPr>
              <a:t>Proteins in PDB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0DECFC-A51F-4DDA-9B9C-87F14CA57FBB}"/>
              </a:ext>
            </a:extLst>
          </p:cNvPr>
          <p:cNvSpPr txBox="1"/>
          <p:nvPr/>
        </p:nvSpPr>
        <p:spPr>
          <a:xfrm>
            <a:off x="738069" y="3401002"/>
            <a:ext cx="223163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&lt;IF&gt; &gt;9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3ADC5C-706F-4F1A-9A0E-743F0F7EA32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722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93AFF0CE-C57D-13A8-00A3-A771552F7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90" y="5547716"/>
            <a:ext cx="1193376" cy="94289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E504B1-3FE3-4AC2-95D7-A53BA41B4E6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53851" y="6493933"/>
            <a:ext cx="438149" cy="364067"/>
          </a:xfrm>
        </p:spPr>
        <p:txBody>
          <a:bodyPr/>
          <a:lstStyle/>
          <a:p>
            <a:pPr defTabSz="1219140">
              <a:defRPr/>
            </a:pPr>
            <a:fld id="{59A3C1E9-1E17-4B2D-975E-2F80F7CB45F8}" type="slidenum">
              <a:rPr lang="es-ES">
                <a:solidFill>
                  <a:prstClr val="white"/>
                </a:solidFill>
              </a:rPr>
              <a:pPr defTabSz="1219140">
                <a:defRPr/>
              </a:pPr>
              <a:t>4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6947FF-90B8-44A9-9849-DBD7DC968F8A}"/>
              </a:ext>
            </a:extLst>
          </p:cNvPr>
          <p:cNvSpPr/>
          <p:nvPr/>
        </p:nvSpPr>
        <p:spPr>
          <a:xfrm>
            <a:off x="1631721" y="142567"/>
            <a:ext cx="8844463" cy="8912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r>
              <a:rPr lang="en-US" sz="3600" b="1" i="1" dirty="0">
                <a:solidFill>
                  <a:schemeClr val="tx2"/>
                </a:solidFill>
              </a:rPr>
              <a:t>ALBA: past, present and future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4472B6-7372-49A8-A992-F3CEE3D5529F}"/>
              </a:ext>
            </a:extLst>
          </p:cNvPr>
          <p:cNvSpPr txBox="1"/>
          <p:nvPr/>
        </p:nvSpPr>
        <p:spPr>
          <a:xfrm>
            <a:off x="6854550" y="4303457"/>
            <a:ext cx="3754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>
              <a:defRPr/>
            </a:pPr>
            <a:endParaRPr lang="en-US" sz="200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1219140">
              <a:defRPr/>
            </a:pPr>
            <a:endParaRPr lang="en-US" sz="200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1219140">
              <a:defRPr/>
            </a:pPr>
            <a:endParaRPr lang="en-US" sz="2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E3D153F-25AB-4401-86AF-6F1D908073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7687539"/>
              </p:ext>
            </p:extLst>
          </p:nvPr>
        </p:nvGraphicFramePr>
        <p:xfrm>
          <a:off x="218366" y="1538884"/>
          <a:ext cx="11884233" cy="5061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03F0A3AB-ED0E-4F61-B3F6-04C0555981DE}"/>
              </a:ext>
            </a:extLst>
          </p:cNvPr>
          <p:cNvSpPr/>
          <p:nvPr/>
        </p:nvSpPr>
        <p:spPr>
          <a:xfrm>
            <a:off x="769181" y="1258172"/>
            <a:ext cx="2539641" cy="1077218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defTabSz="1219140">
              <a:defRPr/>
            </a:pPr>
            <a:r>
              <a:rPr lang="en-US" sz="1600" b="1" dirty="0">
                <a:solidFill>
                  <a:prstClr val="white"/>
                </a:solidFill>
                <a:latin typeface="Calibri" panose="020F0502020204030204"/>
              </a:rPr>
              <a:t>2003 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– Creation of CELLS Consortium (Spanish Government and regional Catalan Government).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6F24F3E-3673-469E-BB7D-103463D630F3}"/>
              </a:ext>
            </a:extLst>
          </p:cNvPr>
          <p:cNvSpPr/>
          <p:nvPr/>
        </p:nvSpPr>
        <p:spPr>
          <a:xfrm>
            <a:off x="3322461" y="4709041"/>
            <a:ext cx="236928" cy="24545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1FFE1C-46E0-45F6-99D2-014D62D5E588}"/>
              </a:ext>
            </a:extLst>
          </p:cNvPr>
          <p:cNvSpPr txBox="1"/>
          <p:nvPr/>
        </p:nvSpPr>
        <p:spPr>
          <a:xfrm>
            <a:off x="3322461" y="5031144"/>
            <a:ext cx="1367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>
              <a:defRPr/>
            </a:pPr>
            <a:r>
              <a:rPr lang="en-US" sz="1600" b="1" i="1" dirty="0">
                <a:solidFill>
                  <a:prstClr val="black"/>
                </a:solidFill>
                <a:latin typeface="Calibri" panose="020F0502020204030204"/>
              </a:rPr>
              <a:t>2006</a:t>
            </a:r>
          </a:p>
          <a:p>
            <a:pPr defTabSz="1219140">
              <a:defRPr/>
            </a:pPr>
            <a:r>
              <a:rPr lang="en-US" sz="1600" b="1" i="1" dirty="0">
                <a:solidFill>
                  <a:prstClr val="black"/>
                </a:solidFill>
                <a:latin typeface="Calibri" panose="020F0502020204030204"/>
              </a:rPr>
              <a:t>Starting ALBA construction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277B30-B866-4D96-80C3-5541EC94EF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9389" y="2152992"/>
            <a:ext cx="1850939" cy="1022160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FE93F02-FC0B-425C-9B4E-06CC876ED0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70342" y="2919834"/>
            <a:ext cx="1839565" cy="864961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21A0C80-169A-417F-B300-9304FF727A0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1" b="9252"/>
          <a:stretch/>
        </p:blipFill>
        <p:spPr>
          <a:xfrm>
            <a:off x="8559950" y="1194027"/>
            <a:ext cx="3051132" cy="1083806"/>
          </a:xfrm>
          <a:prstGeom prst="rect">
            <a:avLst/>
          </a:prstGeom>
          <a:ln w="38100">
            <a:solidFill>
              <a:srgbClr val="00FFFF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ADC236-33D2-4883-81EC-4F2965C0ED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0328" y="1499727"/>
            <a:ext cx="1077575" cy="1533044"/>
          </a:xfrm>
          <a:prstGeom prst="rect">
            <a:avLst/>
          </a:prstGeom>
          <a:ln w="28575">
            <a:solidFill>
              <a:srgbClr val="0BDBD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52F50F-1019-B59B-230D-33F43587034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66395" y="4142577"/>
            <a:ext cx="3409789" cy="227231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F826011-64FB-1C80-7C0D-444C8997D0E6}"/>
              </a:ext>
            </a:extLst>
          </p:cNvPr>
          <p:cNvSpPr txBox="1"/>
          <p:nvPr/>
        </p:nvSpPr>
        <p:spPr>
          <a:xfrm>
            <a:off x="7248741" y="3811075"/>
            <a:ext cx="10750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1" dirty="0"/>
              <a:t>9/9/2025</a:t>
            </a:r>
            <a:endParaRPr lang="es-ES" sz="1400" i="1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78FD9EA-A002-E57B-87E6-85495018026E}"/>
              </a:ext>
            </a:extLst>
          </p:cNvPr>
          <p:cNvSpPr>
            <a:spLocks noChangeAspect="1"/>
          </p:cNvSpPr>
          <p:nvPr/>
        </p:nvSpPr>
        <p:spPr>
          <a:xfrm flipH="1">
            <a:off x="1908814" y="6450789"/>
            <a:ext cx="130188" cy="133033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s-E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F3590D4-F45C-C38B-92F3-D6A5867099DC}"/>
              </a:ext>
            </a:extLst>
          </p:cNvPr>
          <p:cNvGrpSpPr/>
          <p:nvPr/>
        </p:nvGrpSpPr>
        <p:grpSpPr>
          <a:xfrm>
            <a:off x="962319" y="6026711"/>
            <a:ext cx="2747806" cy="1181471"/>
            <a:chOff x="2362164" y="4218049"/>
            <a:chExt cx="2213487" cy="118147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EEEB68D-B9DF-2A41-BA44-46DD394DDA24}"/>
                </a:ext>
              </a:extLst>
            </p:cNvPr>
            <p:cNvSpPr/>
            <p:nvPr/>
          </p:nvSpPr>
          <p:spPr>
            <a:xfrm>
              <a:off x="2362164" y="4218049"/>
              <a:ext cx="889329" cy="79328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939ED49-D5D0-ED94-21ED-0B735D855F92}"/>
                </a:ext>
              </a:extLst>
            </p:cNvPr>
            <p:cNvSpPr txBox="1"/>
            <p:nvPr/>
          </p:nvSpPr>
          <p:spPr>
            <a:xfrm>
              <a:off x="3229483" y="4606233"/>
              <a:ext cx="1346168" cy="7932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8701" tIns="0" rIns="0" bIns="0" numCol="1" spcCol="1270" anchor="t" anchorCtr="0">
              <a:noAutofit/>
            </a:bodyPr>
            <a:lstStyle/>
            <a:p>
              <a:pPr marL="0" lvl="0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b="1" i="1" kern="1200" dirty="0"/>
                <a:t>1993   </a:t>
              </a:r>
              <a:r>
                <a:rPr lang="en-US" sz="1200" b="1" i="1" dirty="0"/>
                <a:t>Initial concept</a:t>
              </a:r>
              <a:endParaRPr lang="en-US" sz="1400" b="1" i="1" kern="1200" dirty="0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F92A6E3-CA5F-402D-BCC4-EC28713E8B9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24495" y="3765977"/>
            <a:ext cx="1814868" cy="864961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  <p:pic>
        <p:nvPicPr>
          <p:cNvPr id="26" name="Picture 25" descr="A group of men signing papers&#10;&#10;AI-generated content may be incorrect.">
            <a:extLst>
              <a:ext uri="{FF2B5EF4-FFF2-40B4-BE49-F238E27FC236}">
                <a16:creationId xmlns:a16="http://schemas.microsoft.com/office/drawing/2014/main" id="{DBDCD6B8-889C-E799-BBCB-83205B58018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58" b="14527"/>
          <a:stretch/>
        </p:blipFill>
        <p:spPr>
          <a:xfrm>
            <a:off x="1247191" y="4493652"/>
            <a:ext cx="1345422" cy="102247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27133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25286-90EA-D3AA-BB8A-08D585BAAF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E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FF21D0-C1BF-E53D-08B3-461343A4F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64" y="0"/>
            <a:ext cx="7772400" cy="48344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A9F3F0-83D8-9324-17E8-0A100C31C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110077"/>
            <a:ext cx="7772400" cy="46396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BD642C-BAF9-C7DE-DE39-E53D5C05E6A6}"/>
              </a:ext>
            </a:extLst>
          </p:cNvPr>
          <p:cNvSpPr txBox="1"/>
          <p:nvPr/>
        </p:nvSpPr>
        <p:spPr>
          <a:xfrm>
            <a:off x="1524000" y="5082703"/>
            <a:ext cx="3324112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s-ES" sz="28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YESTERDAY!</a:t>
            </a:r>
          </a:p>
          <a:p>
            <a:pPr algn="ctr"/>
            <a:r>
              <a:rPr lang="es-ES" sz="2800" b="1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s-ES" sz="28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21st, 2025 </a:t>
            </a:r>
          </a:p>
        </p:txBody>
      </p:sp>
    </p:spTree>
    <p:extLst>
      <p:ext uri="{BB962C8B-B14F-4D97-AF65-F5344CB8AC3E}">
        <p14:creationId xmlns:p14="http://schemas.microsoft.com/office/powerpoint/2010/main" val="632287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8FA68-94B3-434D-B7B7-4F766BB05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772" y="158825"/>
            <a:ext cx="4443917" cy="1325563"/>
          </a:xfrm>
        </p:spPr>
        <p:txBody>
          <a:bodyPr/>
          <a:lstStyle/>
          <a:p>
            <a:r>
              <a:rPr lang="en-US" sz="3600" i="1" dirty="0">
                <a:solidFill>
                  <a:schemeClr val="tx2"/>
                </a:solidFill>
                <a:ea typeface="+mn-ea"/>
                <a:cs typeface="+mn-cs"/>
              </a:rPr>
              <a:t>ALBA II Project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9F0DA8-3A55-4C6B-846F-88ABE5E0B6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6</a:t>
            </a:fld>
            <a:endParaRPr lang="es-ES" dirty="0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A350EB-84A6-9A9A-E23E-67EB47A1D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172"/>
            <a:ext cx="12217070" cy="35185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9B0E24-F7DD-3E53-7AEC-07FAB0E8F087}"/>
              </a:ext>
            </a:extLst>
          </p:cNvPr>
          <p:cNvSpPr txBox="1"/>
          <p:nvPr/>
        </p:nvSpPr>
        <p:spPr>
          <a:xfrm>
            <a:off x="458879" y="4446433"/>
            <a:ext cx="51503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928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upgrade ALBA II includes:	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382BA9-C235-64EC-C020-E77883E48192}"/>
              </a:ext>
            </a:extLst>
          </p:cNvPr>
          <p:cNvSpPr txBox="1"/>
          <p:nvPr/>
        </p:nvSpPr>
        <p:spPr>
          <a:xfrm>
            <a:off x="4708668" y="4505591"/>
            <a:ext cx="738483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928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Upgrade of the storage 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928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Renovation</a:t>
            </a:r>
            <a:r>
              <a:rPr lang="en-GB" sz="2000" dirty="0">
                <a:solidFill>
                  <a:srgbClr val="00928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of the existing beamlines.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928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Expansion</a:t>
            </a:r>
            <a:r>
              <a:rPr lang="en-GB" sz="2000" dirty="0">
                <a:solidFill>
                  <a:srgbClr val="00928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of the infrastructure.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928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sz="2000" b="1" dirty="0">
                <a:solidFill>
                  <a:srgbClr val="00928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onstruction</a:t>
            </a:r>
            <a:r>
              <a:rPr lang="en-GB" sz="2000" dirty="0">
                <a:solidFill>
                  <a:srgbClr val="00928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of up to three new long beamlines.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928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2000" b="1" dirty="0">
                <a:solidFill>
                  <a:srgbClr val="00928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ynergy</a:t>
            </a:r>
            <a:r>
              <a:rPr lang="en-GB" sz="2000" dirty="0">
                <a:solidFill>
                  <a:srgbClr val="00928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to create a scientific and technological pole in the area.</a:t>
            </a:r>
            <a:endParaRPr lang="en-GB" sz="2000" dirty="0">
              <a:solidFill>
                <a:srgbClr val="0092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556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8FA68-94B3-434D-B7B7-4F766BB05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772" y="158825"/>
            <a:ext cx="5048462" cy="1325563"/>
          </a:xfrm>
        </p:spPr>
        <p:txBody>
          <a:bodyPr/>
          <a:lstStyle/>
          <a:p>
            <a:r>
              <a:rPr lang="en-US" sz="4000" i="1" dirty="0">
                <a:solidFill>
                  <a:schemeClr val="accent5">
                    <a:lumMod val="75000"/>
                  </a:schemeClr>
                </a:solidFill>
              </a:rPr>
              <a:t>Enjoy the Workshop!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9F0DA8-3A55-4C6B-846F-88ABE5E0B6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7</a:t>
            </a:fld>
            <a:endParaRPr lang="es-ES" dirty="0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A350EB-84A6-9A9A-E23E-67EB47A1D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172"/>
            <a:ext cx="12217070" cy="35185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790E5A-EB9D-E5B4-C2AF-1E8E4E019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835" y="4498099"/>
            <a:ext cx="739140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060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>
        <a:noAutofit/>
      </a:bodyPr>
      <a:lstStyle>
        <a:defPPr>
          <a:defRPr sz="28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3946</TotalTime>
  <Words>230</Words>
  <Application>Microsoft Office PowerPoint</Application>
  <PresentationFormat>Widescreen</PresentationFormat>
  <Paragraphs>62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7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ClanOT-Book</vt:lpstr>
      <vt:lpstr>Roboto</vt:lpstr>
      <vt:lpstr>Times New Roman</vt:lpstr>
      <vt:lpstr>Tema de Office</vt:lpstr>
      <vt:lpstr>1_Custom Design</vt:lpstr>
      <vt:lpstr>1_Tema de Office</vt:lpstr>
      <vt:lpstr>2_Custom Design</vt:lpstr>
      <vt:lpstr>7_Custom Design</vt:lpstr>
      <vt:lpstr>8_Custom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ALBA II Project</vt:lpstr>
      <vt:lpstr>Enjoy the Workshop!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Caterina Biscari</dc:creator>
  <cp:lastModifiedBy>Francisco José Pérez Rodríguez</cp:lastModifiedBy>
  <cp:revision>186</cp:revision>
  <dcterms:created xsi:type="dcterms:W3CDTF">2023-06-22T17:08:22Z</dcterms:created>
  <dcterms:modified xsi:type="dcterms:W3CDTF">2025-10-22T06:41:51Z</dcterms:modified>
</cp:coreProperties>
</file>