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59" r:id="rId4"/>
    <p:sldId id="260" r:id="rId5"/>
    <p:sldId id="258" r:id="rId6"/>
    <p:sldId id="262" r:id="rId7"/>
  </p:sldIdLst>
  <p:sldSz cx="12192000" cy="6858000"/>
  <p:notesSz cx="6858000" cy="9144000"/>
  <p:embeddedFontLst>
    <p:embeddedFont>
      <p:font typeface="Open Sans" panose="020B0606030504020204" pitchFamily="34" charset="0"/>
      <p:regular r:id="rId9"/>
      <p:bold r:id="rId10"/>
      <p:italic r:id="rId11"/>
      <p:boldItalic r:id="rId12"/>
    </p:embeddedFont>
    <p:embeddedFont>
      <p:font typeface="Outfit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F4E"/>
    <a:srgbClr val="3858A4"/>
    <a:srgbClr val="D1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1"/>
    <p:restoredTop sz="94697"/>
  </p:normalViewPr>
  <p:slideViewPr>
    <p:cSldViewPr snapToGrid="0">
      <p:cViewPr varScale="1">
        <p:scale>
          <a:sx n="105" d="100"/>
          <a:sy n="105" d="100"/>
        </p:scale>
        <p:origin x="9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49C9D-9F04-4A4F-B6F2-F7F008AB6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0FFA8-09E4-4994-AC62-28B59682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A7AC-98B5-4CE7-A9B9-785889715A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E3D59-B18F-4BE0-97CF-753A2D73E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77142-5A77-4973-ACF6-43C443AF41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238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BC524-6028-476A-AFF0-B0874FA82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D91B26-6DC9-4AED-AE6F-EC0C52C9A9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69901-1FAA-43B2-8B96-7C1D905E7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D22A3-53EE-4F62-90B7-9A39393BD4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BC63D9-016D-4F11-83BB-53D1C3BE7C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BFEC6-B547-4585-92EC-40BD44792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86" y="2162305"/>
            <a:ext cx="3178800" cy="15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33871-426E-4C9A-BA51-C7342CA04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780" y="1065955"/>
            <a:ext cx="2689200" cy="13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ACCF0-FA20-4E8A-920E-333FAB3C4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CB70-9C87-4ED8-A930-7D5766E3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81554-5866-4FC2-B0CE-9C0315F3A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C8FA68-AE4A-4692-A18B-760ECB99B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06" y="3433357"/>
            <a:ext cx="51080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BDA6-C914-4E88-8D2B-04CE07777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B56DFD-4E74-4167-9F82-7A6B5689A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26" y="2892169"/>
            <a:ext cx="10201031" cy="1939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02A7-C35B-4A41-8385-511D47B9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31264-5EDA-4D6E-9E67-DCC3930F2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2E88B-A5CB-4A63-B27B-F744A9B3E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9" y="2588470"/>
            <a:ext cx="4909118" cy="31857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3F911-6766-4A49-AFD8-88F7EB5D9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12B37-5028-4366-AC92-25F2B8E22F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40" y="2481535"/>
            <a:ext cx="6158498" cy="3296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A0F90-08CD-4207-B6E1-0CD24D052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5AFE1C-DF7F-46AD-95EB-68F9CEB9E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38" y="3429000"/>
            <a:ext cx="6158498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6C3B8-2D24-4B3C-9A4D-A14F384F0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3BE83A-AFDD-46CF-88B8-9A0638A1E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4D6B42-91EC-4026-AFEF-41BF35180E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89664-1652-4B56-9B2F-9E5CBBF2F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1CD4A-07C2-4629-9AC3-E3324392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6C9A4-4976-45A0-8F18-921FCAACB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22BC1-A229-4A21-9D3F-EA6E6158B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D52A0-AEE7-4D7D-8F4F-53359CA4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A4EAD-5C01-4739-976B-285F6E47D2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429000"/>
            <a:ext cx="5102258" cy="22986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7C39-27C0-4075-A4CC-101DBE0C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60AF-CC64-4785-B725-43193F63EF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Blanc1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FCEF1BB-9B7E-0305-3CC3-5BC500E760D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370D1-E169-4ADE-B0D4-91FD640AD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B8BEA9-D5F8-4A8F-BB45-50351B9FCE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DA8520-A72D-4FEB-8F27-58A37111A5A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116A6-2567-4E24-86CE-9BDAF9C8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F03CB-7E44-4537-A852-6F5DA0A058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4345-E0DC-4693-9FCB-ECB9BF290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DCA41-637F-470C-BF9E-B30863C04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1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17462-EA37-4BB0-A471-278289E5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0CB69E-EE74-4B43-A7D7-17DE1898FE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77B66-C851-4CE9-8E13-2C3866652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86D75-5B45-43F2-A6A8-719FCE639E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52A3D2-4656-48ED-8DD6-68CE419CBC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Blanc12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5C59E-62F3-44F8-B06D-E7755EC05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91EF-16B2-4B2F-9955-3F755DE37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39B98-B4C9-45D3-904A-EE0FC4CFC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69BB1-6CE9-4049-B785-4169621C5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29498-33E8-4BE1-9ED1-5850F71B1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E02A64-C600-4F0D-90C4-CA0DD25694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245C2-FA48-489E-8A9A-0575E0D77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ACC073-5A9C-4967-89E5-1291551CF7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59" r:id="rId3"/>
    <p:sldLayoutId id="2147483660" r:id="rId4"/>
    <p:sldLayoutId id="214748372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57B0-4180-6824-C774-426F878B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ESLS RF &amp; </a:t>
            </a:r>
            <a:r>
              <a:rPr lang="es-ES" dirty="0" err="1"/>
              <a:t>HarmonLIP</a:t>
            </a:r>
            <a:r>
              <a:rPr lang="es-ES" dirty="0"/>
              <a:t> 2025</a:t>
            </a:r>
            <a:endParaRPr lang="en-GB" dirty="0"/>
          </a:p>
        </p:txBody>
      </p:sp>
      <p:pic>
        <p:nvPicPr>
          <p:cNvPr id="4" name="Marcador de posición de imagen 8" descr="Un tren en las vias de tren&#10;&#10;Descripción generada automáticamente con confianza media">
            <a:extLst>
              <a:ext uri="{FF2B5EF4-FFF2-40B4-BE49-F238E27FC236}">
                <a16:creationId xmlns:a16="http://schemas.microsoft.com/office/drawing/2014/main" id="{ACD31738-BAE1-3178-4FD6-08FDE18EFCE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" b="114"/>
          <a:stretch>
            <a:fillRect/>
          </a:stretch>
        </p:blipFill>
        <p:spPr>
          <a:xfrm>
            <a:off x="-6350" y="4197350"/>
            <a:ext cx="12204700" cy="2660650"/>
          </a:xfrm>
        </p:spPr>
      </p:pic>
    </p:spTree>
    <p:extLst>
      <p:ext uri="{BB962C8B-B14F-4D97-AF65-F5344CB8AC3E}">
        <p14:creationId xmlns:p14="http://schemas.microsoft.com/office/powerpoint/2010/main" val="204578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DCD7-6ECD-D9CB-A123-90D2CBF9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3944C-5F48-D4EF-94F9-5348C08633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204520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ESLS RF workshop started in SRS, Daresbury in 1997 dedicated to RF operation issues and developments for RF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HarmonLIP</a:t>
            </a:r>
            <a:r>
              <a:rPr lang="en-US" dirty="0"/>
              <a:t> started in 2022 in MAX-IV, Lund dedicated to harmonic RF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edition combines both workshops in one single edition for the first time in hybrid mode: on site and remote.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Talk to microphone if on site and rise your hand for remote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/>
              <a:t>Let’s keep these workshops alive!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F3AEFC-00C8-EA37-B064-2EBA4127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31" y="2394146"/>
            <a:ext cx="4136136" cy="27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aise Hand in Zoom: A Simple Gesture - Krisp">
            <a:extLst>
              <a:ext uri="{FF2B5EF4-FFF2-40B4-BE49-F238E27FC236}">
                <a16:creationId xmlns:a16="http://schemas.microsoft.com/office/drawing/2014/main" id="{FCAD2732-4226-7B1F-6F46-3A0F4B10E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6"/>
          <a:stretch/>
        </p:blipFill>
        <p:spPr bwMode="auto">
          <a:xfrm>
            <a:off x="6671690" y="2390675"/>
            <a:ext cx="3423286" cy="275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A00D37-0339-2C1B-1C69-0BA8C312320A}"/>
              </a:ext>
            </a:extLst>
          </p:cNvPr>
          <p:cNvSpPr txBox="1"/>
          <p:nvPr/>
        </p:nvSpPr>
        <p:spPr>
          <a:xfrm>
            <a:off x="2019686" y="5149847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ALBA Maxwell auditorium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FA83-299B-94B8-ED0E-DBDA15E79F62}"/>
              </a:ext>
            </a:extLst>
          </p:cNvPr>
          <p:cNvSpPr txBox="1"/>
          <p:nvPr/>
        </p:nvSpPr>
        <p:spPr>
          <a:xfrm>
            <a:off x="7525566" y="5149846"/>
            <a:ext cx="1715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Remote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13820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5DD1-B838-4D43-AC7A-932F3403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5BAD-CFD4-1712-7862-B3DCDBCA5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10204521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speaker is provided with 30 min talk.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Chairman is asked to keep the time in control, with flexibility if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Discussion are very welcome and is the goal of the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5A054-BB0A-C01C-479D-1F6A733DAFDE}"/>
              </a:ext>
            </a:extLst>
          </p:cNvPr>
          <p:cNvSpPr txBox="1"/>
          <p:nvPr/>
        </p:nvSpPr>
        <p:spPr>
          <a:xfrm>
            <a:off x="5023424" y="6154502"/>
            <a:ext cx="214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Monday morning timetable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5C8388-F744-6ED9-6009-DA998A806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010" y="2119914"/>
            <a:ext cx="8049979" cy="39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BB0-ED29-C7F2-08F6-5D78BD92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ALBA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9CC4-CC22-0467-96D3-EBCB5B947D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10204521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Unfortunately ALBA is in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3HC cavity prototype has not yet arrived.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visit entails SA from catwalk and girder + cavity demonstrator.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groups for the visit will be made.</a:t>
            </a:r>
          </a:p>
        </p:txBody>
      </p:sp>
      <p:pic>
        <p:nvPicPr>
          <p:cNvPr id="6" name="Picture 5" descr="A machine in a factory&#10;&#10;AI-generated content may be incorrect.">
            <a:extLst>
              <a:ext uri="{FF2B5EF4-FFF2-40B4-BE49-F238E27FC236}">
                <a16:creationId xmlns:a16="http://schemas.microsoft.com/office/drawing/2014/main" id="{5811CBCA-FD06-78E8-5F60-35A1950A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0" r="7751"/>
          <a:stretch/>
        </p:blipFill>
        <p:spPr>
          <a:xfrm>
            <a:off x="850392" y="2316946"/>
            <a:ext cx="5724144" cy="3503857"/>
          </a:xfrm>
          <a:prstGeom prst="rect">
            <a:avLst/>
          </a:prstGeom>
        </p:spPr>
      </p:pic>
      <p:pic>
        <p:nvPicPr>
          <p:cNvPr id="8" name="Picture 7" descr="A machine in a room&#10;&#10;AI-generated content may be incorrect.">
            <a:extLst>
              <a:ext uri="{FF2B5EF4-FFF2-40B4-BE49-F238E27FC236}">
                <a16:creationId xmlns:a16="http://schemas.microsoft.com/office/drawing/2014/main" id="{7A076824-7758-8B87-2D9E-9013881B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68" r="23863"/>
          <a:stretch/>
        </p:blipFill>
        <p:spPr>
          <a:xfrm>
            <a:off x="7644384" y="2316946"/>
            <a:ext cx="3081528" cy="3503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1BB7F-E533-C78B-2735-A5BEB84414E7}"/>
              </a:ext>
            </a:extLst>
          </p:cNvPr>
          <p:cNvSpPr txBox="1"/>
          <p:nvPr/>
        </p:nvSpPr>
        <p:spPr>
          <a:xfrm>
            <a:off x="3200945" y="5820803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ALBA tunnel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730A9-36C2-B70B-CEA2-E24F0D849D67}"/>
              </a:ext>
            </a:extLst>
          </p:cNvPr>
          <p:cNvSpPr txBox="1"/>
          <p:nvPr/>
        </p:nvSpPr>
        <p:spPr>
          <a:xfrm>
            <a:off x="8371463" y="5820803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Harmonic EU cavity</a:t>
            </a:r>
          </a:p>
        </p:txBody>
      </p:sp>
    </p:spTree>
    <p:extLst>
      <p:ext uri="{BB962C8B-B14F-4D97-AF65-F5344CB8AC3E}">
        <p14:creationId xmlns:p14="http://schemas.microsoft.com/office/powerpoint/2010/main" val="403522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85FA-0F61-231F-66D5-C0D82CC0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4CC3-46CA-4FAC-8538-62AAF2A42B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8"/>
            <a:ext cx="5818544" cy="8164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Dinner takes place in “Restaurant </a:t>
            </a:r>
            <a:r>
              <a:rPr lang="en-US" dirty="0" err="1"/>
              <a:t>Capicua</a:t>
            </a:r>
            <a:r>
              <a:rPr lang="en-US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E3 or taxi from EXE Campus.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B84FF-70A3-30EC-9B21-386CB754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4" y="2258601"/>
            <a:ext cx="4730270" cy="3243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8BE01-5CF0-B1EC-CCD1-25B4A68F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7" y="2258601"/>
            <a:ext cx="5989478" cy="3243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B0E1CB-E40C-1DC3-B4DE-6F0EFF700E1B}"/>
              </a:ext>
            </a:extLst>
          </p:cNvPr>
          <p:cNvSpPr txBox="1"/>
          <p:nvPr/>
        </p:nvSpPr>
        <p:spPr>
          <a:xfrm>
            <a:off x="2149410" y="5502502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From EXE Valles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06FEA-4562-484D-7E4C-0A4B1E0ECDE8}"/>
              </a:ext>
            </a:extLst>
          </p:cNvPr>
          <p:cNvSpPr txBox="1"/>
          <p:nvPr/>
        </p:nvSpPr>
        <p:spPr>
          <a:xfrm>
            <a:off x="8175286" y="5502502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From EXE Campus</a:t>
            </a:r>
          </a:p>
        </p:txBody>
      </p:sp>
    </p:spTree>
    <p:extLst>
      <p:ext uri="{BB962C8B-B14F-4D97-AF65-F5344CB8AC3E}">
        <p14:creationId xmlns:p14="http://schemas.microsoft.com/office/powerpoint/2010/main" val="227024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7401-0669-BC57-C087-821560C3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Pre-dinner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E2887-D42F-0128-D9A6-0D3DFBCC03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10204521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Meeting at 19h00 for cold drink in “</a:t>
            </a:r>
            <a:r>
              <a:rPr lang="en-US" dirty="0" err="1"/>
              <a:t>Cellers</a:t>
            </a:r>
            <a:r>
              <a:rPr lang="en-US" dirty="0"/>
              <a:t> </a:t>
            </a:r>
            <a:r>
              <a:rPr lang="en-US" dirty="0" err="1"/>
              <a:t>Chumi</a:t>
            </a:r>
            <a:r>
              <a:rPr lang="en-US" dirty="0"/>
              <a:t>” (not included in workshop budget).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7B880-D016-45FB-C9B9-7F1A078D5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967" y="1872817"/>
            <a:ext cx="5866066" cy="43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79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2562</TotalTime>
  <Words>211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Outfit</vt:lpstr>
      <vt:lpstr>Open Sans</vt:lpstr>
      <vt:lpstr>Tema de Office</vt:lpstr>
      <vt:lpstr>ESLS RF &amp; HarmonLIP 2025</vt:lpstr>
      <vt:lpstr>Introduction</vt:lpstr>
      <vt:lpstr>Timetable</vt:lpstr>
      <vt:lpstr>ALBA visit</vt:lpstr>
      <vt:lpstr>Dinner</vt:lpstr>
      <vt:lpstr>Pre-dinner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 Communication and Outreach Office</dc:creator>
  <cp:lastModifiedBy>Pol Solans Rossell</cp:lastModifiedBy>
  <cp:revision>33</cp:revision>
  <dcterms:created xsi:type="dcterms:W3CDTF">2024-02-07T09:48:03Z</dcterms:created>
  <dcterms:modified xsi:type="dcterms:W3CDTF">2025-10-23T12:14:55Z</dcterms:modified>
</cp:coreProperties>
</file>