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ti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theme/themeOverride2.xml" ContentType="application/vnd.openxmlformats-officedocument.themeOverride+xml"/>
  <Override PartName="/ppt/charts/chart3.xml" ContentType="application/vnd.openxmlformats-officedocument.drawingml.chart+xml"/>
  <Override PartName="/ppt/theme/themeOverride3.xml" ContentType="application/vnd.openxmlformats-officedocument.themeOverride+xml"/>
  <Override PartName="/ppt/charts/chart4.xml" ContentType="application/vnd.openxmlformats-officedocument.drawingml.chart+xml"/>
  <Override PartName="/ppt/theme/themeOverride4.xml" ContentType="application/vnd.openxmlformats-officedocument.themeOverride+xml"/>
  <Override PartName="/ppt/charts/chart5.xml" ContentType="application/vnd.openxmlformats-officedocument.drawingml.chart+xml"/>
  <Override PartName="/ppt/charts/style1.xml" ContentType="application/vnd.ms-office.chartstyle+xml"/>
  <Override PartName="/ppt/charts/colors1.xml" ContentType="application/vnd.ms-office.chartcolorstyle+xml"/>
  <Override PartName="/ppt/charts/chart6.xml" ContentType="application/vnd.openxmlformats-officedocument.drawingml.chart+xml"/>
  <Override PartName="/ppt/charts/style2.xml" ContentType="application/vnd.ms-office.chartstyle+xml"/>
  <Override PartName="/ppt/charts/colors2.xml" ContentType="application/vnd.ms-office.chartcolorstyle+xml"/>
  <Override PartName="/ppt/charts/chart7.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5.xml" ContentType="application/vnd.openxmlformats-officedocument.themeOverr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trictFirstAndLastChars="0" embedTrueTypeFonts="1" autoCompressPictures="0">
  <p:sldMasterIdLst>
    <p:sldMasterId id="2147483648" r:id="rId1"/>
  </p:sldMasterIdLst>
  <p:notesMasterIdLst>
    <p:notesMasterId r:id="rId39"/>
  </p:notesMasterIdLst>
  <p:sldIdLst>
    <p:sldId id="266" r:id="rId2"/>
    <p:sldId id="282" r:id="rId3"/>
    <p:sldId id="319" r:id="rId4"/>
    <p:sldId id="283" r:id="rId5"/>
    <p:sldId id="303" r:id="rId6"/>
    <p:sldId id="320" r:id="rId7"/>
    <p:sldId id="327" r:id="rId8"/>
    <p:sldId id="285" r:id="rId9"/>
    <p:sldId id="305" r:id="rId10"/>
    <p:sldId id="328" r:id="rId11"/>
    <p:sldId id="326" r:id="rId12"/>
    <p:sldId id="321" r:id="rId13"/>
    <p:sldId id="311" r:id="rId14"/>
    <p:sldId id="324" r:id="rId15"/>
    <p:sldId id="331" r:id="rId16"/>
    <p:sldId id="300" r:id="rId17"/>
    <p:sldId id="302" r:id="rId18"/>
    <p:sldId id="315" r:id="rId19"/>
    <p:sldId id="313" r:id="rId20"/>
    <p:sldId id="286" r:id="rId21"/>
    <p:sldId id="316" r:id="rId22"/>
    <p:sldId id="322" r:id="rId23"/>
    <p:sldId id="317" r:id="rId24"/>
    <p:sldId id="288" r:id="rId25"/>
    <p:sldId id="293" r:id="rId26"/>
    <p:sldId id="312" r:id="rId27"/>
    <p:sldId id="294" r:id="rId28"/>
    <p:sldId id="298" r:id="rId29"/>
    <p:sldId id="314" r:id="rId30"/>
    <p:sldId id="291" r:id="rId31"/>
    <p:sldId id="329" r:id="rId32"/>
    <p:sldId id="332" r:id="rId33"/>
    <p:sldId id="323" r:id="rId34"/>
    <p:sldId id="292" r:id="rId35"/>
    <p:sldId id="277" r:id="rId36"/>
    <p:sldId id="325" r:id="rId37"/>
    <p:sldId id="290" r:id="rId38"/>
  </p:sldIdLst>
  <p:sldSz cx="9144000" cy="6858000" type="screen4x3"/>
  <p:notesSz cx="6858000" cy="9144000"/>
  <p:embeddedFontLst>
    <p:embeddedFont>
      <p:font typeface="Cambria Math" panose="02040503050406030204" pitchFamily="18" charset="0"/>
      <p:regular r:id="rId40"/>
    </p:embeddedFont>
    <p:embeddedFont>
      <p:font typeface="CMU Typewriter Text Variable Wi" panose="02000603000000000000" pitchFamily="2" charset="0"/>
      <p:regular r:id="rId41"/>
    </p:embeddedFont>
    <p:embeddedFont>
      <p:font typeface="Open Sans" panose="020B0606030504020204" pitchFamily="34" charset="0"/>
      <p:regular r:id="rId42"/>
    </p:embeddedFont>
    <p:embeddedFont>
      <p:font typeface="Outfit" panose="020B0604020202020204" charset="0"/>
      <p:regular r:id="rId43"/>
      <p:bold r:id="rId4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4" pos="5579" userDrawn="1">
          <p15:clr>
            <a:srgbClr val="A4A3A4"/>
          </p15:clr>
        </p15:guide>
        <p15:guide id="5" orient="horz" pos="686" userDrawn="1">
          <p15:clr>
            <a:srgbClr val="A4A3A4"/>
          </p15:clr>
        </p15:guide>
        <p15:guide id="6" orient="horz" pos="3952" userDrawn="1">
          <p15:clr>
            <a:srgbClr val="A4A3A4"/>
          </p15:clr>
        </p15:guide>
        <p15:guide id="7" pos="181" userDrawn="1">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8" roundtripDataSignature="AMtx7mgeIB0ikBHG4fWLsoKWJM+vqIsMI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52F4E"/>
    <a:srgbClr val="3858A4"/>
    <a:srgbClr val="F3F6FF"/>
    <a:srgbClr val="0080A8"/>
    <a:srgbClr val="9D9D9C"/>
    <a:srgbClr val="D1D8E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8D191590-A227-4186-80CC-D536AD8FFD20}">
  <a:tblStyle styleId="{8D191590-A227-4186-80CC-D536AD8FFD20}" styleName="Table_0">
    <a:wholeTbl>
      <a:tcTxStyle b="off" i="off">
        <a:font>
          <a:latin typeface="Arial"/>
          <a:ea typeface="Arial"/>
          <a:cs typeface="Arial"/>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BF5"/>
          </a:solidFill>
        </a:fill>
      </a:tcStyle>
    </a:wholeTbl>
    <a:band1H>
      <a:tcTxStyle/>
      <a:tcStyle>
        <a:tcBdr/>
        <a:fill>
          <a:solidFill>
            <a:srgbClr val="CDD4EA"/>
          </a:solidFill>
        </a:fill>
      </a:tcStyle>
    </a:band1H>
    <a:band2H>
      <a:tcTxStyle/>
      <a:tcStyle>
        <a:tcBdr/>
      </a:tcStyle>
    </a:band2H>
    <a:band1V>
      <a:tcTxStyle/>
      <a:tcStyle>
        <a:tcBdr/>
        <a:fill>
          <a:solidFill>
            <a:srgbClr val="CDD4EA"/>
          </a:solidFill>
        </a:fill>
      </a:tcStyle>
    </a:band1V>
    <a:band2V>
      <a:tcTxStyle/>
      <a:tcStyle>
        <a:tcBdr/>
      </a:tcStyle>
    </a:band2V>
    <a:lastCol>
      <a:tcTxStyle b="on" i="off">
        <a:font>
          <a:latin typeface="Arial"/>
          <a:ea typeface="Arial"/>
          <a:cs typeface="Arial"/>
        </a:font>
        <a:schemeClr val="lt1"/>
      </a:tcTxStyle>
      <a:tcStyle>
        <a:tcBdr/>
        <a:fill>
          <a:solidFill>
            <a:schemeClr val="accent1"/>
          </a:solidFill>
        </a:fill>
      </a:tcStyle>
    </a:lastCol>
    <a:firstCol>
      <a:tcTxStyle b="on" i="off">
        <a:font>
          <a:latin typeface="Arial"/>
          <a:ea typeface="Arial"/>
          <a:cs typeface="Arial"/>
        </a:font>
        <a:schemeClr val="lt1"/>
      </a:tcTxStyle>
      <a:tcStyle>
        <a:tcBdr/>
        <a:fill>
          <a:solidFill>
            <a:schemeClr val="accent1"/>
          </a:solidFill>
        </a:fill>
      </a:tcStyle>
    </a:firstCol>
    <a:lastRow>
      <a:tcTxStyle b="on" i="off">
        <a:font>
          <a:latin typeface="Arial"/>
          <a:ea typeface="Arial"/>
          <a:cs typeface="Arial"/>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Arial"/>
          <a:ea typeface="Arial"/>
          <a:cs typeface="Arial"/>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368" autoAdjust="0"/>
    <p:restoredTop sz="94697"/>
  </p:normalViewPr>
  <p:slideViewPr>
    <p:cSldViewPr snapToGrid="0">
      <p:cViewPr varScale="1">
        <p:scale>
          <a:sx n="75" d="100"/>
          <a:sy n="75" d="100"/>
        </p:scale>
        <p:origin x="1651" y="43"/>
      </p:cViewPr>
      <p:guideLst>
        <p:guide orient="horz" pos="2160"/>
        <p:guide pos="2880"/>
        <p:guide pos="5579"/>
        <p:guide orient="horz" pos="686"/>
        <p:guide orient="horz" pos="3952"/>
        <p:guide pos="181"/>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3.fntdata"/><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1.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5.fntdata"/><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4.fntdata"/><Relationship Id="rId48" Type="http://customschemas.google.com/relationships/presentationmetadata" Target="metadata"/><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2" Type="http://schemas.openxmlformats.org/officeDocument/2006/relationships/oleObject" Target="NULL" TargetMode="External"/><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oleObject" Target="NULL" TargetMode="External"/><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2" Type="http://schemas.openxmlformats.org/officeDocument/2006/relationships/oleObject" Target="NULL" TargetMode="External"/><Relationship Id="rId1" Type="http://schemas.openxmlformats.org/officeDocument/2006/relationships/themeOverride" Target="../theme/themeOverride3.xml"/></Relationships>
</file>

<file path=ppt/charts/_rels/chart4.xml.rels><?xml version="1.0" encoding="UTF-8" standalone="yes"?>
<Relationships xmlns="http://schemas.openxmlformats.org/package/2006/relationships"><Relationship Id="rId2" Type="http://schemas.openxmlformats.org/officeDocument/2006/relationships/oleObject" Target="NULL" TargetMode="External"/><Relationship Id="rId1" Type="http://schemas.openxmlformats.org/officeDocument/2006/relationships/themeOverride" Target="../theme/themeOverride4.xml"/></Relationships>
</file>

<file path=ppt/charts/_rels/chart5.xml.rels><?xml version="1.0" encoding="UTF-8" standalone="yes"?>
<Relationships xmlns="http://schemas.openxmlformats.org/package/2006/relationships"><Relationship Id="rId3" Type="http://schemas.openxmlformats.org/officeDocument/2006/relationships/oleObject" Target="NULL" TargetMode="External"/><Relationship Id="rId2" Type="http://schemas.microsoft.com/office/2011/relationships/chartColorStyle" Target="colors1.xml"/><Relationship Id="rId1" Type="http://schemas.microsoft.com/office/2011/relationships/chartStyle" Target="style1.xml"/></Relationships>
</file>

<file path=ppt/charts/_rels/chart6.xml.rels><?xml version="1.0" encoding="UTF-8" standalone="yes"?>
<Relationships xmlns="http://schemas.openxmlformats.org/package/2006/relationships"><Relationship Id="rId3" Type="http://schemas.openxmlformats.org/officeDocument/2006/relationships/oleObject" Target="NULL" TargetMode="External"/><Relationship Id="rId2" Type="http://schemas.microsoft.com/office/2011/relationships/chartColorStyle" Target="colors2.xml"/><Relationship Id="rId1" Type="http://schemas.microsoft.com/office/2011/relationships/chartStyle" Target="style2.xml"/></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oleObject" Target="NULL"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24325475717126"/>
          <c:y val="6.7012763393777403E-2"/>
          <c:w val="0.85046861687020703"/>
          <c:h val="0.83507434729526975"/>
        </c:manualLayout>
      </c:layout>
      <c:barChart>
        <c:barDir val="col"/>
        <c:grouping val="clustered"/>
        <c:varyColors val="0"/>
        <c:ser>
          <c:idx val="0"/>
          <c:order val="0"/>
          <c:tx>
            <c:strRef>
              <c:f>'2025'!$L$1</c:f>
              <c:strCache>
                <c:ptCount val="1"/>
                <c:pt idx="0">
                  <c:v>Downtime [h]</c:v>
                </c:pt>
              </c:strCache>
            </c:strRef>
          </c:tx>
          <c:spPr>
            <a:solidFill>
              <a:srgbClr val="4472C4"/>
            </a:solidFill>
            <a:ln w="0">
              <a:noFill/>
            </a:ln>
          </c:spPr>
          <c:invertIfNegative val="0"/>
          <c:dPt>
            <c:idx val="0"/>
            <c:invertIfNegative val="0"/>
            <c:bubble3D val="0"/>
            <c:spPr>
              <a:solidFill>
                <a:srgbClr val="1F4E79"/>
              </a:solidFill>
              <a:ln w="0">
                <a:noFill/>
              </a:ln>
            </c:spPr>
            <c:extLst>
              <c:ext xmlns:c16="http://schemas.microsoft.com/office/drawing/2014/chart" uri="{C3380CC4-5D6E-409C-BE32-E72D297353CC}">
                <c16:uniqueId val="{00000001-BD2C-4008-AEB4-DE706F54DA60}"/>
              </c:ext>
            </c:extLst>
          </c:dPt>
          <c:dPt>
            <c:idx val="1"/>
            <c:invertIfNegative val="0"/>
            <c:bubble3D val="0"/>
            <c:spPr>
              <a:solidFill>
                <a:srgbClr val="1F4E79"/>
              </a:solidFill>
              <a:ln w="0">
                <a:noFill/>
              </a:ln>
            </c:spPr>
            <c:extLst>
              <c:ext xmlns:c16="http://schemas.microsoft.com/office/drawing/2014/chart" uri="{C3380CC4-5D6E-409C-BE32-E72D297353CC}">
                <c16:uniqueId val="{00000003-BD2C-4008-AEB4-DE706F54DA60}"/>
              </c:ext>
            </c:extLst>
          </c:dPt>
          <c:dPt>
            <c:idx val="2"/>
            <c:invertIfNegative val="0"/>
            <c:bubble3D val="0"/>
            <c:spPr>
              <a:solidFill>
                <a:srgbClr val="1F4E79"/>
              </a:solidFill>
              <a:ln w="0">
                <a:noFill/>
              </a:ln>
            </c:spPr>
            <c:extLst>
              <c:ext xmlns:c16="http://schemas.microsoft.com/office/drawing/2014/chart" uri="{C3380CC4-5D6E-409C-BE32-E72D297353CC}">
                <c16:uniqueId val="{00000005-BD2C-4008-AEB4-DE706F54DA60}"/>
              </c:ext>
            </c:extLst>
          </c:dPt>
          <c:dPt>
            <c:idx val="3"/>
            <c:invertIfNegative val="0"/>
            <c:bubble3D val="0"/>
            <c:spPr>
              <a:solidFill>
                <a:srgbClr val="1F4E79"/>
              </a:solidFill>
              <a:ln w="0">
                <a:noFill/>
              </a:ln>
            </c:spPr>
            <c:extLst>
              <c:ext xmlns:c16="http://schemas.microsoft.com/office/drawing/2014/chart" uri="{C3380CC4-5D6E-409C-BE32-E72D297353CC}">
                <c16:uniqueId val="{00000007-BD2C-4008-AEB4-DE706F54DA60}"/>
              </c:ext>
            </c:extLst>
          </c:dPt>
          <c:dPt>
            <c:idx val="4"/>
            <c:invertIfNegative val="0"/>
            <c:bubble3D val="0"/>
            <c:spPr>
              <a:solidFill>
                <a:srgbClr val="1F4E79"/>
              </a:solidFill>
              <a:ln w="0">
                <a:noFill/>
              </a:ln>
            </c:spPr>
            <c:extLst>
              <c:ext xmlns:c16="http://schemas.microsoft.com/office/drawing/2014/chart" uri="{C3380CC4-5D6E-409C-BE32-E72D297353CC}">
                <c16:uniqueId val="{00000009-BD2C-4008-AEB4-DE706F54DA60}"/>
              </c:ext>
            </c:extLst>
          </c:dPt>
          <c:dPt>
            <c:idx val="5"/>
            <c:invertIfNegative val="0"/>
            <c:bubble3D val="0"/>
            <c:spPr>
              <a:solidFill>
                <a:srgbClr val="5B9BD5"/>
              </a:solidFill>
              <a:ln w="0">
                <a:noFill/>
              </a:ln>
            </c:spPr>
            <c:extLst>
              <c:ext xmlns:c16="http://schemas.microsoft.com/office/drawing/2014/chart" uri="{C3380CC4-5D6E-409C-BE32-E72D297353CC}">
                <c16:uniqueId val="{0000000B-BD2C-4008-AEB4-DE706F54DA60}"/>
              </c:ext>
            </c:extLst>
          </c:dPt>
          <c:dPt>
            <c:idx val="6"/>
            <c:invertIfNegative val="0"/>
            <c:bubble3D val="0"/>
            <c:spPr>
              <a:solidFill>
                <a:srgbClr val="5B9BD5"/>
              </a:solidFill>
              <a:ln w="0">
                <a:noFill/>
              </a:ln>
            </c:spPr>
            <c:extLst>
              <c:ext xmlns:c16="http://schemas.microsoft.com/office/drawing/2014/chart" uri="{C3380CC4-5D6E-409C-BE32-E72D297353CC}">
                <c16:uniqueId val="{0000000D-BD2C-4008-AEB4-DE706F54DA60}"/>
              </c:ext>
            </c:extLst>
          </c:dPt>
          <c:dPt>
            <c:idx val="7"/>
            <c:invertIfNegative val="0"/>
            <c:bubble3D val="0"/>
            <c:spPr>
              <a:solidFill>
                <a:srgbClr val="5B9BD5"/>
              </a:solidFill>
              <a:ln w="0">
                <a:noFill/>
              </a:ln>
            </c:spPr>
            <c:extLst>
              <c:ext xmlns:c16="http://schemas.microsoft.com/office/drawing/2014/chart" uri="{C3380CC4-5D6E-409C-BE32-E72D297353CC}">
                <c16:uniqueId val="{0000000F-BD2C-4008-AEB4-DE706F54DA60}"/>
              </c:ext>
            </c:extLst>
          </c:dPt>
          <c:dPt>
            <c:idx val="8"/>
            <c:invertIfNegative val="0"/>
            <c:bubble3D val="0"/>
            <c:spPr>
              <a:solidFill>
                <a:srgbClr val="5B9BD5"/>
              </a:solidFill>
              <a:ln w="0">
                <a:noFill/>
              </a:ln>
            </c:spPr>
            <c:extLst>
              <c:ext xmlns:c16="http://schemas.microsoft.com/office/drawing/2014/chart" uri="{C3380CC4-5D6E-409C-BE32-E72D297353CC}">
                <c16:uniqueId val="{00000011-BD2C-4008-AEB4-DE706F54DA60}"/>
              </c:ext>
            </c:extLst>
          </c:dPt>
          <c:dPt>
            <c:idx val="9"/>
            <c:invertIfNegative val="0"/>
            <c:bubble3D val="0"/>
            <c:spPr>
              <a:solidFill>
                <a:srgbClr val="5B9BD5"/>
              </a:solidFill>
              <a:ln w="0">
                <a:noFill/>
              </a:ln>
            </c:spPr>
            <c:extLst>
              <c:ext xmlns:c16="http://schemas.microsoft.com/office/drawing/2014/chart" uri="{C3380CC4-5D6E-409C-BE32-E72D297353CC}">
                <c16:uniqueId val="{00000013-BD2C-4008-AEB4-DE706F54DA60}"/>
              </c:ext>
            </c:extLst>
          </c:dPt>
          <c:dPt>
            <c:idx val="10"/>
            <c:invertIfNegative val="0"/>
            <c:bubble3D val="0"/>
            <c:spPr>
              <a:solidFill>
                <a:srgbClr val="5B9BD5"/>
              </a:solidFill>
              <a:ln w="0">
                <a:noFill/>
              </a:ln>
            </c:spPr>
            <c:extLst>
              <c:ext xmlns:c16="http://schemas.microsoft.com/office/drawing/2014/chart" uri="{C3380CC4-5D6E-409C-BE32-E72D297353CC}">
                <c16:uniqueId val="{00000015-BD2C-4008-AEB4-DE706F54DA60}"/>
              </c:ext>
            </c:extLst>
          </c:dPt>
          <c:dPt>
            <c:idx val="11"/>
            <c:invertIfNegative val="0"/>
            <c:bubble3D val="0"/>
            <c:spPr>
              <a:solidFill>
                <a:srgbClr val="00B050"/>
              </a:solidFill>
              <a:ln w="0">
                <a:noFill/>
              </a:ln>
            </c:spPr>
            <c:extLst>
              <c:ext xmlns:c16="http://schemas.microsoft.com/office/drawing/2014/chart" uri="{C3380CC4-5D6E-409C-BE32-E72D297353CC}">
                <c16:uniqueId val="{00000017-BD2C-4008-AEB4-DE706F54DA60}"/>
              </c:ext>
            </c:extLst>
          </c:dPt>
          <c:dPt>
            <c:idx val="12"/>
            <c:invertIfNegative val="0"/>
            <c:bubble3D val="0"/>
            <c:spPr>
              <a:solidFill>
                <a:srgbClr val="00B050"/>
              </a:solidFill>
              <a:ln w="0">
                <a:noFill/>
              </a:ln>
            </c:spPr>
            <c:extLst>
              <c:ext xmlns:c16="http://schemas.microsoft.com/office/drawing/2014/chart" uri="{C3380CC4-5D6E-409C-BE32-E72D297353CC}">
                <c16:uniqueId val="{00000019-BD2C-4008-AEB4-DE706F54DA60}"/>
              </c:ext>
            </c:extLst>
          </c:dPt>
          <c:dLbls>
            <c:dLbl>
              <c:idx val="5"/>
              <c:spPr/>
              <c:txPr>
                <a:bodyPr wrap="square"/>
                <a:lstStyle/>
                <a:p>
                  <a:pPr>
                    <a:defRPr sz="1000" b="0" strike="noStrike" spc="-1">
                      <a:solidFill>
                        <a:srgbClr val="000000"/>
                      </a:solidFill>
                      <a:latin typeface="Calibri"/>
                    </a:defRPr>
                  </a:pPr>
                  <a:endParaRPr lang="es-ES"/>
                </a:p>
              </c:txPr>
              <c:dLblPos val="outEnd"/>
              <c:showLegendKey val="0"/>
              <c:showVal val="0"/>
              <c:showCatName val="0"/>
              <c:showSerName val="0"/>
              <c:showPercent val="0"/>
              <c:showBubbleSize val="1"/>
              <c:extLst>
                <c:ext xmlns:c15="http://schemas.microsoft.com/office/drawing/2012/chart" uri="{CE6537A1-D6FC-4f65-9D91-7224C49458BB}"/>
                <c:ext xmlns:c16="http://schemas.microsoft.com/office/drawing/2014/chart" uri="{C3380CC4-5D6E-409C-BE32-E72D297353CC}">
                  <c16:uniqueId val="{0000000B-BD2C-4008-AEB4-DE706F54DA60}"/>
                </c:ext>
              </c:extLst>
            </c:dLbl>
            <c:dLbl>
              <c:idx val="6"/>
              <c:spPr/>
              <c:txPr>
                <a:bodyPr wrap="square"/>
                <a:lstStyle/>
                <a:p>
                  <a:pPr>
                    <a:defRPr sz="1000" b="0" strike="noStrike" spc="-1">
                      <a:solidFill>
                        <a:srgbClr val="000000"/>
                      </a:solidFill>
                      <a:latin typeface="Calibri"/>
                    </a:defRPr>
                  </a:pPr>
                  <a:endParaRPr lang="es-ES"/>
                </a:p>
              </c:txPr>
              <c:dLblPos val="outEnd"/>
              <c:showLegendKey val="0"/>
              <c:showVal val="0"/>
              <c:showCatName val="0"/>
              <c:showSerName val="0"/>
              <c:showPercent val="0"/>
              <c:showBubbleSize val="1"/>
              <c:extLst>
                <c:ext xmlns:c15="http://schemas.microsoft.com/office/drawing/2012/chart" uri="{CE6537A1-D6FC-4f65-9D91-7224C49458BB}"/>
                <c:ext xmlns:c16="http://schemas.microsoft.com/office/drawing/2014/chart" uri="{C3380CC4-5D6E-409C-BE32-E72D297353CC}">
                  <c16:uniqueId val="{0000000D-BD2C-4008-AEB4-DE706F54DA60}"/>
                </c:ext>
              </c:extLst>
            </c:dLbl>
            <c:dLbl>
              <c:idx val="7"/>
              <c:spPr/>
              <c:txPr>
                <a:bodyPr wrap="square"/>
                <a:lstStyle/>
                <a:p>
                  <a:pPr>
                    <a:defRPr sz="1000" b="0" strike="noStrike" spc="-1">
                      <a:solidFill>
                        <a:srgbClr val="000000"/>
                      </a:solidFill>
                      <a:latin typeface="Calibri"/>
                    </a:defRPr>
                  </a:pPr>
                  <a:endParaRPr lang="es-ES"/>
                </a:p>
              </c:txPr>
              <c:dLblPos val="outEnd"/>
              <c:showLegendKey val="0"/>
              <c:showVal val="0"/>
              <c:showCatName val="0"/>
              <c:showSerName val="0"/>
              <c:showPercent val="0"/>
              <c:showBubbleSize val="1"/>
              <c:extLst>
                <c:ext xmlns:c15="http://schemas.microsoft.com/office/drawing/2012/chart" uri="{CE6537A1-D6FC-4f65-9D91-7224C49458BB}"/>
                <c:ext xmlns:c16="http://schemas.microsoft.com/office/drawing/2014/chart" uri="{C3380CC4-5D6E-409C-BE32-E72D297353CC}">
                  <c16:uniqueId val="{0000000F-BD2C-4008-AEB4-DE706F54DA60}"/>
                </c:ext>
              </c:extLst>
            </c:dLbl>
            <c:dLbl>
              <c:idx val="10"/>
              <c:spPr/>
              <c:txPr>
                <a:bodyPr wrap="square"/>
                <a:lstStyle/>
                <a:p>
                  <a:pPr>
                    <a:defRPr sz="1000" b="0" strike="noStrike" spc="-1">
                      <a:solidFill>
                        <a:srgbClr val="000000"/>
                      </a:solidFill>
                      <a:latin typeface="Calibri"/>
                    </a:defRPr>
                  </a:pPr>
                  <a:endParaRPr lang="es-ES"/>
                </a:p>
              </c:txPr>
              <c:dLblPos val="outEnd"/>
              <c:showLegendKey val="0"/>
              <c:showVal val="0"/>
              <c:showCatName val="0"/>
              <c:showSerName val="0"/>
              <c:showPercent val="0"/>
              <c:showBubbleSize val="1"/>
              <c:extLst>
                <c:ext xmlns:c15="http://schemas.microsoft.com/office/drawing/2012/chart" uri="{CE6537A1-D6FC-4f65-9D91-7224C49458BB}"/>
                <c:ext xmlns:c16="http://schemas.microsoft.com/office/drawing/2014/chart" uri="{C3380CC4-5D6E-409C-BE32-E72D297353CC}">
                  <c16:uniqueId val="{00000015-BD2C-4008-AEB4-DE706F54DA60}"/>
                </c:ext>
              </c:extLst>
            </c:dLbl>
            <c:dLbl>
              <c:idx val="11"/>
              <c:spPr/>
              <c:txPr>
                <a:bodyPr wrap="square"/>
                <a:lstStyle/>
                <a:p>
                  <a:pPr>
                    <a:defRPr sz="1000" b="0" strike="noStrike" spc="-1">
                      <a:solidFill>
                        <a:srgbClr val="000000"/>
                      </a:solidFill>
                      <a:latin typeface="Calibri"/>
                    </a:defRPr>
                  </a:pPr>
                  <a:endParaRPr lang="es-ES"/>
                </a:p>
              </c:txPr>
              <c:dLblPos val="outEnd"/>
              <c:showLegendKey val="0"/>
              <c:showVal val="0"/>
              <c:showCatName val="0"/>
              <c:showSerName val="0"/>
              <c:showPercent val="0"/>
              <c:showBubbleSize val="1"/>
              <c:extLst>
                <c:ext xmlns:c15="http://schemas.microsoft.com/office/drawing/2012/chart" uri="{CE6537A1-D6FC-4f65-9D91-7224C49458BB}"/>
                <c:ext xmlns:c16="http://schemas.microsoft.com/office/drawing/2014/chart" uri="{C3380CC4-5D6E-409C-BE32-E72D297353CC}">
                  <c16:uniqueId val="{00000017-BD2C-4008-AEB4-DE706F54DA60}"/>
                </c:ext>
              </c:extLst>
            </c:dLbl>
            <c:dLbl>
              <c:idx val="12"/>
              <c:spPr/>
              <c:txPr>
                <a:bodyPr wrap="square"/>
                <a:lstStyle/>
                <a:p>
                  <a:pPr>
                    <a:defRPr sz="1000" b="0" strike="noStrike" spc="-1">
                      <a:solidFill>
                        <a:srgbClr val="000000"/>
                      </a:solidFill>
                      <a:latin typeface="Calibri"/>
                    </a:defRPr>
                  </a:pPr>
                  <a:endParaRPr lang="es-ES"/>
                </a:p>
              </c:txPr>
              <c:dLblPos val="outEnd"/>
              <c:showLegendKey val="0"/>
              <c:showVal val="0"/>
              <c:showCatName val="0"/>
              <c:showSerName val="0"/>
              <c:showPercent val="0"/>
              <c:showBubbleSize val="1"/>
              <c:extLst>
                <c:ext xmlns:c15="http://schemas.microsoft.com/office/drawing/2012/chart" uri="{CE6537A1-D6FC-4f65-9D91-7224C49458BB}"/>
                <c:ext xmlns:c16="http://schemas.microsoft.com/office/drawing/2014/chart" uri="{C3380CC4-5D6E-409C-BE32-E72D297353CC}">
                  <c16:uniqueId val="{00000019-BD2C-4008-AEB4-DE706F54DA60}"/>
                </c:ext>
              </c:extLst>
            </c:dLbl>
            <c:spPr>
              <a:noFill/>
              <a:ln>
                <a:noFill/>
              </a:ln>
              <a:effectLst/>
            </c:spPr>
            <c:txPr>
              <a:bodyPr wrap="square"/>
              <a:lstStyle/>
              <a:p>
                <a:pPr>
                  <a:defRPr sz="1000" b="0" strike="noStrike" spc="-1">
                    <a:solidFill>
                      <a:srgbClr val="000000"/>
                    </a:solidFill>
                    <a:latin typeface="Calibri"/>
                  </a:defRPr>
                </a:pPr>
                <a:endParaRPr lang="es-ES"/>
              </a:p>
            </c:txPr>
            <c:dLblPos val="outEnd"/>
            <c:showLegendKey val="0"/>
            <c:showVal val="0"/>
            <c:showCatName val="0"/>
            <c:showSerName val="0"/>
            <c:showPercent val="0"/>
            <c:showBubbleSize val="1"/>
            <c:separator>; </c:separator>
            <c:showLeaderLines val="0"/>
            <c:extLst>
              <c:ext xmlns:c15="http://schemas.microsoft.com/office/drawing/2012/chart" uri="{CE6537A1-D6FC-4f65-9D91-7224C49458BB}">
                <c15:showLeaderLines val="1"/>
              </c:ext>
            </c:extLst>
          </c:dLbls>
          <c:cat>
            <c:strRef>
              <c:f>'2025'!$A$6:$A$16</c:f>
              <c:strCache>
                <c:ptCount val="11"/>
                <c:pt idx="0">
                  <c:v>2021</c:v>
                </c:pt>
                <c:pt idx="1">
                  <c:v>2022</c:v>
                </c:pt>
                <c:pt idx="2">
                  <c:v>2023</c:v>
                </c:pt>
                <c:pt idx="3">
                  <c:v>2024</c:v>
                </c:pt>
                <c:pt idx="4">
                  <c:v>2025</c:v>
                </c:pt>
                <c:pt idx="5">
                  <c:v>RUN1</c:v>
                </c:pt>
                <c:pt idx="6">
                  <c:v>RUN2</c:v>
                </c:pt>
                <c:pt idx="7">
                  <c:v>RUN3</c:v>
                </c:pt>
                <c:pt idx="8">
                  <c:v>RUN4</c:v>
                </c:pt>
                <c:pt idx="9">
                  <c:v>RUN5</c:v>
                </c:pt>
                <c:pt idx="10">
                  <c:v>RUN6</c:v>
                </c:pt>
              </c:strCache>
            </c:strRef>
          </c:cat>
          <c:val>
            <c:numRef>
              <c:f>'2025'!$L$6:$L$16</c:f>
              <c:numCache>
                <c:formatCode>0.00</c:formatCode>
                <c:ptCount val="11"/>
                <c:pt idx="0">
                  <c:v>5.73</c:v>
                </c:pt>
                <c:pt idx="1">
                  <c:v>9.8800000000000008</c:v>
                </c:pt>
                <c:pt idx="2">
                  <c:v>4.97</c:v>
                </c:pt>
                <c:pt idx="3">
                  <c:v>3.3</c:v>
                </c:pt>
                <c:pt idx="4">
                  <c:v>15.542999999999999</c:v>
                </c:pt>
                <c:pt idx="5">
                  <c:v>0.37</c:v>
                </c:pt>
                <c:pt idx="6">
                  <c:v>5.73</c:v>
                </c:pt>
                <c:pt idx="7">
                  <c:v>6.18</c:v>
                </c:pt>
                <c:pt idx="8">
                  <c:v>1.613</c:v>
                </c:pt>
                <c:pt idx="9">
                  <c:v>0.79</c:v>
                </c:pt>
                <c:pt idx="10">
                  <c:v>0.86</c:v>
                </c:pt>
              </c:numCache>
            </c:numRef>
          </c:val>
          <c:extLst>
            <c:ext xmlns:c16="http://schemas.microsoft.com/office/drawing/2014/chart" uri="{C3380CC4-5D6E-409C-BE32-E72D297353CC}">
              <c16:uniqueId val="{0000001A-BD2C-4008-AEB4-DE706F54DA60}"/>
            </c:ext>
          </c:extLst>
        </c:ser>
        <c:dLbls>
          <c:showLegendKey val="0"/>
          <c:showVal val="0"/>
          <c:showCatName val="0"/>
          <c:showSerName val="0"/>
          <c:showPercent val="0"/>
          <c:showBubbleSize val="0"/>
        </c:dLbls>
        <c:gapWidth val="150"/>
        <c:axId val="27977232"/>
        <c:axId val="48005134"/>
      </c:barChart>
      <c:catAx>
        <c:axId val="27977232"/>
        <c:scaling>
          <c:orientation val="minMax"/>
        </c:scaling>
        <c:delete val="0"/>
        <c:axPos val="b"/>
        <c:numFmt formatCode="General" sourceLinked="0"/>
        <c:majorTickMark val="none"/>
        <c:minorTickMark val="none"/>
        <c:tickLblPos val="nextTo"/>
        <c:spPr>
          <a:ln w="9360">
            <a:solidFill>
              <a:schemeClr val="tx1"/>
            </a:solidFill>
            <a:round/>
          </a:ln>
        </c:spPr>
        <c:txPr>
          <a:bodyPr/>
          <a:lstStyle/>
          <a:p>
            <a:pPr>
              <a:defRPr sz="800" b="0" strike="noStrike" spc="-1">
                <a:solidFill>
                  <a:srgbClr val="000000"/>
                </a:solidFill>
                <a:latin typeface="Arial" panose="020B0604020202020204" pitchFamily="34" charset="0"/>
                <a:cs typeface="Arial" panose="020B0604020202020204" pitchFamily="34" charset="0"/>
              </a:defRPr>
            </a:pPr>
            <a:endParaRPr lang="es-ES"/>
          </a:p>
        </c:txPr>
        <c:crossAx val="48005134"/>
        <c:crosses val="autoZero"/>
        <c:auto val="1"/>
        <c:lblAlgn val="ctr"/>
        <c:lblOffset val="100"/>
        <c:noMultiLvlLbl val="0"/>
      </c:catAx>
      <c:valAx>
        <c:axId val="48005134"/>
        <c:scaling>
          <c:orientation val="minMax"/>
          <c:min val="0"/>
        </c:scaling>
        <c:delete val="0"/>
        <c:axPos val="l"/>
        <c:majorGridlines>
          <c:spPr>
            <a:ln w="9360">
              <a:solidFill>
                <a:srgbClr val="D9D9D9"/>
              </a:solidFill>
              <a:round/>
            </a:ln>
          </c:spPr>
        </c:majorGridlines>
        <c:title>
          <c:tx>
            <c:rich>
              <a:bodyPr rot="-5400000"/>
              <a:lstStyle/>
              <a:p>
                <a:pPr>
                  <a:defRPr lang="en-US" sz="800" b="1" strike="noStrike" spc="-1">
                    <a:solidFill>
                      <a:srgbClr val="000000"/>
                    </a:solidFill>
                    <a:latin typeface="Arial" panose="020B0604020202020204" pitchFamily="34" charset="0"/>
                    <a:cs typeface="Arial" panose="020B0604020202020204" pitchFamily="34" charset="0"/>
                  </a:defRPr>
                </a:pPr>
                <a:r>
                  <a:rPr lang="en-US" sz="800" b="1" strike="noStrike" spc="-1">
                    <a:solidFill>
                      <a:srgbClr val="000000"/>
                    </a:solidFill>
                    <a:latin typeface="Arial" panose="020B0604020202020204" pitchFamily="34" charset="0"/>
                    <a:cs typeface="Arial" panose="020B0604020202020204" pitchFamily="34" charset="0"/>
                  </a:rPr>
                  <a:t>Downtime [h]</a:t>
                </a:r>
              </a:p>
            </c:rich>
          </c:tx>
          <c:layout>
            <c:manualLayout>
              <c:xMode val="edge"/>
              <c:yMode val="edge"/>
              <c:x val="1.6711267866171737E-2"/>
              <c:y val="0.34852305558765739"/>
            </c:manualLayout>
          </c:layout>
          <c:overlay val="0"/>
          <c:spPr>
            <a:noFill/>
            <a:ln w="0">
              <a:noFill/>
            </a:ln>
          </c:spPr>
        </c:title>
        <c:numFmt formatCode="General" sourceLinked="0"/>
        <c:majorTickMark val="none"/>
        <c:minorTickMark val="none"/>
        <c:tickLblPos val="nextTo"/>
        <c:spPr>
          <a:ln w="6480">
            <a:noFill/>
          </a:ln>
        </c:spPr>
        <c:txPr>
          <a:bodyPr/>
          <a:lstStyle/>
          <a:p>
            <a:pPr>
              <a:defRPr sz="800" b="0" strike="noStrike" spc="-1">
                <a:solidFill>
                  <a:srgbClr val="000000"/>
                </a:solidFill>
                <a:latin typeface="Arial" panose="020B0604020202020204" pitchFamily="34" charset="0"/>
                <a:cs typeface="Arial" panose="020B0604020202020204" pitchFamily="34" charset="0"/>
              </a:defRPr>
            </a:pPr>
            <a:endParaRPr lang="es-ES"/>
          </a:p>
        </c:txPr>
        <c:crossAx val="27977232"/>
        <c:crosses val="autoZero"/>
        <c:crossBetween val="between"/>
      </c:valAx>
      <c:spPr>
        <a:noFill/>
        <a:ln w="0">
          <a:solidFill>
            <a:schemeClr val="tx1"/>
          </a:solidFill>
        </a:ln>
      </c:spPr>
    </c:plotArea>
    <c:plotVisOnly val="1"/>
    <c:dispBlanksAs val="gap"/>
    <c:showDLblsOverMax val="1"/>
  </c:chart>
  <c:spPr>
    <a:solidFill>
      <a:srgbClr val="FFFFFF"/>
    </a:solidFill>
    <a:ln w="3240">
      <a:noFill/>
      <a:round/>
    </a:ln>
  </c:sp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24333925399645"/>
          <c:y val="6.7012759283938114E-2"/>
          <c:w val="0.85044404973357002"/>
          <c:h val="0.8350742787016614"/>
        </c:manualLayout>
      </c:layout>
      <c:barChart>
        <c:barDir val="col"/>
        <c:grouping val="clustered"/>
        <c:varyColors val="0"/>
        <c:ser>
          <c:idx val="0"/>
          <c:order val="0"/>
          <c:tx>
            <c:strRef>
              <c:f>'2025'!$J$1</c:f>
              <c:strCache>
                <c:ptCount val="1"/>
                <c:pt idx="0">
                  <c:v>MTBF</c:v>
                </c:pt>
              </c:strCache>
            </c:strRef>
          </c:tx>
          <c:spPr>
            <a:solidFill>
              <a:srgbClr val="4472C4"/>
            </a:solidFill>
            <a:ln w="0">
              <a:noFill/>
            </a:ln>
          </c:spPr>
          <c:invertIfNegative val="0"/>
          <c:dPt>
            <c:idx val="0"/>
            <c:invertIfNegative val="0"/>
            <c:bubble3D val="0"/>
            <c:spPr>
              <a:solidFill>
                <a:srgbClr val="1F4E79"/>
              </a:solidFill>
              <a:ln w="0">
                <a:noFill/>
              </a:ln>
            </c:spPr>
            <c:extLst>
              <c:ext xmlns:c16="http://schemas.microsoft.com/office/drawing/2014/chart" uri="{C3380CC4-5D6E-409C-BE32-E72D297353CC}">
                <c16:uniqueId val="{00000001-0827-4AE7-8358-EA2D3DAAF698}"/>
              </c:ext>
            </c:extLst>
          </c:dPt>
          <c:dPt>
            <c:idx val="1"/>
            <c:invertIfNegative val="0"/>
            <c:bubble3D val="0"/>
            <c:spPr>
              <a:solidFill>
                <a:srgbClr val="1F4E79"/>
              </a:solidFill>
              <a:ln w="0">
                <a:noFill/>
              </a:ln>
            </c:spPr>
            <c:extLst>
              <c:ext xmlns:c16="http://schemas.microsoft.com/office/drawing/2014/chart" uri="{C3380CC4-5D6E-409C-BE32-E72D297353CC}">
                <c16:uniqueId val="{00000003-0827-4AE7-8358-EA2D3DAAF698}"/>
              </c:ext>
            </c:extLst>
          </c:dPt>
          <c:dPt>
            <c:idx val="2"/>
            <c:invertIfNegative val="0"/>
            <c:bubble3D val="0"/>
            <c:spPr>
              <a:solidFill>
                <a:srgbClr val="1F4E79"/>
              </a:solidFill>
              <a:ln w="0">
                <a:noFill/>
              </a:ln>
            </c:spPr>
            <c:extLst>
              <c:ext xmlns:c16="http://schemas.microsoft.com/office/drawing/2014/chart" uri="{C3380CC4-5D6E-409C-BE32-E72D297353CC}">
                <c16:uniqueId val="{00000005-0827-4AE7-8358-EA2D3DAAF698}"/>
              </c:ext>
            </c:extLst>
          </c:dPt>
          <c:dPt>
            <c:idx val="3"/>
            <c:invertIfNegative val="0"/>
            <c:bubble3D val="0"/>
            <c:spPr>
              <a:solidFill>
                <a:srgbClr val="1F4E79"/>
              </a:solidFill>
              <a:ln w="0">
                <a:noFill/>
              </a:ln>
            </c:spPr>
            <c:extLst>
              <c:ext xmlns:c16="http://schemas.microsoft.com/office/drawing/2014/chart" uri="{C3380CC4-5D6E-409C-BE32-E72D297353CC}">
                <c16:uniqueId val="{00000007-0827-4AE7-8358-EA2D3DAAF698}"/>
              </c:ext>
            </c:extLst>
          </c:dPt>
          <c:dPt>
            <c:idx val="4"/>
            <c:invertIfNegative val="0"/>
            <c:bubble3D val="0"/>
            <c:spPr>
              <a:solidFill>
                <a:srgbClr val="1F4E79"/>
              </a:solidFill>
              <a:ln w="0">
                <a:noFill/>
              </a:ln>
            </c:spPr>
            <c:extLst>
              <c:ext xmlns:c16="http://schemas.microsoft.com/office/drawing/2014/chart" uri="{C3380CC4-5D6E-409C-BE32-E72D297353CC}">
                <c16:uniqueId val="{00000009-0827-4AE7-8358-EA2D3DAAF698}"/>
              </c:ext>
            </c:extLst>
          </c:dPt>
          <c:dPt>
            <c:idx val="5"/>
            <c:invertIfNegative val="0"/>
            <c:bubble3D val="0"/>
            <c:spPr>
              <a:solidFill>
                <a:srgbClr val="5B9BD5"/>
              </a:solidFill>
              <a:ln w="0">
                <a:noFill/>
              </a:ln>
            </c:spPr>
            <c:extLst>
              <c:ext xmlns:c16="http://schemas.microsoft.com/office/drawing/2014/chart" uri="{C3380CC4-5D6E-409C-BE32-E72D297353CC}">
                <c16:uniqueId val="{0000000B-0827-4AE7-8358-EA2D3DAAF698}"/>
              </c:ext>
            </c:extLst>
          </c:dPt>
          <c:dPt>
            <c:idx val="6"/>
            <c:invertIfNegative val="0"/>
            <c:bubble3D val="0"/>
            <c:spPr>
              <a:solidFill>
                <a:srgbClr val="5B9BD5"/>
              </a:solidFill>
              <a:ln w="0">
                <a:noFill/>
              </a:ln>
            </c:spPr>
            <c:extLst>
              <c:ext xmlns:c16="http://schemas.microsoft.com/office/drawing/2014/chart" uri="{C3380CC4-5D6E-409C-BE32-E72D297353CC}">
                <c16:uniqueId val="{0000000D-0827-4AE7-8358-EA2D3DAAF698}"/>
              </c:ext>
            </c:extLst>
          </c:dPt>
          <c:dPt>
            <c:idx val="7"/>
            <c:invertIfNegative val="0"/>
            <c:bubble3D val="0"/>
            <c:spPr>
              <a:solidFill>
                <a:srgbClr val="5B9BD5"/>
              </a:solidFill>
              <a:ln w="0">
                <a:noFill/>
              </a:ln>
            </c:spPr>
            <c:extLst>
              <c:ext xmlns:c16="http://schemas.microsoft.com/office/drawing/2014/chart" uri="{C3380CC4-5D6E-409C-BE32-E72D297353CC}">
                <c16:uniqueId val="{0000000F-0827-4AE7-8358-EA2D3DAAF698}"/>
              </c:ext>
            </c:extLst>
          </c:dPt>
          <c:dPt>
            <c:idx val="8"/>
            <c:invertIfNegative val="0"/>
            <c:bubble3D val="0"/>
            <c:spPr>
              <a:solidFill>
                <a:srgbClr val="5B9BD5"/>
              </a:solidFill>
              <a:ln w="0">
                <a:noFill/>
              </a:ln>
            </c:spPr>
            <c:extLst>
              <c:ext xmlns:c16="http://schemas.microsoft.com/office/drawing/2014/chart" uri="{C3380CC4-5D6E-409C-BE32-E72D297353CC}">
                <c16:uniqueId val="{00000011-0827-4AE7-8358-EA2D3DAAF698}"/>
              </c:ext>
            </c:extLst>
          </c:dPt>
          <c:dPt>
            <c:idx val="9"/>
            <c:invertIfNegative val="0"/>
            <c:bubble3D val="0"/>
            <c:spPr>
              <a:solidFill>
                <a:srgbClr val="5B9BD5"/>
              </a:solidFill>
              <a:ln w="0">
                <a:noFill/>
              </a:ln>
            </c:spPr>
            <c:extLst>
              <c:ext xmlns:c16="http://schemas.microsoft.com/office/drawing/2014/chart" uri="{C3380CC4-5D6E-409C-BE32-E72D297353CC}">
                <c16:uniqueId val="{00000013-0827-4AE7-8358-EA2D3DAAF698}"/>
              </c:ext>
            </c:extLst>
          </c:dPt>
          <c:dPt>
            <c:idx val="10"/>
            <c:invertIfNegative val="0"/>
            <c:bubble3D val="0"/>
            <c:spPr>
              <a:solidFill>
                <a:srgbClr val="5B9BD5"/>
              </a:solidFill>
              <a:ln w="0">
                <a:noFill/>
              </a:ln>
            </c:spPr>
            <c:extLst>
              <c:ext xmlns:c16="http://schemas.microsoft.com/office/drawing/2014/chart" uri="{C3380CC4-5D6E-409C-BE32-E72D297353CC}">
                <c16:uniqueId val="{00000015-0827-4AE7-8358-EA2D3DAAF698}"/>
              </c:ext>
            </c:extLst>
          </c:dPt>
          <c:dPt>
            <c:idx val="11"/>
            <c:invertIfNegative val="0"/>
            <c:bubble3D val="0"/>
            <c:spPr>
              <a:solidFill>
                <a:srgbClr val="00B050"/>
              </a:solidFill>
              <a:ln w="0">
                <a:noFill/>
              </a:ln>
            </c:spPr>
            <c:extLst>
              <c:ext xmlns:c16="http://schemas.microsoft.com/office/drawing/2014/chart" uri="{C3380CC4-5D6E-409C-BE32-E72D297353CC}">
                <c16:uniqueId val="{00000017-0827-4AE7-8358-EA2D3DAAF698}"/>
              </c:ext>
            </c:extLst>
          </c:dPt>
          <c:dPt>
            <c:idx val="12"/>
            <c:invertIfNegative val="0"/>
            <c:bubble3D val="0"/>
            <c:spPr>
              <a:solidFill>
                <a:srgbClr val="00B050"/>
              </a:solidFill>
              <a:ln w="0">
                <a:noFill/>
              </a:ln>
            </c:spPr>
            <c:extLst>
              <c:ext xmlns:c16="http://schemas.microsoft.com/office/drawing/2014/chart" uri="{C3380CC4-5D6E-409C-BE32-E72D297353CC}">
                <c16:uniqueId val="{00000019-0827-4AE7-8358-EA2D3DAAF698}"/>
              </c:ext>
            </c:extLst>
          </c:dPt>
          <c:dLbls>
            <c:dLbl>
              <c:idx val="5"/>
              <c:spPr/>
              <c:txPr>
                <a:bodyPr wrap="square"/>
                <a:lstStyle/>
                <a:p>
                  <a:pPr>
                    <a:defRPr sz="1000" b="0" strike="noStrike" spc="-1">
                      <a:solidFill>
                        <a:srgbClr val="000000"/>
                      </a:solidFill>
                      <a:latin typeface="Calibri"/>
                    </a:defRPr>
                  </a:pPr>
                  <a:endParaRPr lang="es-ES"/>
                </a:p>
              </c:txPr>
              <c:dLblPos val="outEnd"/>
              <c:showLegendKey val="0"/>
              <c:showVal val="0"/>
              <c:showCatName val="0"/>
              <c:showSerName val="0"/>
              <c:showPercent val="0"/>
              <c:showBubbleSize val="1"/>
              <c:extLst>
                <c:ext xmlns:c15="http://schemas.microsoft.com/office/drawing/2012/chart" uri="{CE6537A1-D6FC-4f65-9D91-7224C49458BB}"/>
                <c:ext xmlns:c16="http://schemas.microsoft.com/office/drawing/2014/chart" uri="{C3380CC4-5D6E-409C-BE32-E72D297353CC}">
                  <c16:uniqueId val="{0000000B-0827-4AE7-8358-EA2D3DAAF698}"/>
                </c:ext>
              </c:extLst>
            </c:dLbl>
            <c:dLbl>
              <c:idx val="6"/>
              <c:spPr/>
              <c:txPr>
                <a:bodyPr wrap="square"/>
                <a:lstStyle/>
                <a:p>
                  <a:pPr>
                    <a:defRPr sz="1000" b="0" strike="noStrike" spc="-1">
                      <a:solidFill>
                        <a:srgbClr val="000000"/>
                      </a:solidFill>
                      <a:latin typeface="Calibri"/>
                    </a:defRPr>
                  </a:pPr>
                  <a:endParaRPr lang="es-ES"/>
                </a:p>
              </c:txPr>
              <c:dLblPos val="outEnd"/>
              <c:showLegendKey val="0"/>
              <c:showVal val="0"/>
              <c:showCatName val="0"/>
              <c:showSerName val="0"/>
              <c:showPercent val="0"/>
              <c:showBubbleSize val="1"/>
              <c:extLst>
                <c:ext xmlns:c15="http://schemas.microsoft.com/office/drawing/2012/chart" uri="{CE6537A1-D6FC-4f65-9D91-7224C49458BB}"/>
                <c:ext xmlns:c16="http://schemas.microsoft.com/office/drawing/2014/chart" uri="{C3380CC4-5D6E-409C-BE32-E72D297353CC}">
                  <c16:uniqueId val="{0000000D-0827-4AE7-8358-EA2D3DAAF698}"/>
                </c:ext>
              </c:extLst>
            </c:dLbl>
            <c:dLbl>
              <c:idx val="7"/>
              <c:spPr/>
              <c:txPr>
                <a:bodyPr wrap="square"/>
                <a:lstStyle/>
                <a:p>
                  <a:pPr>
                    <a:defRPr sz="1000" b="0" strike="noStrike" spc="-1">
                      <a:solidFill>
                        <a:srgbClr val="000000"/>
                      </a:solidFill>
                      <a:latin typeface="Calibri"/>
                    </a:defRPr>
                  </a:pPr>
                  <a:endParaRPr lang="es-ES"/>
                </a:p>
              </c:txPr>
              <c:dLblPos val="outEnd"/>
              <c:showLegendKey val="0"/>
              <c:showVal val="0"/>
              <c:showCatName val="0"/>
              <c:showSerName val="0"/>
              <c:showPercent val="0"/>
              <c:showBubbleSize val="1"/>
              <c:extLst>
                <c:ext xmlns:c15="http://schemas.microsoft.com/office/drawing/2012/chart" uri="{CE6537A1-D6FC-4f65-9D91-7224C49458BB}"/>
                <c:ext xmlns:c16="http://schemas.microsoft.com/office/drawing/2014/chart" uri="{C3380CC4-5D6E-409C-BE32-E72D297353CC}">
                  <c16:uniqueId val="{0000000F-0827-4AE7-8358-EA2D3DAAF698}"/>
                </c:ext>
              </c:extLst>
            </c:dLbl>
            <c:dLbl>
              <c:idx val="10"/>
              <c:spPr/>
              <c:txPr>
                <a:bodyPr wrap="square"/>
                <a:lstStyle/>
                <a:p>
                  <a:pPr>
                    <a:defRPr sz="1000" b="0" strike="noStrike" spc="-1">
                      <a:solidFill>
                        <a:srgbClr val="000000"/>
                      </a:solidFill>
                      <a:latin typeface="Calibri"/>
                    </a:defRPr>
                  </a:pPr>
                  <a:endParaRPr lang="es-ES"/>
                </a:p>
              </c:txPr>
              <c:dLblPos val="outEnd"/>
              <c:showLegendKey val="0"/>
              <c:showVal val="0"/>
              <c:showCatName val="0"/>
              <c:showSerName val="0"/>
              <c:showPercent val="0"/>
              <c:showBubbleSize val="1"/>
              <c:extLst>
                <c:ext xmlns:c15="http://schemas.microsoft.com/office/drawing/2012/chart" uri="{CE6537A1-D6FC-4f65-9D91-7224C49458BB}"/>
                <c:ext xmlns:c16="http://schemas.microsoft.com/office/drawing/2014/chart" uri="{C3380CC4-5D6E-409C-BE32-E72D297353CC}">
                  <c16:uniqueId val="{00000015-0827-4AE7-8358-EA2D3DAAF698}"/>
                </c:ext>
              </c:extLst>
            </c:dLbl>
            <c:dLbl>
              <c:idx val="11"/>
              <c:spPr/>
              <c:txPr>
                <a:bodyPr wrap="square"/>
                <a:lstStyle/>
                <a:p>
                  <a:pPr>
                    <a:defRPr sz="1000" b="0" strike="noStrike" spc="-1">
                      <a:solidFill>
                        <a:srgbClr val="000000"/>
                      </a:solidFill>
                      <a:latin typeface="Calibri"/>
                    </a:defRPr>
                  </a:pPr>
                  <a:endParaRPr lang="es-ES"/>
                </a:p>
              </c:txPr>
              <c:dLblPos val="outEnd"/>
              <c:showLegendKey val="0"/>
              <c:showVal val="0"/>
              <c:showCatName val="0"/>
              <c:showSerName val="0"/>
              <c:showPercent val="0"/>
              <c:showBubbleSize val="1"/>
              <c:extLst>
                <c:ext xmlns:c15="http://schemas.microsoft.com/office/drawing/2012/chart" uri="{CE6537A1-D6FC-4f65-9D91-7224C49458BB}"/>
                <c:ext xmlns:c16="http://schemas.microsoft.com/office/drawing/2014/chart" uri="{C3380CC4-5D6E-409C-BE32-E72D297353CC}">
                  <c16:uniqueId val="{00000017-0827-4AE7-8358-EA2D3DAAF698}"/>
                </c:ext>
              </c:extLst>
            </c:dLbl>
            <c:dLbl>
              <c:idx val="12"/>
              <c:spPr/>
              <c:txPr>
                <a:bodyPr wrap="square"/>
                <a:lstStyle/>
                <a:p>
                  <a:pPr>
                    <a:defRPr sz="1000" b="0" strike="noStrike" spc="-1">
                      <a:solidFill>
                        <a:srgbClr val="000000"/>
                      </a:solidFill>
                      <a:latin typeface="Calibri"/>
                    </a:defRPr>
                  </a:pPr>
                  <a:endParaRPr lang="es-ES"/>
                </a:p>
              </c:txPr>
              <c:dLblPos val="outEnd"/>
              <c:showLegendKey val="0"/>
              <c:showVal val="0"/>
              <c:showCatName val="0"/>
              <c:showSerName val="0"/>
              <c:showPercent val="0"/>
              <c:showBubbleSize val="1"/>
              <c:extLst>
                <c:ext xmlns:c15="http://schemas.microsoft.com/office/drawing/2012/chart" uri="{CE6537A1-D6FC-4f65-9D91-7224C49458BB}"/>
                <c:ext xmlns:c16="http://schemas.microsoft.com/office/drawing/2014/chart" uri="{C3380CC4-5D6E-409C-BE32-E72D297353CC}">
                  <c16:uniqueId val="{00000019-0827-4AE7-8358-EA2D3DAAF698}"/>
                </c:ext>
              </c:extLst>
            </c:dLbl>
            <c:spPr>
              <a:noFill/>
              <a:ln>
                <a:noFill/>
              </a:ln>
              <a:effectLst/>
            </c:spPr>
            <c:txPr>
              <a:bodyPr wrap="square"/>
              <a:lstStyle/>
              <a:p>
                <a:pPr>
                  <a:defRPr sz="1000" b="0" strike="noStrike" spc="-1">
                    <a:solidFill>
                      <a:srgbClr val="000000"/>
                    </a:solidFill>
                    <a:latin typeface="Calibri"/>
                  </a:defRPr>
                </a:pPr>
                <a:endParaRPr lang="es-ES"/>
              </a:p>
            </c:txPr>
            <c:dLblPos val="outEnd"/>
            <c:showLegendKey val="0"/>
            <c:showVal val="0"/>
            <c:showCatName val="0"/>
            <c:showSerName val="0"/>
            <c:showPercent val="0"/>
            <c:showBubbleSize val="1"/>
            <c:separator>; </c:separator>
            <c:showLeaderLines val="0"/>
            <c:extLst>
              <c:ext xmlns:c15="http://schemas.microsoft.com/office/drawing/2012/chart" uri="{CE6537A1-D6FC-4f65-9D91-7224C49458BB}">
                <c15:showLeaderLines val="1"/>
              </c:ext>
            </c:extLst>
          </c:dLbls>
          <c:cat>
            <c:strRef>
              <c:f>'2025'!$A$6:$A$16</c:f>
              <c:strCache>
                <c:ptCount val="11"/>
                <c:pt idx="0">
                  <c:v>2021</c:v>
                </c:pt>
                <c:pt idx="1">
                  <c:v>2022</c:v>
                </c:pt>
                <c:pt idx="2">
                  <c:v>2023</c:v>
                </c:pt>
                <c:pt idx="3">
                  <c:v>2024</c:v>
                </c:pt>
                <c:pt idx="4">
                  <c:v>2025</c:v>
                </c:pt>
                <c:pt idx="5">
                  <c:v>RUN1</c:v>
                </c:pt>
                <c:pt idx="6">
                  <c:v>RUN2</c:v>
                </c:pt>
                <c:pt idx="7">
                  <c:v>RUN3</c:v>
                </c:pt>
                <c:pt idx="8">
                  <c:v>RUN4</c:v>
                </c:pt>
                <c:pt idx="9">
                  <c:v>RUN5</c:v>
                </c:pt>
                <c:pt idx="10">
                  <c:v>RUN6</c:v>
                </c:pt>
              </c:strCache>
            </c:strRef>
          </c:cat>
          <c:val>
            <c:numRef>
              <c:f>'2025'!$J$6:$J$16</c:f>
              <c:numCache>
                <c:formatCode>0.00</c:formatCode>
                <c:ptCount val="11"/>
                <c:pt idx="0">
                  <c:v>658.28571428571433</c:v>
                </c:pt>
                <c:pt idx="1">
                  <c:v>776</c:v>
                </c:pt>
                <c:pt idx="2">
                  <c:v>555</c:v>
                </c:pt>
                <c:pt idx="3">
                  <c:v>752</c:v>
                </c:pt>
                <c:pt idx="4">
                  <c:v>114.4</c:v>
                </c:pt>
                <c:pt idx="5">
                  <c:v>360</c:v>
                </c:pt>
                <c:pt idx="6">
                  <c:v>68</c:v>
                </c:pt>
                <c:pt idx="7">
                  <c:v>52.8</c:v>
                </c:pt>
                <c:pt idx="8">
                  <c:v>184</c:v>
                </c:pt>
                <c:pt idx="9">
                  <c:v>264</c:v>
                </c:pt>
                <c:pt idx="10">
                  <c:v>324</c:v>
                </c:pt>
              </c:numCache>
            </c:numRef>
          </c:val>
          <c:extLst>
            <c:ext xmlns:c16="http://schemas.microsoft.com/office/drawing/2014/chart" uri="{C3380CC4-5D6E-409C-BE32-E72D297353CC}">
              <c16:uniqueId val="{0000001A-0827-4AE7-8358-EA2D3DAAF698}"/>
            </c:ext>
          </c:extLst>
        </c:ser>
        <c:dLbls>
          <c:showLegendKey val="0"/>
          <c:showVal val="0"/>
          <c:showCatName val="0"/>
          <c:showSerName val="0"/>
          <c:showPercent val="0"/>
          <c:showBubbleSize val="0"/>
        </c:dLbls>
        <c:gapWidth val="150"/>
        <c:axId val="9748017"/>
        <c:axId val="72693817"/>
      </c:barChart>
      <c:catAx>
        <c:axId val="9748017"/>
        <c:scaling>
          <c:orientation val="minMax"/>
        </c:scaling>
        <c:delete val="0"/>
        <c:axPos val="b"/>
        <c:numFmt formatCode="General" sourceLinked="0"/>
        <c:majorTickMark val="none"/>
        <c:minorTickMark val="none"/>
        <c:tickLblPos val="nextTo"/>
        <c:spPr>
          <a:ln w="9360">
            <a:solidFill>
              <a:schemeClr val="tx1"/>
            </a:solidFill>
            <a:round/>
          </a:ln>
        </c:spPr>
        <c:txPr>
          <a:bodyPr/>
          <a:lstStyle/>
          <a:p>
            <a:pPr>
              <a:defRPr sz="800" b="0" strike="noStrike" spc="-1">
                <a:solidFill>
                  <a:srgbClr val="000000"/>
                </a:solidFill>
                <a:latin typeface="Arial" panose="020B0604020202020204" pitchFamily="34" charset="0"/>
                <a:cs typeface="Arial" panose="020B0604020202020204" pitchFamily="34" charset="0"/>
              </a:defRPr>
            </a:pPr>
            <a:endParaRPr lang="es-ES"/>
          </a:p>
        </c:txPr>
        <c:crossAx val="72693817"/>
        <c:crosses val="autoZero"/>
        <c:auto val="1"/>
        <c:lblAlgn val="ctr"/>
        <c:lblOffset val="100"/>
        <c:noMultiLvlLbl val="0"/>
      </c:catAx>
      <c:valAx>
        <c:axId val="72693817"/>
        <c:scaling>
          <c:orientation val="minMax"/>
          <c:min val="0"/>
        </c:scaling>
        <c:delete val="0"/>
        <c:axPos val="l"/>
        <c:majorGridlines>
          <c:spPr>
            <a:ln w="9360">
              <a:solidFill>
                <a:srgbClr val="D9D9D9"/>
              </a:solidFill>
              <a:round/>
            </a:ln>
          </c:spPr>
        </c:majorGridlines>
        <c:title>
          <c:tx>
            <c:rich>
              <a:bodyPr rot="-5400000"/>
              <a:lstStyle/>
              <a:p>
                <a:pPr>
                  <a:defRPr lang="en-US" sz="800" b="1" strike="noStrike" spc="-1">
                    <a:solidFill>
                      <a:srgbClr val="000000"/>
                    </a:solidFill>
                    <a:latin typeface="Arial" panose="020B0604020202020204" pitchFamily="34" charset="0"/>
                    <a:cs typeface="Arial" panose="020B0604020202020204" pitchFamily="34" charset="0"/>
                  </a:defRPr>
                </a:pPr>
                <a:r>
                  <a:rPr lang="en-US" sz="800" b="1" strike="noStrike" spc="-1">
                    <a:solidFill>
                      <a:srgbClr val="000000"/>
                    </a:solidFill>
                    <a:latin typeface="Arial" panose="020B0604020202020204" pitchFamily="34" charset="0"/>
                    <a:cs typeface="Arial" panose="020B0604020202020204" pitchFamily="34" charset="0"/>
                  </a:rPr>
                  <a:t>MTBF [h]</a:t>
                </a:r>
              </a:p>
            </c:rich>
          </c:tx>
          <c:layout>
            <c:manualLayout>
              <c:xMode val="edge"/>
              <c:yMode val="edge"/>
              <c:x val="9.5128915688026741E-3"/>
              <c:y val="0.38929559242341771"/>
            </c:manualLayout>
          </c:layout>
          <c:overlay val="0"/>
          <c:spPr>
            <a:noFill/>
            <a:ln w="0">
              <a:noFill/>
            </a:ln>
          </c:spPr>
        </c:title>
        <c:numFmt formatCode="General" sourceLinked="0"/>
        <c:majorTickMark val="in"/>
        <c:minorTickMark val="in"/>
        <c:tickLblPos val="nextTo"/>
        <c:spPr>
          <a:ln w="6480">
            <a:noFill/>
          </a:ln>
        </c:spPr>
        <c:txPr>
          <a:bodyPr/>
          <a:lstStyle/>
          <a:p>
            <a:pPr>
              <a:defRPr sz="800" b="0" strike="noStrike" spc="-1">
                <a:solidFill>
                  <a:srgbClr val="000000"/>
                </a:solidFill>
                <a:latin typeface="Arial" panose="020B0604020202020204" pitchFamily="34" charset="0"/>
                <a:cs typeface="Arial" panose="020B0604020202020204" pitchFamily="34" charset="0"/>
              </a:defRPr>
            </a:pPr>
            <a:endParaRPr lang="es-ES"/>
          </a:p>
        </c:txPr>
        <c:crossAx val="9748017"/>
        <c:crosses val="autoZero"/>
        <c:crossBetween val="between"/>
      </c:valAx>
      <c:spPr>
        <a:noFill/>
        <a:ln w="0">
          <a:solidFill>
            <a:schemeClr val="tx1"/>
          </a:solidFill>
        </a:ln>
      </c:spPr>
    </c:plotArea>
    <c:plotVisOnly val="1"/>
    <c:dispBlanksAs val="gap"/>
    <c:showDLblsOverMax val="1"/>
  </c:chart>
  <c:spPr>
    <a:solidFill>
      <a:srgbClr val="FFFFFF"/>
    </a:solidFill>
    <a:ln w="3240">
      <a:noFill/>
      <a:round/>
    </a:ln>
  </c:sp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24333925399645"/>
          <c:y val="5.9114559065149695E-2"/>
          <c:w val="0.85044404973357002"/>
          <c:h val="0.84297233012714468"/>
        </c:manualLayout>
      </c:layout>
      <c:barChart>
        <c:barDir val="col"/>
        <c:grouping val="clustered"/>
        <c:varyColors val="0"/>
        <c:ser>
          <c:idx val="0"/>
          <c:order val="0"/>
          <c:tx>
            <c:strRef>
              <c:f>'2025'!$H$1</c:f>
              <c:strCache>
                <c:ptCount val="1"/>
                <c:pt idx="0">
                  <c:v>MTBI</c:v>
                </c:pt>
              </c:strCache>
            </c:strRef>
          </c:tx>
          <c:spPr>
            <a:solidFill>
              <a:srgbClr val="4472C4"/>
            </a:solidFill>
            <a:ln w="0">
              <a:noFill/>
            </a:ln>
          </c:spPr>
          <c:invertIfNegative val="0"/>
          <c:dPt>
            <c:idx val="0"/>
            <c:invertIfNegative val="0"/>
            <c:bubble3D val="0"/>
            <c:spPr>
              <a:solidFill>
                <a:srgbClr val="1F4E79"/>
              </a:solidFill>
              <a:ln w="0">
                <a:noFill/>
              </a:ln>
            </c:spPr>
            <c:extLst>
              <c:ext xmlns:c16="http://schemas.microsoft.com/office/drawing/2014/chart" uri="{C3380CC4-5D6E-409C-BE32-E72D297353CC}">
                <c16:uniqueId val="{00000001-35B8-443C-A7B8-98CF9A6F7CA0}"/>
              </c:ext>
            </c:extLst>
          </c:dPt>
          <c:dPt>
            <c:idx val="1"/>
            <c:invertIfNegative val="0"/>
            <c:bubble3D val="0"/>
            <c:spPr>
              <a:solidFill>
                <a:srgbClr val="1F4E79"/>
              </a:solidFill>
              <a:ln w="0">
                <a:noFill/>
              </a:ln>
            </c:spPr>
            <c:extLst>
              <c:ext xmlns:c16="http://schemas.microsoft.com/office/drawing/2014/chart" uri="{C3380CC4-5D6E-409C-BE32-E72D297353CC}">
                <c16:uniqueId val="{00000003-35B8-443C-A7B8-98CF9A6F7CA0}"/>
              </c:ext>
            </c:extLst>
          </c:dPt>
          <c:dPt>
            <c:idx val="2"/>
            <c:invertIfNegative val="0"/>
            <c:bubble3D val="0"/>
            <c:spPr>
              <a:solidFill>
                <a:srgbClr val="1F4E79"/>
              </a:solidFill>
              <a:ln w="0">
                <a:noFill/>
              </a:ln>
            </c:spPr>
            <c:extLst>
              <c:ext xmlns:c16="http://schemas.microsoft.com/office/drawing/2014/chart" uri="{C3380CC4-5D6E-409C-BE32-E72D297353CC}">
                <c16:uniqueId val="{00000005-35B8-443C-A7B8-98CF9A6F7CA0}"/>
              </c:ext>
            </c:extLst>
          </c:dPt>
          <c:dPt>
            <c:idx val="3"/>
            <c:invertIfNegative val="0"/>
            <c:bubble3D val="0"/>
            <c:spPr>
              <a:solidFill>
                <a:srgbClr val="1F4E79"/>
              </a:solidFill>
              <a:ln w="0">
                <a:noFill/>
              </a:ln>
            </c:spPr>
            <c:extLst>
              <c:ext xmlns:c16="http://schemas.microsoft.com/office/drawing/2014/chart" uri="{C3380CC4-5D6E-409C-BE32-E72D297353CC}">
                <c16:uniqueId val="{00000007-35B8-443C-A7B8-98CF9A6F7CA0}"/>
              </c:ext>
            </c:extLst>
          </c:dPt>
          <c:dPt>
            <c:idx val="4"/>
            <c:invertIfNegative val="0"/>
            <c:bubble3D val="0"/>
            <c:spPr>
              <a:solidFill>
                <a:srgbClr val="1F4E79"/>
              </a:solidFill>
              <a:ln w="0">
                <a:noFill/>
              </a:ln>
            </c:spPr>
            <c:extLst>
              <c:ext xmlns:c16="http://schemas.microsoft.com/office/drawing/2014/chart" uri="{C3380CC4-5D6E-409C-BE32-E72D297353CC}">
                <c16:uniqueId val="{00000009-35B8-443C-A7B8-98CF9A6F7CA0}"/>
              </c:ext>
            </c:extLst>
          </c:dPt>
          <c:dPt>
            <c:idx val="5"/>
            <c:invertIfNegative val="0"/>
            <c:bubble3D val="0"/>
            <c:spPr>
              <a:solidFill>
                <a:srgbClr val="5B9BD5"/>
              </a:solidFill>
              <a:ln w="0">
                <a:noFill/>
              </a:ln>
            </c:spPr>
            <c:extLst>
              <c:ext xmlns:c16="http://schemas.microsoft.com/office/drawing/2014/chart" uri="{C3380CC4-5D6E-409C-BE32-E72D297353CC}">
                <c16:uniqueId val="{0000000B-35B8-443C-A7B8-98CF9A6F7CA0}"/>
              </c:ext>
            </c:extLst>
          </c:dPt>
          <c:dPt>
            <c:idx val="6"/>
            <c:invertIfNegative val="0"/>
            <c:bubble3D val="0"/>
            <c:spPr>
              <a:solidFill>
                <a:srgbClr val="5B9BD5"/>
              </a:solidFill>
              <a:ln w="0">
                <a:noFill/>
              </a:ln>
            </c:spPr>
            <c:extLst>
              <c:ext xmlns:c16="http://schemas.microsoft.com/office/drawing/2014/chart" uri="{C3380CC4-5D6E-409C-BE32-E72D297353CC}">
                <c16:uniqueId val="{0000000D-35B8-443C-A7B8-98CF9A6F7CA0}"/>
              </c:ext>
            </c:extLst>
          </c:dPt>
          <c:dPt>
            <c:idx val="7"/>
            <c:invertIfNegative val="0"/>
            <c:bubble3D val="0"/>
            <c:spPr>
              <a:solidFill>
                <a:srgbClr val="5B9BD5"/>
              </a:solidFill>
              <a:ln w="0">
                <a:noFill/>
              </a:ln>
            </c:spPr>
            <c:extLst>
              <c:ext xmlns:c16="http://schemas.microsoft.com/office/drawing/2014/chart" uri="{C3380CC4-5D6E-409C-BE32-E72D297353CC}">
                <c16:uniqueId val="{0000000F-35B8-443C-A7B8-98CF9A6F7CA0}"/>
              </c:ext>
            </c:extLst>
          </c:dPt>
          <c:dPt>
            <c:idx val="8"/>
            <c:invertIfNegative val="0"/>
            <c:bubble3D val="0"/>
            <c:spPr>
              <a:solidFill>
                <a:srgbClr val="5B9BD5"/>
              </a:solidFill>
              <a:ln w="0">
                <a:noFill/>
              </a:ln>
            </c:spPr>
            <c:extLst>
              <c:ext xmlns:c16="http://schemas.microsoft.com/office/drawing/2014/chart" uri="{C3380CC4-5D6E-409C-BE32-E72D297353CC}">
                <c16:uniqueId val="{00000011-35B8-443C-A7B8-98CF9A6F7CA0}"/>
              </c:ext>
            </c:extLst>
          </c:dPt>
          <c:dPt>
            <c:idx val="9"/>
            <c:invertIfNegative val="0"/>
            <c:bubble3D val="0"/>
            <c:spPr>
              <a:solidFill>
                <a:srgbClr val="5B9BD5"/>
              </a:solidFill>
              <a:ln w="0">
                <a:noFill/>
              </a:ln>
            </c:spPr>
            <c:extLst>
              <c:ext xmlns:c16="http://schemas.microsoft.com/office/drawing/2014/chart" uri="{C3380CC4-5D6E-409C-BE32-E72D297353CC}">
                <c16:uniqueId val="{00000013-35B8-443C-A7B8-98CF9A6F7CA0}"/>
              </c:ext>
            </c:extLst>
          </c:dPt>
          <c:dPt>
            <c:idx val="10"/>
            <c:invertIfNegative val="0"/>
            <c:bubble3D val="0"/>
            <c:spPr>
              <a:solidFill>
                <a:srgbClr val="5B9BD5"/>
              </a:solidFill>
              <a:ln w="0">
                <a:noFill/>
              </a:ln>
            </c:spPr>
            <c:extLst>
              <c:ext xmlns:c16="http://schemas.microsoft.com/office/drawing/2014/chart" uri="{C3380CC4-5D6E-409C-BE32-E72D297353CC}">
                <c16:uniqueId val="{00000015-35B8-443C-A7B8-98CF9A6F7CA0}"/>
              </c:ext>
            </c:extLst>
          </c:dPt>
          <c:dPt>
            <c:idx val="11"/>
            <c:invertIfNegative val="0"/>
            <c:bubble3D val="0"/>
            <c:spPr>
              <a:solidFill>
                <a:srgbClr val="00B050"/>
              </a:solidFill>
              <a:ln w="0">
                <a:noFill/>
              </a:ln>
            </c:spPr>
            <c:extLst>
              <c:ext xmlns:c16="http://schemas.microsoft.com/office/drawing/2014/chart" uri="{C3380CC4-5D6E-409C-BE32-E72D297353CC}">
                <c16:uniqueId val="{00000017-35B8-443C-A7B8-98CF9A6F7CA0}"/>
              </c:ext>
            </c:extLst>
          </c:dPt>
          <c:dPt>
            <c:idx val="12"/>
            <c:invertIfNegative val="0"/>
            <c:bubble3D val="0"/>
            <c:spPr>
              <a:solidFill>
                <a:srgbClr val="00B050"/>
              </a:solidFill>
              <a:ln w="0">
                <a:noFill/>
              </a:ln>
            </c:spPr>
            <c:extLst>
              <c:ext xmlns:c16="http://schemas.microsoft.com/office/drawing/2014/chart" uri="{C3380CC4-5D6E-409C-BE32-E72D297353CC}">
                <c16:uniqueId val="{00000019-35B8-443C-A7B8-98CF9A6F7CA0}"/>
              </c:ext>
            </c:extLst>
          </c:dPt>
          <c:dLbls>
            <c:dLbl>
              <c:idx val="5"/>
              <c:spPr/>
              <c:txPr>
                <a:bodyPr wrap="square"/>
                <a:lstStyle/>
                <a:p>
                  <a:pPr>
                    <a:defRPr sz="1000" b="0" strike="noStrike" spc="-1">
                      <a:solidFill>
                        <a:srgbClr val="000000"/>
                      </a:solidFill>
                      <a:latin typeface="Calibri"/>
                    </a:defRPr>
                  </a:pPr>
                  <a:endParaRPr lang="es-ES"/>
                </a:p>
              </c:txPr>
              <c:dLblPos val="outEnd"/>
              <c:showLegendKey val="0"/>
              <c:showVal val="0"/>
              <c:showCatName val="0"/>
              <c:showSerName val="0"/>
              <c:showPercent val="0"/>
              <c:showBubbleSize val="1"/>
              <c:extLst>
                <c:ext xmlns:c15="http://schemas.microsoft.com/office/drawing/2012/chart" uri="{CE6537A1-D6FC-4f65-9D91-7224C49458BB}"/>
                <c:ext xmlns:c16="http://schemas.microsoft.com/office/drawing/2014/chart" uri="{C3380CC4-5D6E-409C-BE32-E72D297353CC}">
                  <c16:uniqueId val="{0000000B-35B8-443C-A7B8-98CF9A6F7CA0}"/>
                </c:ext>
              </c:extLst>
            </c:dLbl>
            <c:dLbl>
              <c:idx val="6"/>
              <c:spPr/>
              <c:txPr>
                <a:bodyPr wrap="square"/>
                <a:lstStyle/>
                <a:p>
                  <a:pPr>
                    <a:defRPr sz="1000" b="0" strike="noStrike" spc="-1">
                      <a:solidFill>
                        <a:srgbClr val="000000"/>
                      </a:solidFill>
                      <a:latin typeface="Calibri"/>
                    </a:defRPr>
                  </a:pPr>
                  <a:endParaRPr lang="es-ES"/>
                </a:p>
              </c:txPr>
              <c:dLblPos val="outEnd"/>
              <c:showLegendKey val="0"/>
              <c:showVal val="0"/>
              <c:showCatName val="0"/>
              <c:showSerName val="0"/>
              <c:showPercent val="0"/>
              <c:showBubbleSize val="1"/>
              <c:extLst>
                <c:ext xmlns:c15="http://schemas.microsoft.com/office/drawing/2012/chart" uri="{CE6537A1-D6FC-4f65-9D91-7224C49458BB}"/>
                <c:ext xmlns:c16="http://schemas.microsoft.com/office/drawing/2014/chart" uri="{C3380CC4-5D6E-409C-BE32-E72D297353CC}">
                  <c16:uniqueId val="{0000000D-35B8-443C-A7B8-98CF9A6F7CA0}"/>
                </c:ext>
              </c:extLst>
            </c:dLbl>
            <c:dLbl>
              <c:idx val="7"/>
              <c:spPr/>
              <c:txPr>
                <a:bodyPr wrap="square"/>
                <a:lstStyle/>
                <a:p>
                  <a:pPr>
                    <a:defRPr sz="1000" b="0" strike="noStrike" spc="-1">
                      <a:solidFill>
                        <a:srgbClr val="000000"/>
                      </a:solidFill>
                      <a:latin typeface="Calibri"/>
                    </a:defRPr>
                  </a:pPr>
                  <a:endParaRPr lang="es-ES"/>
                </a:p>
              </c:txPr>
              <c:dLblPos val="outEnd"/>
              <c:showLegendKey val="0"/>
              <c:showVal val="0"/>
              <c:showCatName val="0"/>
              <c:showSerName val="0"/>
              <c:showPercent val="0"/>
              <c:showBubbleSize val="1"/>
              <c:extLst>
                <c:ext xmlns:c15="http://schemas.microsoft.com/office/drawing/2012/chart" uri="{CE6537A1-D6FC-4f65-9D91-7224C49458BB}"/>
                <c:ext xmlns:c16="http://schemas.microsoft.com/office/drawing/2014/chart" uri="{C3380CC4-5D6E-409C-BE32-E72D297353CC}">
                  <c16:uniqueId val="{0000000F-35B8-443C-A7B8-98CF9A6F7CA0}"/>
                </c:ext>
              </c:extLst>
            </c:dLbl>
            <c:dLbl>
              <c:idx val="8"/>
              <c:spPr/>
              <c:txPr>
                <a:bodyPr wrap="square"/>
                <a:lstStyle/>
                <a:p>
                  <a:pPr>
                    <a:defRPr sz="1000" b="0" strike="noStrike" spc="-1">
                      <a:solidFill>
                        <a:srgbClr val="000000"/>
                      </a:solidFill>
                      <a:latin typeface="Calibri"/>
                    </a:defRPr>
                  </a:pPr>
                  <a:endParaRPr lang="es-ES"/>
                </a:p>
              </c:txPr>
              <c:dLblPos val="outEnd"/>
              <c:showLegendKey val="0"/>
              <c:showVal val="0"/>
              <c:showCatName val="0"/>
              <c:showSerName val="0"/>
              <c:showPercent val="0"/>
              <c:showBubbleSize val="1"/>
              <c:extLst>
                <c:ext xmlns:c15="http://schemas.microsoft.com/office/drawing/2012/chart" uri="{CE6537A1-D6FC-4f65-9D91-7224C49458BB}"/>
                <c:ext xmlns:c16="http://schemas.microsoft.com/office/drawing/2014/chart" uri="{C3380CC4-5D6E-409C-BE32-E72D297353CC}">
                  <c16:uniqueId val="{00000011-35B8-443C-A7B8-98CF9A6F7CA0}"/>
                </c:ext>
              </c:extLst>
            </c:dLbl>
            <c:dLbl>
              <c:idx val="9"/>
              <c:spPr/>
              <c:txPr>
                <a:bodyPr wrap="square"/>
                <a:lstStyle/>
                <a:p>
                  <a:pPr>
                    <a:defRPr sz="1000" b="0" strike="noStrike" spc="-1">
                      <a:solidFill>
                        <a:srgbClr val="000000"/>
                      </a:solidFill>
                      <a:latin typeface="Calibri"/>
                    </a:defRPr>
                  </a:pPr>
                  <a:endParaRPr lang="es-ES"/>
                </a:p>
              </c:txPr>
              <c:dLblPos val="outEnd"/>
              <c:showLegendKey val="0"/>
              <c:showVal val="0"/>
              <c:showCatName val="0"/>
              <c:showSerName val="0"/>
              <c:showPercent val="0"/>
              <c:showBubbleSize val="1"/>
              <c:extLst>
                <c:ext xmlns:c15="http://schemas.microsoft.com/office/drawing/2012/chart" uri="{CE6537A1-D6FC-4f65-9D91-7224C49458BB}"/>
                <c:ext xmlns:c16="http://schemas.microsoft.com/office/drawing/2014/chart" uri="{C3380CC4-5D6E-409C-BE32-E72D297353CC}">
                  <c16:uniqueId val="{00000013-35B8-443C-A7B8-98CF9A6F7CA0}"/>
                </c:ext>
              </c:extLst>
            </c:dLbl>
            <c:dLbl>
              <c:idx val="10"/>
              <c:spPr/>
              <c:txPr>
                <a:bodyPr wrap="square"/>
                <a:lstStyle/>
                <a:p>
                  <a:pPr>
                    <a:defRPr sz="1000" b="0" strike="noStrike" spc="-1">
                      <a:solidFill>
                        <a:srgbClr val="000000"/>
                      </a:solidFill>
                      <a:latin typeface="Calibri"/>
                    </a:defRPr>
                  </a:pPr>
                  <a:endParaRPr lang="es-ES"/>
                </a:p>
              </c:txPr>
              <c:dLblPos val="outEnd"/>
              <c:showLegendKey val="0"/>
              <c:showVal val="0"/>
              <c:showCatName val="0"/>
              <c:showSerName val="0"/>
              <c:showPercent val="0"/>
              <c:showBubbleSize val="1"/>
              <c:extLst>
                <c:ext xmlns:c15="http://schemas.microsoft.com/office/drawing/2012/chart" uri="{CE6537A1-D6FC-4f65-9D91-7224C49458BB}"/>
                <c:ext xmlns:c16="http://schemas.microsoft.com/office/drawing/2014/chart" uri="{C3380CC4-5D6E-409C-BE32-E72D297353CC}">
                  <c16:uniqueId val="{00000015-35B8-443C-A7B8-98CF9A6F7CA0}"/>
                </c:ext>
              </c:extLst>
            </c:dLbl>
            <c:dLbl>
              <c:idx val="11"/>
              <c:spPr/>
              <c:txPr>
                <a:bodyPr wrap="square"/>
                <a:lstStyle/>
                <a:p>
                  <a:pPr>
                    <a:defRPr sz="1000" b="0" strike="noStrike" spc="-1">
                      <a:solidFill>
                        <a:srgbClr val="000000"/>
                      </a:solidFill>
                      <a:latin typeface="Calibri"/>
                    </a:defRPr>
                  </a:pPr>
                  <a:endParaRPr lang="es-ES"/>
                </a:p>
              </c:txPr>
              <c:dLblPos val="outEnd"/>
              <c:showLegendKey val="0"/>
              <c:showVal val="0"/>
              <c:showCatName val="0"/>
              <c:showSerName val="0"/>
              <c:showPercent val="0"/>
              <c:showBubbleSize val="1"/>
              <c:extLst>
                <c:ext xmlns:c15="http://schemas.microsoft.com/office/drawing/2012/chart" uri="{CE6537A1-D6FC-4f65-9D91-7224C49458BB}"/>
                <c:ext xmlns:c16="http://schemas.microsoft.com/office/drawing/2014/chart" uri="{C3380CC4-5D6E-409C-BE32-E72D297353CC}">
                  <c16:uniqueId val="{00000017-35B8-443C-A7B8-98CF9A6F7CA0}"/>
                </c:ext>
              </c:extLst>
            </c:dLbl>
            <c:dLbl>
              <c:idx val="12"/>
              <c:spPr/>
              <c:txPr>
                <a:bodyPr wrap="square"/>
                <a:lstStyle/>
                <a:p>
                  <a:pPr>
                    <a:defRPr sz="1000" b="0" strike="noStrike" spc="-1">
                      <a:solidFill>
                        <a:srgbClr val="000000"/>
                      </a:solidFill>
                      <a:latin typeface="Calibri"/>
                    </a:defRPr>
                  </a:pPr>
                  <a:endParaRPr lang="es-ES"/>
                </a:p>
              </c:txPr>
              <c:dLblPos val="outEnd"/>
              <c:showLegendKey val="0"/>
              <c:showVal val="0"/>
              <c:showCatName val="0"/>
              <c:showSerName val="0"/>
              <c:showPercent val="0"/>
              <c:showBubbleSize val="1"/>
              <c:extLst>
                <c:ext xmlns:c15="http://schemas.microsoft.com/office/drawing/2012/chart" uri="{CE6537A1-D6FC-4f65-9D91-7224C49458BB}"/>
                <c:ext xmlns:c16="http://schemas.microsoft.com/office/drawing/2014/chart" uri="{C3380CC4-5D6E-409C-BE32-E72D297353CC}">
                  <c16:uniqueId val="{00000019-35B8-443C-A7B8-98CF9A6F7CA0}"/>
                </c:ext>
              </c:extLst>
            </c:dLbl>
            <c:spPr>
              <a:noFill/>
              <a:ln>
                <a:noFill/>
              </a:ln>
              <a:effectLst/>
            </c:spPr>
            <c:txPr>
              <a:bodyPr wrap="square"/>
              <a:lstStyle/>
              <a:p>
                <a:pPr>
                  <a:defRPr sz="1000" b="0" strike="noStrike" spc="-1">
                    <a:solidFill>
                      <a:srgbClr val="000000"/>
                    </a:solidFill>
                    <a:latin typeface="Calibri"/>
                  </a:defRPr>
                </a:pPr>
                <a:endParaRPr lang="es-ES"/>
              </a:p>
            </c:txPr>
            <c:dLblPos val="outEnd"/>
            <c:showLegendKey val="0"/>
            <c:showVal val="0"/>
            <c:showCatName val="0"/>
            <c:showSerName val="0"/>
            <c:showPercent val="0"/>
            <c:showBubbleSize val="1"/>
            <c:separator>; </c:separator>
            <c:showLeaderLines val="0"/>
            <c:extLst>
              <c:ext xmlns:c15="http://schemas.microsoft.com/office/drawing/2012/chart" uri="{CE6537A1-D6FC-4f65-9D91-7224C49458BB}">
                <c15:showLeaderLines val="1"/>
              </c:ext>
            </c:extLst>
          </c:dLbls>
          <c:cat>
            <c:strRef>
              <c:f>'2025'!$A$6:$A$16</c:f>
              <c:strCache>
                <c:ptCount val="11"/>
                <c:pt idx="0">
                  <c:v>2021</c:v>
                </c:pt>
                <c:pt idx="1">
                  <c:v>2022</c:v>
                </c:pt>
                <c:pt idx="2">
                  <c:v>2023</c:v>
                </c:pt>
                <c:pt idx="3">
                  <c:v>2024</c:v>
                </c:pt>
                <c:pt idx="4">
                  <c:v>2025</c:v>
                </c:pt>
                <c:pt idx="5">
                  <c:v>RUN1</c:v>
                </c:pt>
                <c:pt idx="6">
                  <c:v>RUN2</c:v>
                </c:pt>
                <c:pt idx="7">
                  <c:v>RUN3</c:v>
                </c:pt>
                <c:pt idx="8">
                  <c:v>RUN4</c:v>
                </c:pt>
                <c:pt idx="9">
                  <c:v>RUN5</c:v>
                </c:pt>
                <c:pt idx="10">
                  <c:v>RUN6</c:v>
                </c:pt>
              </c:strCache>
            </c:strRef>
          </c:cat>
          <c:val>
            <c:numRef>
              <c:f>'2025'!$H$6:$H$16</c:f>
              <c:numCache>
                <c:formatCode>0.00</c:formatCode>
                <c:ptCount val="11"/>
                <c:pt idx="0">
                  <c:v>48</c:v>
                </c:pt>
                <c:pt idx="1">
                  <c:v>47.030303030303031</c:v>
                </c:pt>
                <c:pt idx="2">
                  <c:v>41.886792452830186</c:v>
                </c:pt>
                <c:pt idx="3">
                  <c:v>53.082352941176502</c:v>
                </c:pt>
                <c:pt idx="4">
                  <c:v>21.859872611464969</c:v>
                </c:pt>
                <c:pt idx="5">
                  <c:v>36</c:v>
                </c:pt>
                <c:pt idx="6">
                  <c:v>17.361702127659573</c:v>
                </c:pt>
                <c:pt idx="7">
                  <c:v>13.2</c:v>
                </c:pt>
                <c:pt idx="8">
                  <c:v>17.806451612903224</c:v>
                </c:pt>
                <c:pt idx="9">
                  <c:v>31.058823529411764</c:v>
                </c:pt>
                <c:pt idx="10">
                  <c:v>54</c:v>
                </c:pt>
              </c:numCache>
            </c:numRef>
          </c:val>
          <c:extLst>
            <c:ext xmlns:c16="http://schemas.microsoft.com/office/drawing/2014/chart" uri="{C3380CC4-5D6E-409C-BE32-E72D297353CC}">
              <c16:uniqueId val="{0000001A-35B8-443C-A7B8-98CF9A6F7CA0}"/>
            </c:ext>
          </c:extLst>
        </c:ser>
        <c:dLbls>
          <c:showLegendKey val="0"/>
          <c:showVal val="0"/>
          <c:showCatName val="0"/>
          <c:showSerName val="0"/>
          <c:showPercent val="0"/>
          <c:showBubbleSize val="0"/>
        </c:dLbls>
        <c:gapWidth val="150"/>
        <c:axId val="54618529"/>
        <c:axId val="83379666"/>
      </c:barChart>
      <c:catAx>
        <c:axId val="54618529"/>
        <c:scaling>
          <c:orientation val="minMax"/>
        </c:scaling>
        <c:delete val="0"/>
        <c:axPos val="b"/>
        <c:numFmt formatCode="General" sourceLinked="0"/>
        <c:majorTickMark val="none"/>
        <c:minorTickMark val="none"/>
        <c:tickLblPos val="nextTo"/>
        <c:spPr>
          <a:ln w="9360">
            <a:solidFill>
              <a:schemeClr val="tx1"/>
            </a:solidFill>
            <a:round/>
          </a:ln>
        </c:spPr>
        <c:txPr>
          <a:bodyPr/>
          <a:lstStyle/>
          <a:p>
            <a:pPr>
              <a:defRPr sz="800" b="0" strike="noStrike" spc="-1">
                <a:solidFill>
                  <a:sysClr val="windowText" lastClr="000000"/>
                </a:solidFill>
                <a:latin typeface="Arial" panose="020B0604020202020204" pitchFamily="34" charset="0"/>
                <a:cs typeface="Arial" panose="020B0604020202020204" pitchFamily="34" charset="0"/>
              </a:defRPr>
            </a:pPr>
            <a:endParaRPr lang="es-ES"/>
          </a:p>
        </c:txPr>
        <c:crossAx val="83379666"/>
        <c:crosses val="autoZero"/>
        <c:auto val="1"/>
        <c:lblAlgn val="ctr"/>
        <c:lblOffset val="100"/>
        <c:noMultiLvlLbl val="0"/>
      </c:catAx>
      <c:valAx>
        <c:axId val="83379666"/>
        <c:scaling>
          <c:orientation val="minMax"/>
          <c:max val="70"/>
          <c:min val="0"/>
        </c:scaling>
        <c:delete val="0"/>
        <c:axPos val="l"/>
        <c:majorGridlines>
          <c:spPr>
            <a:ln w="9360">
              <a:solidFill>
                <a:srgbClr val="D9D9D9"/>
              </a:solidFill>
              <a:round/>
            </a:ln>
          </c:spPr>
        </c:majorGridlines>
        <c:numFmt formatCode="General" sourceLinked="0"/>
        <c:majorTickMark val="none"/>
        <c:minorTickMark val="none"/>
        <c:tickLblPos val="nextTo"/>
        <c:spPr>
          <a:ln w="6480">
            <a:noFill/>
          </a:ln>
        </c:spPr>
        <c:txPr>
          <a:bodyPr/>
          <a:lstStyle/>
          <a:p>
            <a:pPr>
              <a:defRPr sz="800" b="0" strike="noStrike" spc="-1">
                <a:solidFill>
                  <a:sysClr val="windowText" lastClr="000000"/>
                </a:solidFill>
                <a:latin typeface="Arial" panose="020B0604020202020204" pitchFamily="34" charset="0"/>
                <a:cs typeface="Arial" panose="020B0604020202020204" pitchFamily="34" charset="0"/>
              </a:defRPr>
            </a:pPr>
            <a:endParaRPr lang="es-ES"/>
          </a:p>
        </c:txPr>
        <c:crossAx val="54618529"/>
        <c:crosses val="autoZero"/>
        <c:crossBetween val="between"/>
      </c:valAx>
      <c:spPr>
        <a:noFill/>
        <a:ln w="0">
          <a:solidFill>
            <a:schemeClr val="tx1"/>
          </a:solidFill>
        </a:ln>
      </c:spPr>
    </c:plotArea>
    <c:plotVisOnly val="1"/>
    <c:dispBlanksAs val="gap"/>
    <c:showDLblsOverMax val="1"/>
  </c:chart>
  <c:spPr>
    <a:noFill/>
    <a:ln w="3240">
      <a:noFill/>
      <a:round/>
    </a:ln>
  </c:sp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24333925399645"/>
          <c:y val="6.7012759283938114E-2"/>
          <c:w val="0.85044404973357002"/>
          <c:h val="0.69435300798481991"/>
        </c:manualLayout>
      </c:layout>
      <c:barChart>
        <c:barDir val="col"/>
        <c:grouping val="clustered"/>
        <c:varyColors val="0"/>
        <c:ser>
          <c:idx val="0"/>
          <c:order val="0"/>
          <c:tx>
            <c:v>Incidences by type</c:v>
          </c:tx>
          <c:spPr>
            <a:solidFill>
              <a:srgbClr val="5B9BD5"/>
            </a:solidFill>
            <a:ln w="0">
              <a:noFill/>
            </a:ln>
          </c:spPr>
          <c:invertIfNegative val="0"/>
          <c:dPt>
            <c:idx val="0"/>
            <c:invertIfNegative val="0"/>
            <c:bubble3D val="0"/>
            <c:extLst>
              <c:ext xmlns:c16="http://schemas.microsoft.com/office/drawing/2014/chart" uri="{C3380CC4-5D6E-409C-BE32-E72D297353CC}">
                <c16:uniqueId val="{00000000-111D-498A-9964-6505391C81EF}"/>
              </c:ext>
            </c:extLst>
          </c:dPt>
          <c:dPt>
            <c:idx val="1"/>
            <c:invertIfNegative val="0"/>
            <c:bubble3D val="0"/>
            <c:extLst>
              <c:ext xmlns:c16="http://schemas.microsoft.com/office/drawing/2014/chart" uri="{C3380CC4-5D6E-409C-BE32-E72D297353CC}">
                <c16:uniqueId val="{00000001-111D-498A-9964-6505391C81EF}"/>
              </c:ext>
            </c:extLst>
          </c:dPt>
          <c:dPt>
            <c:idx val="2"/>
            <c:invertIfNegative val="0"/>
            <c:bubble3D val="0"/>
            <c:extLst>
              <c:ext xmlns:c16="http://schemas.microsoft.com/office/drawing/2014/chart" uri="{C3380CC4-5D6E-409C-BE32-E72D297353CC}">
                <c16:uniqueId val="{00000002-111D-498A-9964-6505391C81EF}"/>
              </c:ext>
            </c:extLst>
          </c:dPt>
          <c:dPt>
            <c:idx val="3"/>
            <c:invertIfNegative val="0"/>
            <c:bubble3D val="0"/>
            <c:extLst>
              <c:ext xmlns:c16="http://schemas.microsoft.com/office/drawing/2014/chart" uri="{C3380CC4-5D6E-409C-BE32-E72D297353CC}">
                <c16:uniqueId val="{00000003-111D-498A-9964-6505391C81EF}"/>
              </c:ext>
            </c:extLst>
          </c:dPt>
          <c:dPt>
            <c:idx val="4"/>
            <c:invertIfNegative val="0"/>
            <c:bubble3D val="0"/>
            <c:extLst>
              <c:ext xmlns:c16="http://schemas.microsoft.com/office/drawing/2014/chart" uri="{C3380CC4-5D6E-409C-BE32-E72D297353CC}">
                <c16:uniqueId val="{00000004-111D-498A-9964-6505391C81EF}"/>
              </c:ext>
            </c:extLst>
          </c:dPt>
          <c:dPt>
            <c:idx val="5"/>
            <c:invertIfNegative val="0"/>
            <c:bubble3D val="0"/>
            <c:extLst>
              <c:ext xmlns:c16="http://schemas.microsoft.com/office/drawing/2014/chart" uri="{C3380CC4-5D6E-409C-BE32-E72D297353CC}">
                <c16:uniqueId val="{00000005-111D-498A-9964-6505391C81EF}"/>
              </c:ext>
            </c:extLst>
          </c:dPt>
          <c:dPt>
            <c:idx val="6"/>
            <c:invertIfNegative val="0"/>
            <c:bubble3D val="0"/>
            <c:extLst>
              <c:ext xmlns:c16="http://schemas.microsoft.com/office/drawing/2014/chart" uri="{C3380CC4-5D6E-409C-BE32-E72D297353CC}">
                <c16:uniqueId val="{00000006-111D-498A-9964-6505391C81EF}"/>
              </c:ext>
            </c:extLst>
          </c:dPt>
          <c:dPt>
            <c:idx val="7"/>
            <c:invertIfNegative val="0"/>
            <c:bubble3D val="0"/>
            <c:extLst>
              <c:ext xmlns:c16="http://schemas.microsoft.com/office/drawing/2014/chart" uri="{C3380CC4-5D6E-409C-BE32-E72D297353CC}">
                <c16:uniqueId val="{00000007-111D-498A-9964-6505391C81EF}"/>
              </c:ext>
            </c:extLst>
          </c:dPt>
          <c:dPt>
            <c:idx val="8"/>
            <c:invertIfNegative val="0"/>
            <c:bubble3D val="0"/>
            <c:extLst>
              <c:ext xmlns:c16="http://schemas.microsoft.com/office/drawing/2014/chart" uri="{C3380CC4-5D6E-409C-BE32-E72D297353CC}">
                <c16:uniqueId val="{00000008-111D-498A-9964-6505391C81EF}"/>
              </c:ext>
            </c:extLst>
          </c:dPt>
          <c:dPt>
            <c:idx val="9"/>
            <c:invertIfNegative val="0"/>
            <c:bubble3D val="0"/>
            <c:extLst>
              <c:ext xmlns:c16="http://schemas.microsoft.com/office/drawing/2014/chart" uri="{C3380CC4-5D6E-409C-BE32-E72D297353CC}">
                <c16:uniqueId val="{00000009-111D-498A-9964-6505391C81EF}"/>
              </c:ext>
            </c:extLst>
          </c:dPt>
          <c:dPt>
            <c:idx val="10"/>
            <c:invertIfNegative val="0"/>
            <c:bubble3D val="0"/>
            <c:extLst>
              <c:ext xmlns:c16="http://schemas.microsoft.com/office/drawing/2014/chart" uri="{C3380CC4-5D6E-409C-BE32-E72D297353CC}">
                <c16:uniqueId val="{0000000A-111D-498A-9964-6505391C81EF}"/>
              </c:ext>
            </c:extLst>
          </c:dPt>
          <c:dPt>
            <c:idx val="11"/>
            <c:invertIfNegative val="0"/>
            <c:bubble3D val="0"/>
            <c:extLst>
              <c:ext xmlns:c16="http://schemas.microsoft.com/office/drawing/2014/chart" uri="{C3380CC4-5D6E-409C-BE32-E72D297353CC}">
                <c16:uniqueId val="{0000000B-111D-498A-9964-6505391C81EF}"/>
              </c:ext>
            </c:extLst>
          </c:dPt>
          <c:dPt>
            <c:idx val="12"/>
            <c:invertIfNegative val="0"/>
            <c:bubble3D val="0"/>
            <c:extLst>
              <c:ext xmlns:c16="http://schemas.microsoft.com/office/drawing/2014/chart" uri="{C3380CC4-5D6E-409C-BE32-E72D297353CC}">
                <c16:uniqueId val="{0000000C-111D-498A-9964-6505391C81EF}"/>
              </c:ext>
            </c:extLst>
          </c:dPt>
          <c:dLbls>
            <c:dLbl>
              <c:idx val="0"/>
              <c:tx>
                <c:rich>
                  <a:bodyPr/>
                  <a:lstStyle/>
                  <a:p>
                    <a:r>
                      <a:rPr lang="en-US"/>
                      <a:t>32%</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111D-498A-9964-6505391C81EF}"/>
                </c:ext>
              </c:extLst>
            </c:dLbl>
            <c:dLbl>
              <c:idx val="1"/>
              <c:tx>
                <c:rich>
                  <a:bodyPr/>
                  <a:lstStyle/>
                  <a:p>
                    <a:r>
                      <a:rPr lang="en-US"/>
                      <a:t>21%</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111D-498A-9964-6505391C81EF}"/>
                </c:ext>
              </c:extLst>
            </c:dLbl>
            <c:dLbl>
              <c:idx val="2"/>
              <c:tx>
                <c:rich>
                  <a:bodyPr/>
                  <a:lstStyle/>
                  <a:p>
                    <a:r>
                      <a:rPr lang="en-US"/>
                      <a:t>16%</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111D-498A-9964-6505391C81EF}"/>
                </c:ext>
              </c:extLst>
            </c:dLbl>
            <c:dLbl>
              <c:idx val="3"/>
              <c:tx>
                <c:rich>
                  <a:bodyPr/>
                  <a:lstStyle/>
                  <a:p>
                    <a:r>
                      <a:rPr lang="en-US"/>
                      <a:t>7%</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111D-498A-9964-6505391C81EF}"/>
                </c:ext>
              </c:extLst>
            </c:dLbl>
            <c:dLbl>
              <c:idx val="4"/>
              <c:tx>
                <c:rich>
                  <a:bodyPr/>
                  <a:lstStyle/>
                  <a:p>
                    <a:r>
                      <a:rPr lang="en-US"/>
                      <a:t>6%</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111D-498A-9964-6505391C81EF}"/>
                </c:ext>
              </c:extLst>
            </c:dLbl>
            <c:dLbl>
              <c:idx val="5"/>
              <c:tx>
                <c:rich>
                  <a:bodyPr/>
                  <a:lstStyle/>
                  <a:p>
                    <a:r>
                      <a:rPr lang="en-US"/>
                      <a:t>4%</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111D-498A-9964-6505391C81EF}"/>
                </c:ext>
              </c:extLst>
            </c:dLbl>
            <c:dLbl>
              <c:idx val="6"/>
              <c:tx>
                <c:rich>
                  <a:bodyPr/>
                  <a:lstStyle/>
                  <a:p>
                    <a:r>
                      <a:rPr lang="en-US"/>
                      <a:t>15%</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6-111D-498A-9964-6505391C81EF}"/>
                </c:ext>
              </c:extLst>
            </c:dLbl>
            <c:numFmt formatCode="General" sourceLinked="0"/>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Sheet1!$E$4:$E$10</c:f>
              <c:strCache>
                <c:ptCount val="7"/>
                <c:pt idx="0">
                  <c:v>Arc</c:v>
                </c:pt>
                <c:pt idx="1">
                  <c:v>Faulty component</c:v>
                </c:pt>
                <c:pt idx="2">
                  <c:v>IOT body current</c:v>
                </c:pt>
                <c:pt idx="3">
                  <c:v>LLRF</c:v>
                </c:pt>
                <c:pt idx="4">
                  <c:v>Water</c:v>
                </c:pt>
                <c:pt idx="5">
                  <c:v>Electrical noise</c:v>
                </c:pt>
                <c:pt idx="6">
                  <c:v>Other</c:v>
                </c:pt>
              </c:strCache>
            </c:strRef>
          </c:cat>
          <c:val>
            <c:numRef>
              <c:f>Sheet1!$F$4:$F$10</c:f>
              <c:numCache>
                <c:formatCode>General</c:formatCode>
                <c:ptCount val="7"/>
                <c:pt idx="0">
                  <c:v>58</c:v>
                </c:pt>
                <c:pt idx="1">
                  <c:v>37</c:v>
                </c:pt>
                <c:pt idx="2">
                  <c:v>29</c:v>
                </c:pt>
                <c:pt idx="3">
                  <c:v>12</c:v>
                </c:pt>
                <c:pt idx="4">
                  <c:v>10</c:v>
                </c:pt>
                <c:pt idx="5">
                  <c:v>7</c:v>
                </c:pt>
                <c:pt idx="6">
                  <c:v>27</c:v>
                </c:pt>
              </c:numCache>
            </c:numRef>
          </c:val>
          <c:extLst>
            <c:ext xmlns:c16="http://schemas.microsoft.com/office/drawing/2014/chart" uri="{C3380CC4-5D6E-409C-BE32-E72D297353CC}">
              <c16:uniqueId val="{0000000D-111D-498A-9964-6505391C81EF}"/>
            </c:ext>
          </c:extLst>
        </c:ser>
        <c:dLbls>
          <c:showLegendKey val="0"/>
          <c:showVal val="0"/>
          <c:showCatName val="0"/>
          <c:showSerName val="0"/>
          <c:showPercent val="0"/>
          <c:showBubbleSize val="0"/>
        </c:dLbls>
        <c:gapWidth val="150"/>
        <c:axId val="9748017"/>
        <c:axId val="72693817"/>
      </c:barChart>
      <c:catAx>
        <c:axId val="9748017"/>
        <c:scaling>
          <c:orientation val="minMax"/>
        </c:scaling>
        <c:delete val="0"/>
        <c:axPos val="b"/>
        <c:numFmt formatCode="General" sourceLinked="0"/>
        <c:majorTickMark val="none"/>
        <c:minorTickMark val="none"/>
        <c:tickLblPos val="nextTo"/>
        <c:spPr>
          <a:ln w="9360">
            <a:solidFill>
              <a:schemeClr val="tx1"/>
            </a:solidFill>
            <a:round/>
          </a:ln>
        </c:spPr>
        <c:txPr>
          <a:bodyPr rot="-1920000"/>
          <a:lstStyle/>
          <a:p>
            <a:pPr>
              <a:defRPr sz="900" b="0" strike="noStrike" spc="-1">
                <a:solidFill>
                  <a:srgbClr val="000000"/>
                </a:solidFill>
                <a:latin typeface="Arial" panose="020B0604020202020204" pitchFamily="34" charset="0"/>
                <a:cs typeface="Arial" panose="020B0604020202020204" pitchFamily="34" charset="0"/>
              </a:defRPr>
            </a:pPr>
            <a:endParaRPr lang="es-ES"/>
          </a:p>
        </c:txPr>
        <c:crossAx val="72693817"/>
        <c:crosses val="autoZero"/>
        <c:auto val="1"/>
        <c:lblAlgn val="ctr"/>
        <c:lblOffset val="100"/>
        <c:noMultiLvlLbl val="0"/>
      </c:catAx>
      <c:valAx>
        <c:axId val="72693817"/>
        <c:scaling>
          <c:orientation val="minMax"/>
          <c:min val="0"/>
        </c:scaling>
        <c:delete val="0"/>
        <c:axPos val="l"/>
        <c:majorGridlines>
          <c:spPr>
            <a:ln w="9360">
              <a:solidFill>
                <a:srgbClr val="D9D9D9"/>
              </a:solidFill>
              <a:round/>
            </a:ln>
          </c:spPr>
        </c:majorGridlines>
        <c:title>
          <c:tx>
            <c:rich>
              <a:bodyPr rot="-5400000"/>
              <a:lstStyle/>
              <a:p>
                <a:pPr>
                  <a:defRPr lang="en-US" sz="900" b="1" strike="noStrike" spc="-1">
                    <a:solidFill>
                      <a:srgbClr val="000000"/>
                    </a:solidFill>
                    <a:latin typeface="Arial" panose="020B0604020202020204" pitchFamily="34" charset="0"/>
                    <a:cs typeface="Arial" panose="020B0604020202020204" pitchFamily="34" charset="0"/>
                  </a:defRPr>
                </a:pPr>
                <a:r>
                  <a:rPr lang="en-US" sz="900" b="1" strike="noStrike" spc="-1">
                    <a:solidFill>
                      <a:srgbClr val="000000"/>
                    </a:solidFill>
                    <a:latin typeface="Arial" panose="020B0604020202020204" pitchFamily="34" charset="0"/>
                    <a:cs typeface="Arial" panose="020B0604020202020204" pitchFamily="34" charset="0"/>
                  </a:rPr>
                  <a:t>Number</a:t>
                </a:r>
                <a:r>
                  <a:rPr lang="en-US" sz="900" b="1" strike="noStrike" spc="-1" baseline="0">
                    <a:solidFill>
                      <a:srgbClr val="000000"/>
                    </a:solidFill>
                    <a:latin typeface="Arial" panose="020B0604020202020204" pitchFamily="34" charset="0"/>
                    <a:cs typeface="Arial" panose="020B0604020202020204" pitchFamily="34" charset="0"/>
                  </a:rPr>
                  <a:t> of incidences</a:t>
                </a:r>
                <a:endParaRPr lang="en-US" sz="900" b="1" strike="noStrike" spc="-1">
                  <a:solidFill>
                    <a:srgbClr val="000000"/>
                  </a:solidFill>
                  <a:latin typeface="Arial" panose="020B0604020202020204" pitchFamily="34" charset="0"/>
                  <a:cs typeface="Arial" panose="020B0604020202020204" pitchFamily="34" charset="0"/>
                </a:endParaRPr>
              </a:p>
            </c:rich>
          </c:tx>
          <c:layout>
            <c:manualLayout>
              <c:xMode val="edge"/>
              <c:yMode val="edge"/>
              <c:x val="8.0471976401179941E-3"/>
              <c:y val="0.19749570105820105"/>
            </c:manualLayout>
          </c:layout>
          <c:overlay val="0"/>
          <c:spPr>
            <a:noFill/>
            <a:ln w="0">
              <a:noFill/>
            </a:ln>
          </c:spPr>
        </c:title>
        <c:numFmt formatCode="General" sourceLinked="0"/>
        <c:majorTickMark val="in"/>
        <c:minorTickMark val="in"/>
        <c:tickLblPos val="nextTo"/>
        <c:spPr>
          <a:ln w="6480">
            <a:noFill/>
          </a:ln>
        </c:spPr>
        <c:txPr>
          <a:bodyPr/>
          <a:lstStyle/>
          <a:p>
            <a:pPr>
              <a:defRPr sz="900" b="0" strike="noStrike" spc="-1">
                <a:solidFill>
                  <a:srgbClr val="000000"/>
                </a:solidFill>
                <a:latin typeface="Arial" panose="020B0604020202020204" pitchFamily="34" charset="0"/>
                <a:cs typeface="Arial" panose="020B0604020202020204" pitchFamily="34" charset="0"/>
              </a:defRPr>
            </a:pPr>
            <a:endParaRPr lang="es-ES"/>
          </a:p>
        </c:txPr>
        <c:crossAx val="9748017"/>
        <c:crosses val="autoZero"/>
        <c:crossBetween val="between"/>
      </c:valAx>
      <c:spPr>
        <a:noFill/>
        <a:ln w="0">
          <a:solidFill>
            <a:schemeClr val="tx1"/>
          </a:solidFill>
        </a:ln>
      </c:spPr>
    </c:plotArea>
    <c:plotVisOnly val="1"/>
    <c:dispBlanksAs val="gap"/>
    <c:showDLblsOverMax val="1"/>
  </c:chart>
  <c:spPr>
    <a:noFill/>
    <a:ln w="3240">
      <a:noFill/>
      <a:round/>
    </a:ln>
  </c:sp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v>f0</c:v>
          </c:tx>
          <c:spPr>
            <a:ln w="19050" cap="rnd">
              <a:solidFill>
                <a:schemeClr val="accent1"/>
              </a:solidFill>
              <a:round/>
            </a:ln>
            <a:effectLst/>
          </c:spPr>
          <c:marker>
            <c:symbol val="x"/>
            <c:size val="4"/>
            <c:spPr>
              <a:solidFill>
                <a:schemeClr val="accent1"/>
              </a:solidFill>
              <a:ln w="9525">
                <a:noFill/>
              </a:ln>
              <a:effectLst/>
            </c:spPr>
          </c:marker>
          <c:xVal>
            <c:numRef>
              <c:f>Hoja1!$B$2:$B$13</c:f>
              <c:numCache>
                <c:formatCode>General</c:formatCode>
                <c:ptCount val="12"/>
                <c:pt idx="0">
                  <c:v>-20</c:v>
                </c:pt>
                <c:pt idx="1">
                  <c:v>-15</c:v>
                </c:pt>
                <c:pt idx="2">
                  <c:v>-10</c:v>
                </c:pt>
                <c:pt idx="3">
                  <c:v>-5</c:v>
                </c:pt>
                <c:pt idx="4">
                  <c:v>0</c:v>
                </c:pt>
                <c:pt idx="5">
                  <c:v>5</c:v>
                </c:pt>
                <c:pt idx="6">
                  <c:v>10</c:v>
                </c:pt>
                <c:pt idx="7">
                  <c:v>15</c:v>
                </c:pt>
                <c:pt idx="8">
                  <c:v>20</c:v>
                </c:pt>
                <c:pt idx="9">
                  <c:v>23.5</c:v>
                </c:pt>
                <c:pt idx="10">
                  <c:v>25</c:v>
                </c:pt>
                <c:pt idx="11">
                  <c:v>30</c:v>
                </c:pt>
              </c:numCache>
            </c:numRef>
          </c:xVal>
          <c:yVal>
            <c:numRef>
              <c:f>Hoja1!$C$2:$C$13</c:f>
              <c:numCache>
                <c:formatCode>General</c:formatCode>
                <c:ptCount val="12"/>
                <c:pt idx="0">
                  <c:v>1.496475</c:v>
                </c:pt>
                <c:pt idx="1">
                  <c:v>1.496586</c:v>
                </c:pt>
                <c:pt idx="2">
                  <c:v>1.4968459999999999</c:v>
                </c:pt>
                <c:pt idx="3">
                  <c:v>1.49742</c:v>
                </c:pt>
                <c:pt idx="4">
                  <c:v>1.498659</c:v>
                </c:pt>
                <c:pt idx="5">
                  <c:v>1.5007379999999999</c:v>
                </c:pt>
                <c:pt idx="6">
                  <c:v>1.5035510000000001</c:v>
                </c:pt>
                <c:pt idx="7">
                  <c:v>1.506432</c:v>
                </c:pt>
                <c:pt idx="8">
                  <c:v>1.508553</c:v>
                </c:pt>
                <c:pt idx="9">
                  <c:v>1.5091429999999999</c:v>
                </c:pt>
                <c:pt idx="10">
                  <c:v>1.5090760000000001</c:v>
                </c:pt>
                <c:pt idx="11">
                  <c:v>1.5071859999999999</c:v>
                </c:pt>
              </c:numCache>
            </c:numRef>
          </c:yVal>
          <c:smooth val="0"/>
          <c:extLst>
            <c:ext xmlns:c16="http://schemas.microsoft.com/office/drawing/2014/chart" uri="{C3380CC4-5D6E-409C-BE32-E72D297353CC}">
              <c16:uniqueId val="{00000000-9B43-4BE6-8910-EAD13B9E5B01}"/>
            </c:ext>
          </c:extLst>
        </c:ser>
        <c:dLbls>
          <c:showLegendKey val="0"/>
          <c:showVal val="0"/>
          <c:showCatName val="0"/>
          <c:showSerName val="0"/>
          <c:showPercent val="0"/>
          <c:showBubbleSize val="0"/>
        </c:dLbls>
        <c:axId val="525565520"/>
        <c:axId val="525564080"/>
      </c:scatterChart>
      <c:scatterChart>
        <c:scatterStyle val="lineMarker"/>
        <c:varyColors val="0"/>
        <c:ser>
          <c:idx val="1"/>
          <c:order val="1"/>
          <c:tx>
            <c:strRef>
              <c:f>Hoja1!$H$1</c:f>
              <c:strCache>
                <c:ptCount val="1"/>
                <c:pt idx="0">
                  <c:v>Q0</c:v>
                </c:pt>
              </c:strCache>
            </c:strRef>
          </c:tx>
          <c:spPr>
            <a:ln w="19050" cap="rnd">
              <a:solidFill>
                <a:schemeClr val="tx1"/>
              </a:solidFill>
              <a:round/>
            </a:ln>
            <a:effectLst/>
          </c:spPr>
          <c:marker>
            <c:symbol val="triangle"/>
            <c:size val="5"/>
            <c:spPr>
              <a:solidFill>
                <a:schemeClr val="tx1"/>
              </a:solidFill>
              <a:ln w="9525">
                <a:noFill/>
              </a:ln>
              <a:effectLst/>
            </c:spPr>
          </c:marker>
          <c:xVal>
            <c:numRef>
              <c:f>Hoja1!$I$2:$I$13</c:f>
              <c:numCache>
                <c:formatCode>General</c:formatCode>
                <c:ptCount val="12"/>
                <c:pt idx="0">
                  <c:v>-20</c:v>
                </c:pt>
                <c:pt idx="1">
                  <c:v>-15</c:v>
                </c:pt>
                <c:pt idx="2">
                  <c:v>-10</c:v>
                </c:pt>
                <c:pt idx="3">
                  <c:v>-5</c:v>
                </c:pt>
                <c:pt idx="4">
                  <c:v>0</c:v>
                </c:pt>
                <c:pt idx="5">
                  <c:v>5</c:v>
                </c:pt>
                <c:pt idx="6">
                  <c:v>10</c:v>
                </c:pt>
                <c:pt idx="7">
                  <c:v>15</c:v>
                </c:pt>
                <c:pt idx="8">
                  <c:v>20</c:v>
                </c:pt>
                <c:pt idx="9">
                  <c:v>23.5</c:v>
                </c:pt>
                <c:pt idx="10">
                  <c:v>30</c:v>
                </c:pt>
              </c:numCache>
            </c:numRef>
          </c:xVal>
          <c:yVal>
            <c:numRef>
              <c:f>Hoja1!$H$2:$H$13</c:f>
              <c:numCache>
                <c:formatCode>0</c:formatCode>
                <c:ptCount val="12"/>
                <c:pt idx="0">
                  <c:v>17964.541999999998</c:v>
                </c:pt>
                <c:pt idx="1">
                  <c:v>17910.376</c:v>
                </c:pt>
                <c:pt idx="2">
                  <c:v>17833.596000000001</c:v>
                </c:pt>
                <c:pt idx="3">
                  <c:v>17524.75659824047</c:v>
                </c:pt>
                <c:pt idx="4">
                  <c:v>17306.704061895551</c:v>
                </c:pt>
                <c:pt idx="5">
                  <c:v>17016.860133206472</c:v>
                </c:pt>
                <c:pt idx="6">
                  <c:v>16521.008249312556</c:v>
                </c:pt>
                <c:pt idx="7">
                  <c:v>16145.831970935515</c:v>
                </c:pt>
                <c:pt idx="8">
                  <c:v>15668.610274579274</c:v>
                </c:pt>
                <c:pt idx="9">
                  <c:v>14535.07413509061</c:v>
                </c:pt>
                <c:pt idx="10">
                  <c:v>11686.88474350433</c:v>
                </c:pt>
                <c:pt idx="11">
                  <c:v>13874.175815433573</c:v>
                </c:pt>
              </c:numCache>
            </c:numRef>
          </c:yVal>
          <c:smooth val="0"/>
          <c:extLst>
            <c:ext xmlns:c16="http://schemas.microsoft.com/office/drawing/2014/chart" uri="{C3380CC4-5D6E-409C-BE32-E72D297353CC}">
              <c16:uniqueId val="{00000001-9B43-4BE6-8910-EAD13B9E5B01}"/>
            </c:ext>
          </c:extLst>
        </c:ser>
        <c:dLbls>
          <c:showLegendKey val="0"/>
          <c:showVal val="0"/>
          <c:showCatName val="0"/>
          <c:showSerName val="0"/>
          <c:showPercent val="0"/>
          <c:showBubbleSize val="0"/>
        </c:dLbls>
        <c:axId val="1903336896"/>
        <c:axId val="1903338144"/>
      </c:scatterChart>
      <c:valAx>
        <c:axId val="525565520"/>
        <c:scaling>
          <c:orientation val="minMax"/>
          <c:max val="30"/>
          <c:min val="-20"/>
        </c:scaling>
        <c:delete val="0"/>
        <c:axPos val="b"/>
        <c:title>
          <c:tx>
            <c:rich>
              <a:bodyPr rot="0" spcFirstLastPara="1" vertOverflow="ellipsis" vert="horz" wrap="square" anchor="ctr" anchorCtr="1"/>
              <a:lstStyle/>
              <a:p>
                <a:pPr>
                  <a:defRPr sz="1000" b="0" i="0" u="none" strike="noStrike" kern="1200" baseline="0">
                    <a:solidFill>
                      <a:sysClr val="windowText" lastClr="000000"/>
                    </a:solidFill>
                    <a:latin typeface="Arial" panose="020B0604020202020204" pitchFamily="34" charset="0"/>
                    <a:ea typeface="+mn-ea"/>
                    <a:cs typeface="Arial" panose="020B0604020202020204" pitchFamily="34" charset="0"/>
                  </a:defRPr>
                </a:pPr>
                <a:r>
                  <a:rPr lang="es-ES" sz="1000">
                    <a:solidFill>
                      <a:sysClr val="windowText" lastClr="000000"/>
                    </a:solidFill>
                    <a:latin typeface="Arial" panose="020B0604020202020204" pitchFamily="34" charset="0"/>
                    <a:cs typeface="Arial" panose="020B0604020202020204" pitchFamily="34" charset="0"/>
                  </a:rPr>
                  <a:t>Plunger position[mm]</a:t>
                </a:r>
              </a:p>
            </c:rich>
          </c:tx>
          <c:overlay val="0"/>
          <c:spPr>
            <a:noFill/>
            <a:ln>
              <a:noFill/>
            </a:ln>
            <a:effectLst/>
          </c:spPr>
          <c:txPr>
            <a:bodyPr rot="0" spcFirstLastPara="1" vertOverflow="ellipsis" vert="horz" wrap="square" anchor="ctr" anchorCtr="1"/>
            <a:lstStyle/>
            <a:p>
              <a:pPr>
                <a:defRPr sz="10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s-ES"/>
            </a:p>
          </c:txPr>
        </c:title>
        <c:numFmt formatCode="General" sourceLinked="1"/>
        <c:majorTickMark val="in"/>
        <c:minorTickMark val="in"/>
        <c:tickLblPos val="nextTo"/>
        <c:spPr>
          <a:noFill/>
          <a:ln w="9525" cap="flat" cmpd="sng" algn="ctr">
            <a:solidFill>
              <a:schemeClr val="tx1"/>
            </a:solidFill>
            <a:round/>
          </a:ln>
          <a:effectLst/>
        </c:spPr>
        <c:txPr>
          <a:bodyPr rot="-60000000" spcFirstLastPara="1" vertOverflow="ellipsis" vert="horz" wrap="square" anchor="ctr" anchorCtr="1"/>
          <a:lstStyle/>
          <a:p>
            <a:pPr>
              <a:defRPr sz="10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s-ES"/>
          </a:p>
        </c:txPr>
        <c:crossAx val="525564080"/>
        <c:crosses val="autoZero"/>
        <c:crossBetween val="midCat"/>
      </c:valAx>
      <c:valAx>
        <c:axId val="525564080"/>
        <c:scaling>
          <c:orientation val="minMax"/>
        </c:scaling>
        <c:delete val="0"/>
        <c:axPos val="l"/>
        <c:title>
          <c:tx>
            <c:rich>
              <a:bodyPr rot="-5400000" spcFirstLastPara="1" vertOverflow="ellipsis" vert="horz" wrap="square" anchor="ctr" anchorCtr="1"/>
              <a:lstStyle/>
              <a:p>
                <a:pPr>
                  <a:defRPr sz="1000" b="0" i="0" u="none" strike="noStrike" kern="1200" baseline="0">
                    <a:solidFill>
                      <a:sysClr val="windowText" lastClr="000000"/>
                    </a:solidFill>
                    <a:latin typeface="Arial" panose="020B0604020202020204" pitchFamily="34" charset="0"/>
                    <a:ea typeface="+mn-ea"/>
                    <a:cs typeface="Arial" panose="020B0604020202020204" pitchFamily="34" charset="0"/>
                  </a:defRPr>
                </a:pPr>
                <a:r>
                  <a:rPr lang="es-ES" sz="1000">
                    <a:solidFill>
                      <a:sysClr val="windowText" lastClr="000000"/>
                    </a:solidFill>
                    <a:latin typeface="Arial" panose="020B0604020202020204" pitchFamily="34" charset="0"/>
                    <a:cs typeface="Arial" panose="020B0604020202020204" pitchFamily="34" charset="0"/>
                  </a:rPr>
                  <a:t>Frequency [GHz]</a:t>
                </a:r>
              </a:p>
            </c:rich>
          </c:tx>
          <c:layout>
            <c:manualLayout>
              <c:xMode val="edge"/>
              <c:yMode val="edge"/>
              <c:x val="1.8277800035075356E-2"/>
              <c:y val="0.18707608139976689"/>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s-ES"/>
            </a:p>
          </c:txPr>
        </c:title>
        <c:numFmt formatCode="General" sourceLinked="1"/>
        <c:majorTickMark val="out"/>
        <c:minorTickMark val="in"/>
        <c:tickLblPos val="nextTo"/>
        <c:spPr>
          <a:noFill/>
          <a:ln w="9525" cap="flat" cmpd="sng" algn="ctr">
            <a:solidFill>
              <a:schemeClr val="tx1"/>
            </a:solidFill>
            <a:round/>
          </a:ln>
          <a:effectLst/>
        </c:spPr>
        <c:txPr>
          <a:bodyPr rot="-60000000" spcFirstLastPara="1" vertOverflow="ellipsis" vert="horz" wrap="square" anchor="ctr" anchorCtr="1"/>
          <a:lstStyle/>
          <a:p>
            <a:pPr>
              <a:defRPr sz="10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s-ES"/>
          </a:p>
        </c:txPr>
        <c:crossAx val="525565520"/>
        <c:crossesAt val="-20"/>
        <c:crossBetween val="midCat"/>
      </c:valAx>
      <c:valAx>
        <c:axId val="1903338144"/>
        <c:scaling>
          <c:orientation val="minMax"/>
        </c:scaling>
        <c:delete val="0"/>
        <c:axPos val="r"/>
        <c:title>
          <c:tx>
            <c:rich>
              <a:bodyPr rot="-5400000" spcFirstLastPara="1" vertOverflow="ellipsis" vert="horz" wrap="square" anchor="ctr" anchorCtr="1"/>
              <a:lstStyle/>
              <a:p>
                <a:pPr>
                  <a:defRPr sz="1000" b="0" i="0" u="none" strike="noStrike" kern="1200" baseline="0">
                    <a:solidFill>
                      <a:sysClr val="windowText" lastClr="000000"/>
                    </a:solidFill>
                    <a:latin typeface="Arial" panose="020B0604020202020204" pitchFamily="34" charset="0"/>
                    <a:ea typeface="+mn-ea"/>
                    <a:cs typeface="Arial" panose="020B0604020202020204" pitchFamily="34" charset="0"/>
                  </a:defRPr>
                </a:pPr>
                <a:r>
                  <a:rPr lang="es-ES" sz="1000">
                    <a:solidFill>
                      <a:sysClr val="windowText" lastClr="000000"/>
                    </a:solidFill>
                    <a:latin typeface="Arial" panose="020B0604020202020204" pitchFamily="34" charset="0"/>
                    <a:cs typeface="Arial" panose="020B0604020202020204" pitchFamily="34" charset="0"/>
                  </a:rPr>
                  <a:t>Q</a:t>
                </a:r>
                <a:r>
                  <a:rPr lang="es-ES" sz="1000" baseline="-25000">
                    <a:solidFill>
                      <a:sysClr val="windowText" lastClr="000000"/>
                    </a:solidFill>
                    <a:latin typeface="Arial" panose="020B0604020202020204" pitchFamily="34" charset="0"/>
                    <a:cs typeface="Arial" panose="020B0604020202020204" pitchFamily="34" charset="0"/>
                  </a:rPr>
                  <a:t>0</a:t>
                </a:r>
              </a:p>
            </c:rich>
          </c:tx>
          <c:overlay val="0"/>
          <c:spPr>
            <a:noFill/>
            <a:ln>
              <a:noFill/>
            </a:ln>
            <a:effectLst/>
          </c:spPr>
          <c:txPr>
            <a:bodyPr rot="-5400000" spcFirstLastPara="1" vertOverflow="ellipsis" vert="horz" wrap="square" anchor="ctr" anchorCtr="1"/>
            <a:lstStyle/>
            <a:p>
              <a:pPr>
                <a:defRPr sz="10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s-ES"/>
            </a:p>
          </c:txPr>
        </c:title>
        <c:numFmt formatCode="0" sourceLinked="1"/>
        <c:majorTickMark val="in"/>
        <c:minorTickMark val="in"/>
        <c:tickLblPos val="nextTo"/>
        <c:spPr>
          <a:noFill/>
          <a:ln w="9525" cap="flat" cmpd="sng" algn="ctr">
            <a:solidFill>
              <a:schemeClr val="tx1"/>
            </a:solidFill>
            <a:round/>
          </a:ln>
          <a:effectLst/>
        </c:spPr>
        <c:txPr>
          <a:bodyPr rot="-60000000" spcFirstLastPara="1" vertOverflow="ellipsis" vert="horz" wrap="square" anchor="ctr" anchorCtr="1"/>
          <a:lstStyle/>
          <a:p>
            <a:pPr>
              <a:defRPr sz="10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s-ES"/>
          </a:p>
        </c:txPr>
        <c:crossAx val="1903336896"/>
        <c:crosses val="max"/>
        <c:crossBetween val="midCat"/>
      </c:valAx>
      <c:valAx>
        <c:axId val="1903336896"/>
        <c:scaling>
          <c:orientation val="minMax"/>
        </c:scaling>
        <c:delete val="1"/>
        <c:axPos val="b"/>
        <c:numFmt formatCode="General" sourceLinked="1"/>
        <c:majorTickMark val="out"/>
        <c:minorTickMark val="none"/>
        <c:tickLblPos val="nextTo"/>
        <c:crossAx val="1903338144"/>
        <c:crosses val="autoZero"/>
        <c:crossBetween val="midCat"/>
      </c:valAx>
      <c:spPr>
        <a:noFill/>
        <a:ln>
          <a:solidFill>
            <a:schemeClr val="tx1"/>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es-E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1948595586390859"/>
          <c:y val="5.0025535624913312E-2"/>
          <c:w val="0.73161096121726032"/>
          <c:h val="0.74236891702586416"/>
        </c:manualLayout>
      </c:layout>
      <c:scatterChart>
        <c:scatterStyle val="smoothMarker"/>
        <c:varyColors val="0"/>
        <c:ser>
          <c:idx val="0"/>
          <c:order val="0"/>
          <c:tx>
            <c:v>Damping disabled</c:v>
          </c:tx>
          <c:spPr>
            <a:ln w="28575" cap="rnd">
              <a:solidFill>
                <a:srgbClr val="0070C0"/>
              </a:solidFill>
              <a:round/>
            </a:ln>
            <a:effectLst/>
          </c:spPr>
          <c:marker>
            <c:symbol val="none"/>
          </c:marker>
          <c:xVal>
            <c:numRef>
              <c:f>Envelope!$A$318:$A$2021</c:f>
              <c:numCache>
                <c:formatCode>General</c:formatCode>
                <c:ptCount val="1704"/>
                <c:pt idx="0">
                  <c:v>1.19993333333333</c:v>
                </c:pt>
                <c:pt idx="1">
                  <c:v>1.2004666666666601</c:v>
                </c:pt>
                <c:pt idx="2">
                  <c:v>1.20176666666666</c:v>
                </c:pt>
                <c:pt idx="3">
                  <c:v>1.20193333333333</c:v>
                </c:pt>
                <c:pt idx="4">
                  <c:v>1.2030000000000001</c:v>
                </c:pt>
                <c:pt idx="5">
                  <c:v>1.20373333333333</c:v>
                </c:pt>
                <c:pt idx="6">
                  <c:v>1.2049666666666601</c:v>
                </c:pt>
                <c:pt idx="7">
                  <c:v>1.20546666666666</c:v>
                </c:pt>
                <c:pt idx="8">
                  <c:v>1.2060999999999999</c:v>
                </c:pt>
                <c:pt idx="9">
                  <c:v>1.2064999999999999</c:v>
                </c:pt>
                <c:pt idx="10">
                  <c:v>1.2071000000000001</c:v>
                </c:pt>
                <c:pt idx="11">
                  <c:v>1.2076</c:v>
                </c:pt>
                <c:pt idx="12">
                  <c:v>1.2086666666666601</c:v>
                </c:pt>
                <c:pt idx="13">
                  <c:v>1.2088333333333299</c:v>
                </c:pt>
                <c:pt idx="14">
                  <c:v>1.21006666666666</c:v>
                </c:pt>
                <c:pt idx="15">
                  <c:v>1.2101999999999999</c:v>
                </c:pt>
                <c:pt idx="16">
                  <c:v>1.2112333333333298</c:v>
                </c:pt>
                <c:pt idx="17">
                  <c:v>1.21203333333333</c:v>
                </c:pt>
                <c:pt idx="18">
                  <c:v>1.2132000000000001</c:v>
                </c:pt>
                <c:pt idx="19">
                  <c:v>1.2133333333333298</c:v>
                </c:pt>
                <c:pt idx="20">
                  <c:v>1.2145333333333299</c:v>
                </c:pt>
                <c:pt idx="21">
                  <c:v>1.2150666666666601</c:v>
                </c:pt>
                <c:pt idx="22">
                  <c:v>1.2163666666666602</c:v>
                </c:pt>
                <c:pt idx="23">
                  <c:v>1.2170333333333299</c:v>
                </c:pt>
                <c:pt idx="24">
                  <c:v>1.21793333333333</c:v>
                </c:pt>
                <c:pt idx="25">
                  <c:v>1.2186666666666601</c:v>
                </c:pt>
                <c:pt idx="26">
                  <c:v>1.2189666666666601</c:v>
                </c:pt>
                <c:pt idx="27">
                  <c:v>1.2202999999999999</c:v>
                </c:pt>
                <c:pt idx="28">
                  <c:v>1.2203333333333299</c:v>
                </c:pt>
                <c:pt idx="29">
                  <c:v>1.2213666666666601</c:v>
                </c:pt>
                <c:pt idx="30">
                  <c:v>1.22156666666666</c:v>
                </c:pt>
                <c:pt idx="31">
                  <c:v>1.2225999999999999</c:v>
                </c:pt>
                <c:pt idx="32">
                  <c:v>1.2228333333333299</c:v>
                </c:pt>
                <c:pt idx="33">
                  <c:v>1.2238</c:v>
                </c:pt>
                <c:pt idx="34">
                  <c:v>1.22393333333333</c:v>
                </c:pt>
                <c:pt idx="35">
                  <c:v>1.2248000000000001</c:v>
                </c:pt>
                <c:pt idx="36">
                  <c:v>1.2251333333333299</c:v>
                </c:pt>
                <c:pt idx="37">
                  <c:v>1.226</c:v>
                </c:pt>
                <c:pt idx="38">
                  <c:v>1.2262999999999999</c:v>
                </c:pt>
                <c:pt idx="39">
                  <c:v>1.2273333333333298</c:v>
                </c:pt>
                <c:pt idx="40">
                  <c:v>1.2274</c:v>
                </c:pt>
                <c:pt idx="41">
                  <c:v>1.2287333333333299</c:v>
                </c:pt>
                <c:pt idx="42">
                  <c:v>1.2293000000000001</c:v>
                </c:pt>
                <c:pt idx="43">
                  <c:v>1.2302</c:v>
                </c:pt>
                <c:pt idx="44">
                  <c:v>1.2303999999999999</c:v>
                </c:pt>
                <c:pt idx="45">
                  <c:v>1.2312000000000001</c:v>
                </c:pt>
                <c:pt idx="46">
                  <c:v>1.2314333333333298</c:v>
                </c:pt>
                <c:pt idx="47">
                  <c:v>1.2322</c:v>
                </c:pt>
                <c:pt idx="48">
                  <c:v>1.2324333333333299</c:v>
                </c:pt>
                <c:pt idx="49">
                  <c:v>1.2335333333333298</c:v>
                </c:pt>
                <c:pt idx="50">
                  <c:v>1.2339</c:v>
                </c:pt>
                <c:pt idx="51">
                  <c:v>1.2347333333333299</c:v>
                </c:pt>
                <c:pt idx="52">
                  <c:v>1.2349666666666601</c:v>
                </c:pt>
                <c:pt idx="53">
                  <c:v>1.23626666666666</c:v>
                </c:pt>
                <c:pt idx="54">
                  <c:v>1.2365666666666602</c:v>
                </c:pt>
                <c:pt idx="55">
                  <c:v>1.2376333333333298</c:v>
                </c:pt>
                <c:pt idx="56">
                  <c:v>1.23813333333333</c:v>
                </c:pt>
                <c:pt idx="57">
                  <c:v>1.2387999999999999</c:v>
                </c:pt>
                <c:pt idx="58">
                  <c:v>1.23983333333333</c:v>
                </c:pt>
                <c:pt idx="59">
                  <c:v>1.2403</c:v>
                </c:pt>
                <c:pt idx="60">
                  <c:v>1.2413333333333298</c:v>
                </c:pt>
                <c:pt idx="61">
                  <c:v>1.24156666666666</c:v>
                </c:pt>
                <c:pt idx="62">
                  <c:v>1.2423666666666602</c:v>
                </c:pt>
                <c:pt idx="63">
                  <c:v>1.2426333333333299</c:v>
                </c:pt>
                <c:pt idx="64">
                  <c:v>1.2434333333333298</c:v>
                </c:pt>
                <c:pt idx="65">
                  <c:v>1.24366666666666</c:v>
                </c:pt>
                <c:pt idx="66">
                  <c:v>1.2444666666666602</c:v>
                </c:pt>
                <c:pt idx="67">
                  <c:v>1.2449666666666601</c:v>
                </c:pt>
                <c:pt idx="68">
                  <c:v>1.2455333333333298</c:v>
                </c:pt>
                <c:pt idx="69">
                  <c:v>1.24643333333333</c:v>
                </c:pt>
                <c:pt idx="70">
                  <c:v>1.2465666666666602</c:v>
                </c:pt>
                <c:pt idx="71">
                  <c:v>1.24813333333333</c:v>
                </c:pt>
                <c:pt idx="72">
                  <c:v>1.24826666666666</c:v>
                </c:pt>
                <c:pt idx="73">
                  <c:v>1.2491666666666601</c:v>
                </c:pt>
                <c:pt idx="74">
                  <c:v>1.2492666666666601</c:v>
                </c:pt>
                <c:pt idx="75">
                  <c:v>1.25016666666666</c:v>
                </c:pt>
                <c:pt idx="76">
                  <c:v>1.2503</c:v>
                </c:pt>
                <c:pt idx="77">
                  <c:v>1.2514666666666601</c:v>
                </c:pt>
                <c:pt idx="78">
                  <c:v>1.2515000000000001</c:v>
                </c:pt>
                <c:pt idx="79">
                  <c:v>1.2524666666666602</c:v>
                </c:pt>
                <c:pt idx="80">
                  <c:v>1.2526999999999999</c:v>
                </c:pt>
                <c:pt idx="81">
                  <c:v>1.25386666666666</c:v>
                </c:pt>
                <c:pt idx="82">
                  <c:v>1.2544</c:v>
                </c:pt>
                <c:pt idx="83">
                  <c:v>1.2548666666666601</c:v>
                </c:pt>
                <c:pt idx="84">
                  <c:v>1.2555000000000001</c:v>
                </c:pt>
                <c:pt idx="85">
                  <c:v>1.2565333333333299</c:v>
                </c:pt>
                <c:pt idx="86">
                  <c:v>1.2565999999999999</c:v>
                </c:pt>
                <c:pt idx="87">
                  <c:v>1.25776666666666</c:v>
                </c:pt>
                <c:pt idx="88">
                  <c:v>1.2590666666666601</c:v>
                </c:pt>
                <c:pt idx="89">
                  <c:v>1.26013333333333</c:v>
                </c:pt>
                <c:pt idx="90">
                  <c:v>1.2603</c:v>
                </c:pt>
                <c:pt idx="91">
                  <c:v>1.2611666666666601</c:v>
                </c:pt>
                <c:pt idx="92">
                  <c:v>1.2615333333333298</c:v>
                </c:pt>
                <c:pt idx="93">
                  <c:v>1.26226666666666</c:v>
                </c:pt>
                <c:pt idx="94">
                  <c:v>1.2627666666666602</c:v>
                </c:pt>
                <c:pt idx="95">
                  <c:v>1.2633666666666601</c:v>
                </c:pt>
                <c:pt idx="96">
                  <c:v>1.26403333333333</c:v>
                </c:pt>
                <c:pt idx="97">
                  <c:v>1.2653000000000001</c:v>
                </c:pt>
                <c:pt idx="98">
                  <c:v>1.2666666666666602</c:v>
                </c:pt>
                <c:pt idx="99">
                  <c:v>1.2666999999999999</c:v>
                </c:pt>
                <c:pt idx="100">
                  <c:v>1.2676666666666601</c:v>
                </c:pt>
                <c:pt idx="101">
                  <c:v>1.2684</c:v>
                </c:pt>
                <c:pt idx="102">
                  <c:v>1.2694333333333299</c:v>
                </c:pt>
                <c:pt idx="103">
                  <c:v>1.2699333333333298</c:v>
                </c:pt>
                <c:pt idx="104">
                  <c:v>1.27043333333333</c:v>
                </c:pt>
                <c:pt idx="105">
                  <c:v>1.2715666666666601</c:v>
                </c:pt>
                <c:pt idx="106">
                  <c:v>1.2716333333333298</c:v>
                </c:pt>
                <c:pt idx="107">
                  <c:v>1.2727999999999999</c:v>
                </c:pt>
                <c:pt idx="108">
                  <c:v>1.2729666666666601</c:v>
                </c:pt>
                <c:pt idx="109">
                  <c:v>1.274</c:v>
                </c:pt>
                <c:pt idx="110">
                  <c:v>1.2753000000000001</c:v>
                </c:pt>
                <c:pt idx="111">
                  <c:v>1.2759333333333298</c:v>
                </c:pt>
                <c:pt idx="112">
                  <c:v>1.2769333333333299</c:v>
                </c:pt>
                <c:pt idx="113">
                  <c:v>1.2771333333333299</c:v>
                </c:pt>
                <c:pt idx="114">
                  <c:v>1.2782</c:v>
                </c:pt>
                <c:pt idx="115">
                  <c:v>1.27853333333333</c:v>
                </c:pt>
                <c:pt idx="116">
                  <c:v>1.2791999999999999</c:v>
                </c:pt>
                <c:pt idx="117">
                  <c:v>1.2795666666666601</c:v>
                </c:pt>
                <c:pt idx="118">
                  <c:v>1.2802</c:v>
                </c:pt>
                <c:pt idx="119">
                  <c:v>1.2811333333333299</c:v>
                </c:pt>
                <c:pt idx="120">
                  <c:v>1.2820333333333298</c:v>
                </c:pt>
                <c:pt idx="121">
                  <c:v>1.2827999999999999</c:v>
                </c:pt>
                <c:pt idx="122">
                  <c:v>1.2838333333333298</c:v>
                </c:pt>
                <c:pt idx="123">
                  <c:v>1.2839333333333298</c:v>
                </c:pt>
                <c:pt idx="124">
                  <c:v>1.2850999999999999</c:v>
                </c:pt>
                <c:pt idx="125">
                  <c:v>1.2852333333333299</c:v>
                </c:pt>
                <c:pt idx="126">
                  <c:v>1.28626666666666</c:v>
                </c:pt>
                <c:pt idx="127">
                  <c:v>1.2863</c:v>
                </c:pt>
                <c:pt idx="128">
                  <c:v>1.2873333333333299</c:v>
                </c:pt>
                <c:pt idx="129">
                  <c:v>1.2876333333333299</c:v>
                </c:pt>
                <c:pt idx="130">
                  <c:v>1.28846666666666</c:v>
                </c:pt>
                <c:pt idx="131">
                  <c:v>1.2887666666666602</c:v>
                </c:pt>
                <c:pt idx="132">
                  <c:v>1.2894666666666601</c:v>
                </c:pt>
                <c:pt idx="133">
                  <c:v>1.29026666666666</c:v>
                </c:pt>
                <c:pt idx="134">
                  <c:v>1.29056666666666</c:v>
                </c:pt>
                <c:pt idx="135">
                  <c:v>1.2915000000000001</c:v>
                </c:pt>
                <c:pt idx="136">
                  <c:v>1.2918666666666601</c:v>
                </c:pt>
                <c:pt idx="137">
                  <c:v>1.2927666666666602</c:v>
                </c:pt>
                <c:pt idx="138">
                  <c:v>1.2931666666666601</c:v>
                </c:pt>
                <c:pt idx="139">
                  <c:v>1.2938333333333298</c:v>
                </c:pt>
                <c:pt idx="140">
                  <c:v>1.29423333333333</c:v>
                </c:pt>
                <c:pt idx="141">
                  <c:v>1.2952666666666601</c:v>
                </c:pt>
                <c:pt idx="142">
                  <c:v>1.2958000000000001</c:v>
                </c:pt>
                <c:pt idx="143">
                  <c:v>1.29676666666666</c:v>
                </c:pt>
                <c:pt idx="144">
                  <c:v>1.2977666666666601</c:v>
                </c:pt>
                <c:pt idx="145">
                  <c:v>1.298</c:v>
                </c:pt>
                <c:pt idx="146">
                  <c:v>1.2989999999999999</c:v>
                </c:pt>
                <c:pt idx="147">
                  <c:v>1.2990333333333299</c:v>
                </c:pt>
                <c:pt idx="148">
                  <c:v>1.30006666666666</c:v>
                </c:pt>
                <c:pt idx="149">
                  <c:v>1.30026666666666</c:v>
                </c:pt>
                <c:pt idx="150">
                  <c:v>1.3012999999999999</c:v>
                </c:pt>
                <c:pt idx="151">
                  <c:v>1.3026</c:v>
                </c:pt>
                <c:pt idx="152">
                  <c:v>1.3031666666666601</c:v>
                </c:pt>
                <c:pt idx="153">
                  <c:v>1.3037000000000001</c:v>
                </c:pt>
                <c:pt idx="154">
                  <c:v>1.30423333333333</c:v>
                </c:pt>
                <c:pt idx="155">
                  <c:v>1.3052333333333299</c:v>
                </c:pt>
                <c:pt idx="156">
                  <c:v>1.3052666666666601</c:v>
                </c:pt>
                <c:pt idx="157">
                  <c:v>1.30653333333333</c:v>
                </c:pt>
                <c:pt idx="158">
                  <c:v>1.3070999999999999</c:v>
                </c:pt>
                <c:pt idx="159">
                  <c:v>1.3077666666666601</c:v>
                </c:pt>
                <c:pt idx="160">
                  <c:v>1.30816666666666</c:v>
                </c:pt>
                <c:pt idx="161">
                  <c:v>1.3090333333333299</c:v>
                </c:pt>
                <c:pt idx="162">
                  <c:v>1.3098666666666601</c:v>
                </c:pt>
                <c:pt idx="163">
                  <c:v>1.3100666666666601</c:v>
                </c:pt>
                <c:pt idx="164">
                  <c:v>1.3115000000000001</c:v>
                </c:pt>
                <c:pt idx="165">
                  <c:v>1.3116000000000001</c:v>
                </c:pt>
                <c:pt idx="166">
                  <c:v>1.3130333333333299</c:v>
                </c:pt>
                <c:pt idx="167">
                  <c:v>1.3132333333333299</c:v>
                </c:pt>
                <c:pt idx="168">
                  <c:v>1.3141</c:v>
                </c:pt>
                <c:pt idx="169">
                  <c:v>1.3142333333333298</c:v>
                </c:pt>
                <c:pt idx="170">
                  <c:v>1.3152666666666601</c:v>
                </c:pt>
                <c:pt idx="171">
                  <c:v>1.3165</c:v>
                </c:pt>
                <c:pt idx="172">
                  <c:v>1.3177333333333299</c:v>
                </c:pt>
                <c:pt idx="173">
                  <c:v>1.3177666666666601</c:v>
                </c:pt>
                <c:pt idx="174">
                  <c:v>1.319</c:v>
                </c:pt>
                <c:pt idx="175">
                  <c:v>1.3202333333333298</c:v>
                </c:pt>
                <c:pt idx="176">
                  <c:v>1.3205</c:v>
                </c:pt>
                <c:pt idx="177">
                  <c:v>1.3214999999999999</c:v>
                </c:pt>
                <c:pt idx="178">
                  <c:v>1.3216666666666601</c:v>
                </c:pt>
                <c:pt idx="179">
                  <c:v>1.32276666666666</c:v>
                </c:pt>
                <c:pt idx="180">
                  <c:v>1.3240000000000001</c:v>
                </c:pt>
                <c:pt idx="181">
                  <c:v>1.3241333333333298</c:v>
                </c:pt>
                <c:pt idx="182">
                  <c:v>1.3252333333333299</c:v>
                </c:pt>
                <c:pt idx="183">
                  <c:v>1.3265</c:v>
                </c:pt>
                <c:pt idx="184">
                  <c:v>1.3277333333333299</c:v>
                </c:pt>
                <c:pt idx="185">
                  <c:v>1.329</c:v>
                </c:pt>
                <c:pt idx="186">
                  <c:v>1.3301333333333298</c:v>
                </c:pt>
                <c:pt idx="187">
                  <c:v>1.3302333333333298</c:v>
                </c:pt>
                <c:pt idx="188">
                  <c:v>1.3312666666666602</c:v>
                </c:pt>
                <c:pt idx="189">
                  <c:v>1.3314999999999999</c:v>
                </c:pt>
                <c:pt idx="190">
                  <c:v>1.3323333333333298</c:v>
                </c:pt>
                <c:pt idx="191">
                  <c:v>1.33276666666666</c:v>
                </c:pt>
                <c:pt idx="192">
                  <c:v>1.3339666666666601</c:v>
                </c:pt>
                <c:pt idx="193">
                  <c:v>1.3340000000000001</c:v>
                </c:pt>
                <c:pt idx="194">
                  <c:v>1.3352333333333299</c:v>
                </c:pt>
                <c:pt idx="195">
                  <c:v>1.3365</c:v>
                </c:pt>
                <c:pt idx="196">
                  <c:v>1.3377333333333299</c:v>
                </c:pt>
                <c:pt idx="197">
                  <c:v>1.33903333333333</c:v>
                </c:pt>
                <c:pt idx="198">
                  <c:v>1.3391</c:v>
                </c:pt>
                <c:pt idx="199">
                  <c:v>1.3400666666666601</c:v>
                </c:pt>
                <c:pt idx="200">
                  <c:v>1.34066666666666</c:v>
                </c:pt>
                <c:pt idx="201">
                  <c:v>1.3414999999999999</c:v>
                </c:pt>
                <c:pt idx="202">
                  <c:v>1.3419000000000001</c:v>
                </c:pt>
                <c:pt idx="203">
                  <c:v>1.34273333333333</c:v>
                </c:pt>
                <c:pt idx="204">
                  <c:v>1.3429</c:v>
                </c:pt>
                <c:pt idx="205">
                  <c:v>1.3439666666666601</c:v>
                </c:pt>
                <c:pt idx="206">
                  <c:v>1.34436666666666</c:v>
                </c:pt>
                <c:pt idx="207">
                  <c:v>1.34523333333333</c:v>
                </c:pt>
                <c:pt idx="208">
                  <c:v>1.3455666666666601</c:v>
                </c:pt>
                <c:pt idx="209">
                  <c:v>1.34646666666666</c:v>
                </c:pt>
                <c:pt idx="210">
                  <c:v>1.34666666666666</c:v>
                </c:pt>
                <c:pt idx="211">
                  <c:v>1.3477333333333299</c:v>
                </c:pt>
                <c:pt idx="212">
                  <c:v>1.34896666666666</c:v>
                </c:pt>
                <c:pt idx="213">
                  <c:v>1.3502333333333298</c:v>
                </c:pt>
                <c:pt idx="214">
                  <c:v>1.3514666666666602</c:v>
                </c:pt>
                <c:pt idx="215">
                  <c:v>1.3514999999999999</c:v>
                </c:pt>
                <c:pt idx="216">
                  <c:v>1.35273333333333</c:v>
                </c:pt>
                <c:pt idx="217">
                  <c:v>1.3539666666666601</c:v>
                </c:pt>
                <c:pt idx="218">
                  <c:v>1.3552</c:v>
                </c:pt>
                <c:pt idx="219">
                  <c:v>1.35523333333333</c:v>
                </c:pt>
                <c:pt idx="220">
                  <c:v>1.35646666666666</c:v>
                </c:pt>
                <c:pt idx="221">
                  <c:v>1.3577333333333299</c:v>
                </c:pt>
                <c:pt idx="222">
                  <c:v>1.3577999999999999</c:v>
                </c:pt>
                <c:pt idx="223">
                  <c:v>1.35896666666666</c:v>
                </c:pt>
                <c:pt idx="224">
                  <c:v>1.359</c:v>
                </c:pt>
                <c:pt idx="225">
                  <c:v>1.3602000000000001</c:v>
                </c:pt>
                <c:pt idx="226">
                  <c:v>1.3614666666666602</c:v>
                </c:pt>
                <c:pt idx="227">
                  <c:v>1.3614999999999999</c:v>
                </c:pt>
                <c:pt idx="228">
                  <c:v>1.36273333333333</c:v>
                </c:pt>
                <c:pt idx="229">
                  <c:v>1.3639666666666601</c:v>
                </c:pt>
                <c:pt idx="230">
                  <c:v>1.3652</c:v>
                </c:pt>
                <c:pt idx="231">
                  <c:v>1.3664333333333298</c:v>
                </c:pt>
                <c:pt idx="232">
                  <c:v>1.3664666666666601</c:v>
                </c:pt>
                <c:pt idx="233">
                  <c:v>1.3677333333333299</c:v>
                </c:pt>
                <c:pt idx="234">
                  <c:v>1.36896666666666</c:v>
                </c:pt>
                <c:pt idx="235">
                  <c:v>1.3702000000000001</c:v>
                </c:pt>
                <c:pt idx="236">
                  <c:v>1.3714666666666602</c:v>
                </c:pt>
                <c:pt idx="237">
                  <c:v>1.3727</c:v>
                </c:pt>
                <c:pt idx="238">
                  <c:v>1.3739666666666601</c:v>
                </c:pt>
                <c:pt idx="239">
                  <c:v>1.3752</c:v>
                </c:pt>
                <c:pt idx="240">
                  <c:v>1.37523333333333</c:v>
                </c:pt>
                <c:pt idx="241">
                  <c:v>1.3764666666666601</c:v>
                </c:pt>
                <c:pt idx="242">
                  <c:v>1.3776999999999999</c:v>
                </c:pt>
                <c:pt idx="243">
                  <c:v>1.3777333333333299</c:v>
                </c:pt>
                <c:pt idx="244">
                  <c:v>1.37893333333333</c:v>
                </c:pt>
                <c:pt idx="245">
                  <c:v>1.3802000000000001</c:v>
                </c:pt>
                <c:pt idx="246">
                  <c:v>1.3802333333333299</c:v>
                </c:pt>
                <c:pt idx="247">
                  <c:v>1.3814666666666602</c:v>
                </c:pt>
                <c:pt idx="248">
                  <c:v>1.3827</c:v>
                </c:pt>
                <c:pt idx="249">
                  <c:v>1.3839666666666601</c:v>
                </c:pt>
                <c:pt idx="250">
                  <c:v>1.3852</c:v>
                </c:pt>
                <c:pt idx="251">
                  <c:v>1.3864666666666601</c:v>
                </c:pt>
                <c:pt idx="252">
                  <c:v>1.3876999999999999</c:v>
                </c:pt>
                <c:pt idx="253">
                  <c:v>1.38893333333333</c:v>
                </c:pt>
                <c:pt idx="254">
                  <c:v>1.3902000000000001</c:v>
                </c:pt>
                <c:pt idx="255">
                  <c:v>1.39146666666666</c:v>
                </c:pt>
                <c:pt idx="256">
                  <c:v>1.3927</c:v>
                </c:pt>
                <c:pt idx="257">
                  <c:v>1.3939333333333299</c:v>
                </c:pt>
                <c:pt idx="258">
                  <c:v>1.3952</c:v>
                </c:pt>
                <c:pt idx="259">
                  <c:v>1.3964333333333299</c:v>
                </c:pt>
                <c:pt idx="260">
                  <c:v>1.3976999999999999</c:v>
                </c:pt>
                <c:pt idx="261">
                  <c:v>1.3989333333333298</c:v>
                </c:pt>
                <c:pt idx="262">
                  <c:v>1.4001999999999999</c:v>
                </c:pt>
                <c:pt idx="263">
                  <c:v>1.40143333333333</c:v>
                </c:pt>
                <c:pt idx="264">
                  <c:v>1.4026666666666601</c:v>
                </c:pt>
                <c:pt idx="265">
                  <c:v>1.4039333333333299</c:v>
                </c:pt>
                <c:pt idx="266">
                  <c:v>1.4052</c:v>
                </c:pt>
                <c:pt idx="267">
                  <c:v>1.4064333333333299</c:v>
                </c:pt>
                <c:pt idx="268">
                  <c:v>1.4077</c:v>
                </c:pt>
                <c:pt idx="269">
                  <c:v>1.4089333333333298</c:v>
                </c:pt>
                <c:pt idx="270">
                  <c:v>1.4101999999999999</c:v>
                </c:pt>
                <c:pt idx="271">
                  <c:v>1.41143333333333</c:v>
                </c:pt>
                <c:pt idx="272">
                  <c:v>1.4126666666666601</c:v>
                </c:pt>
                <c:pt idx="273">
                  <c:v>1.4127000000000001</c:v>
                </c:pt>
                <c:pt idx="274">
                  <c:v>1.4139333333333299</c:v>
                </c:pt>
                <c:pt idx="275">
                  <c:v>1.41516666666666</c:v>
                </c:pt>
                <c:pt idx="276">
                  <c:v>1.4152</c:v>
                </c:pt>
                <c:pt idx="277">
                  <c:v>1.4164333333333299</c:v>
                </c:pt>
                <c:pt idx="278">
                  <c:v>1.41766666666666</c:v>
                </c:pt>
                <c:pt idx="279">
                  <c:v>1.4189333333333298</c:v>
                </c:pt>
                <c:pt idx="280">
                  <c:v>1.4201666666666601</c:v>
                </c:pt>
                <c:pt idx="281">
                  <c:v>1.42143333333333</c:v>
                </c:pt>
                <c:pt idx="282">
                  <c:v>1.4226666666666601</c:v>
                </c:pt>
                <c:pt idx="283">
                  <c:v>1.4239333333333299</c:v>
                </c:pt>
                <c:pt idx="284">
                  <c:v>1.42516666666666</c:v>
                </c:pt>
                <c:pt idx="285">
                  <c:v>1.4263999999999999</c:v>
                </c:pt>
                <c:pt idx="286">
                  <c:v>1.4264333333333299</c:v>
                </c:pt>
                <c:pt idx="287">
                  <c:v>1.42766666666666</c:v>
                </c:pt>
                <c:pt idx="288">
                  <c:v>1.4289333333333298</c:v>
                </c:pt>
                <c:pt idx="289">
                  <c:v>1.4301666666666601</c:v>
                </c:pt>
                <c:pt idx="290">
                  <c:v>1.43143333333333</c:v>
                </c:pt>
                <c:pt idx="291">
                  <c:v>1.4326666666666601</c:v>
                </c:pt>
                <c:pt idx="292">
                  <c:v>1.4339</c:v>
                </c:pt>
                <c:pt idx="293">
                  <c:v>1.43393333333333</c:v>
                </c:pt>
                <c:pt idx="294">
                  <c:v>1.43516666666666</c:v>
                </c:pt>
                <c:pt idx="295">
                  <c:v>1.4363999999999999</c:v>
                </c:pt>
                <c:pt idx="296">
                  <c:v>1.4364333333333299</c:v>
                </c:pt>
                <c:pt idx="297">
                  <c:v>1.43766666666666</c:v>
                </c:pt>
                <c:pt idx="298">
                  <c:v>1.4389000000000001</c:v>
                </c:pt>
                <c:pt idx="299">
                  <c:v>1.4401666666666602</c:v>
                </c:pt>
                <c:pt idx="300">
                  <c:v>1.4414</c:v>
                </c:pt>
                <c:pt idx="301">
                  <c:v>1.4426666666666601</c:v>
                </c:pt>
                <c:pt idx="302">
                  <c:v>1.4439</c:v>
                </c:pt>
                <c:pt idx="303">
                  <c:v>1.44393333333333</c:v>
                </c:pt>
                <c:pt idx="304">
                  <c:v>1.44516666666666</c:v>
                </c:pt>
                <c:pt idx="305">
                  <c:v>1.4463999999999999</c:v>
                </c:pt>
                <c:pt idx="306">
                  <c:v>1.44766666666666</c:v>
                </c:pt>
                <c:pt idx="307">
                  <c:v>1.4489000000000001</c:v>
                </c:pt>
                <c:pt idx="308">
                  <c:v>1.4501666666666602</c:v>
                </c:pt>
                <c:pt idx="309">
                  <c:v>1.4514</c:v>
                </c:pt>
                <c:pt idx="310">
                  <c:v>1.4526333333333299</c:v>
                </c:pt>
                <c:pt idx="311">
                  <c:v>1.4526666666666601</c:v>
                </c:pt>
                <c:pt idx="312">
                  <c:v>1.4539</c:v>
                </c:pt>
                <c:pt idx="313">
                  <c:v>1.4551666666666601</c:v>
                </c:pt>
                <c:pt idx="314">
                  <c:v>1.4563999999999999</c:v>
                </c:pt>
                <c:pt idx="315">
                  <c:v>1.45766666666666</c:v>
                </c:pt>
                <c:pt idx="316">
                  <c:v>1.4589000000000001</c:v>
                </c:pt>
                <c:pt idx="317">
                  <c:v>1.4601666666666602</c:v>
                </c:pt>
                <c:pt idx="318">
                  <c:v>1.4614</c:v>
                </c:pt>
                <c:pt idx="319">
                  <c:v>1.4626666666666601</c:v>
                </c:pt>
                <c:pt idx="320">
                  <c:v>1.4639</c:v>
                </c:pt>
                <c:pt idx="321">
                  <c:v>1.4651333333333298</c:v>
                </c:pt>
                <c:pt idx="322">
                  <c:v>1.4651666666666601</c:v>
                </c:pt>
                <c:pt idx="323">
                  <c:v>1.4663999999999999</c:v>
                </c:pt>
                <c:pt idx="324">
                  <c:v>1.46763333333333</c:v>
                </c:pt>
                <c:pt idx="325">
                  <c:v>1.46766666666666</c:v>
                </c:pt>
                <c:pt idx="326">
                  <c:v>1.4689000000000001</c:v>
                </c:pt>
                <c:pt idx="327">
                  <c:v>1.47013333333333</c:v>
                </c:pt>
                <c:pt idx="328">
                  <c:v>1.4714</c:v>
                </c:pt>
                <c:pt idx="329">
                  <c:v>1.4726333333333299</c:v>
                </c:pt>
                <c:pt idx="330">
                  <c:v>1.4739</c:v>
                </c:pt>
                <c:pt idx="331">
                  <c:v>1.4751333333333299</c:v>
                </c:pt>
                <c:pt idx="332">
                  <c:v>1.4763999999999999</c:v>
                </c:pt>
                <c:pt idx="333">
                  <c:v>1.47763333333333</c:v>
                </c:pt>
                <c:pt idx="334">
                  <c:v>1.4788666666666601</c:v>
                </c:pt>
                <c:pt idx="335">
                  <c:v>1.4789000000000001</c:v>
                </c:pt>
                <c:pt idx="336">
                  <c:v>1.48013333333333</c:v>
                </c:pt>
                <c:pt idx="337">
                  <c:v>1.4814000000000001</c:v>
                </c:pt>
                <c:pt idx="338">
                  <c:v>1.4826333333333299</c:v>
                </c:pt>
                <c:pt idx="339">
                  <c:v>1.48386666666666</c:v>
                </c:pt>
                <c:pt idx="340">
                  <c:v>1.4839</c:v>
                </c:pt>
                <c:pt idx="341">
                  <c:v>1.4851333333333299</c:v>
                </c:pt>
                <c:pt idx="342">
                  <c:v>1.4863666666666602</c:v>
                </c:pt>
                <c:pt idx="343">
                  <c:v>1.4863999999999999</c:v>
                </c:pt>
                <c:pt idx="344">
                  <c:v>1.4876333333333298</c:v>
                </c:pt>
                <c:pt idx="345">
                  <c:v>1.4888666666666601</c:v>
                </c:pt>
                <c:pt idx="346">
                  <c:v>1.49013333333333</c:v>
                </c:pt>
                <c:pt idx="347">
                  <c:v>1.4913666666666601</c:v>
                </c:pt>
                <c:pt idx="348">
                  <c:v>1.4926333333333299</c:v>
                </c:pt>
                <c:pt idx="349">
                  <c:v>1.49386666666666</c:v>
                </c:pt>
                <c:pt idx="350">
                  <c:v>1.4951333333333299</c:v>
                </c:pt>
                <c:pt idx="351">
                  <c:v>1.49636666666666</c:v>
                </c:pt>
                <c:pt idx="352">
                  <c:v>1.4976333333333298</c:v>
                </c:pt>
                <c:pt idx="353">
                  <c:v>1.4988666666666601</c:v>
                </c:pt>
                <c:pt idx="354">
                  <c:v>1.50013333333333</c:v>
                </c:pt>
                <c:pt idx="355">
                  <c:v>1.5013666666666601</c:v>
                </c:pt>
                <c:pt idx="356">
                  <c:v>1.5026333333333299</c:v>
                </c:pt>
                <c:pt idx="357">
                  <c:v>1.50386666666666</c:v>
                </c:pt>
                <c:pt idx="358">
                  <c:v>1.5051000000000001</c:v>
                </c:pt>
                <c:pt idx="359">
                  <c:v>1.5051333333333299</c:v>
                </c:pt>
                <c:pt idx="360">
                  <c:v>1.50636666666666</c:v>
                </c:pt>
                <c:pt idx="361">
                  <c:v>1.5076333333333298</c:v>
                </c:pt>
                <c:pt idx="362">
                  <c:v>1.5088666666666601</c:v>
                </c:pt>
                <c:pt idx="363">
                  <c:v>1.5101</c:v>
                </c:pt>
                <c:pt idx="364">
                  <c:v>1.5113666666666601</c:v>
                </c:pt>
                <c:pt idx="365">
                  <c:v>1.5126333333333299</c:v>
                </c:pt>
                <c:pt idx="366">
                  <c:v>1.51386666666666</c:v>
                </c:pt>
                <c:pt idx="367">
                  <c:v>1.5150999999999999</c:v>
                </c:pt>
                <c:pt idx="368">
                  <c:v>1.51636666666666</c:v>
                </c:pt>
                <c:pt idx="369">
                  <c:v>1.5176000000000001</c:v>
                </c:pt>
                <c:pt idx="370">
                  <c:v>1.5188666666666601</c:v>
                </c:pt>
                <c:pt idx="371">
                  <c:v>1.5201</c:v>
                </c:pt>
                <c:pt idx="372">
                  <c:v>1.5213666666666601</c:v>
                </c:pt>
                <c:pt idx="373">
                  <c:v>1.5226</c:v>
                </c:pt>
                <c:pt idx="374">
                  <c:v>1.52386666666666</c:v>
                </c:pt>
                <c:pt idx="375">
                  <c:v>1.5250999999999999</c:v>
                </c:pt>
                <c:pt idx="376">
                  <c:v>1.52636666666666</c:v>
                </c:pt>
                <c:pt idx="377">
                  <c:v>1.5276000000000001</c:v>
                </c:pt>
                <c:pt idx="378">
                  <c:v>1.5288333333333299</c:v>
                </c:pt>
                <c:pt idx="379">
                  <c:v>1.5288666666666602</c:v>
                </c:pt>
                <c:pt idx="380">
                  <c:v>1.5301</c:v>
                </c:pt>
                <c:pt idx="381">
                  <c:v>1.5313333333333299</c:v>
                </c:pt>
                <c:pt idx="382">
                  <c:v>1.5326</c:v>
                </c:pt>
                <c:pt idx="383">
                  <c:v>1.5338333333333298</c:v>
                </c:pt>
                <c:pt idx="384">
                  <c:v>1.5338666666666601</c:v>
                </c:pt>
                <c:pt idx="385">
                  <c:v>1.5350999999999999</c:v>
                </c:pt>
                <c:pt idx="386">
                  <c:v>1.53633333333333</c:v>
                </c:pt>
                <c:pt idx="387">
                  <c:v>1.5376000000000001</c:v>
                </c:pt>
                <c:pt idx="388">
                  <c:v>1.5388333333333299</c:v>
                </c:pt>
                <c:pt idx="389">
                  <c:v>1.5401</c:v>
                </c:pt>
                <c:pt idx="390">
                  <c:v>1.5413333333333299</c:v>
                </c:pt>
                <c:pt idx="391">
                  <c:v>1.5426</c:v>
                </c:pt>
                <c:pt idx="392">
                  <c:v>1.5438333333333298</c:v>
                </c:pt>
                <c:pt idx="393">
                  <c:v>1.5450999999999999</c:v>
                </c:pt>
                <c:pt idx="394">
                  <c:v>1.54633333333333</c:v>
                </c:pt>
                <c:pt idx="395">
                  <c:v>1.5475666666666601</c:v>
                </c:pt>
                <c:pt idx="396">
                  <c:v>1.54883333333333</c:v>
                </c:pt>
                <c:pt idx="397">
                  <c:v>1.55006666666666</c:v>
                </c:pt>
                <c:pt idx="398">
                  <c:v>1.5501</c:v>
                </c:pt>
                <c:pt idx="399">
                  <c:v>1.5513333333333299</c:v>
                </c:pt>
                <c:pt idx="400">
                  <c:v>1.5526</c:v>
                </c:pt>
                <c:pt idx="401">
                  <c:v>1.5538333333333298</c:v>
                </c:pt>
                <c:pt idx="402">
                  <c:v>1.5550666666666602</c:v>
                </c:pt>
                <c:pt idx="403">
                  <c:v>1.55633333333333</c:v>
                </c:pt>
                <c:pt idx="404">
                  <c:v>1.5575666666666601</c:v>
                </c:pt>
                <c:pt idx="405">
                  <c:v>1.55883333333333</c:v>
                </c:pt>
                <c:pt idx="406">
                  <c:v>1.5600666666666601</c:v>
                </c:pt>
                <c:pt idx="407">
                  <c:v>1.5613333333333299</c:v>
                </c:pt>
                <c:pt idx="408">
                  <c:v>1.56256666666666</c:v>
                </c:pt>
                <c:pt idx="409">
                  <c:v>1.5638333333333299</c:v>
                </c:pt>
                <c:pt idx="410">
                  <c:v>1.5650666666666602</c:v>
                </c:pt>
                <c:pt idx="411">
                  <c:v>1.56633333333333</c:v>
                </c:pt>
                <c:pt idx="412">
                  <c:v>1.5675666666666601</c:v>
                </c:pt>
                <c:pt idx="413">
                  <c:v>1.56883333333333</c:v>
                </c:pt>
                <c:pt idx="414">
                  <c:v>1.5700666666666601</c:v>
                </c:pt>
                <c:pt idx="415">
                  <c:v>1.5713333333333299</c:v>
                </c:pt>
                <c:pt idx="416">
                  <c:v>1.57256666666666</c:v>
                </c:pt>
                <c:pt idx="417">
                  <c:v>1.5738333333333299</c:v>
                </c:pt>
                <c:pt idx="418">
                  <c:v>1.5750666666666602</c:v>
                </c:pt>
                <c:pt idx="419">
                  <c:v>1.5763</c:v>
                </c:pt>
                <c:pt idx="420">
                  <c:v>1.5763333333333298</c:v>
                </c:pt>
                <c:pt idx="421">
                  <c:v>1.5775666666666601</c:v>
                </c:pt>
                <c:pt idx="422">
                  <c:v>1.5788</c:v>
                </c:pt>
                <c:pt idx="423">
                  <c:v>1.57883333333333</c:v>
                </c:pt>
                <c:pt idx="424">
                  <c:v>1.5800666666666601</c:v>
                </c:pt>
                <c:pt idx="425">
                  <c:v>1.5812999999999999</c:v>
                </c:pt>
                <c:pt idx="426">
                  <c:v>1.58256666666666</c:v>
                </c:pt>
                <c:pt idx="427">
                  <c:v>1.5838000000000001</c:v>
                </c:pt>
                <c:pt idx="428">
                  <c:v>1.58506666666666</c:v>
                </c:pt>
                <c:pt idx="429">
                  <c:v>1.5863</c:v>
                </c:pt>
                <c:pt idx="430">
                  <c:v>1.5875666666666601</c:v>
                </c:pt>
                <c:pt idx="431">
                  <c:v>1.5888</c:v>
                </c:pt>
                <c:pt idx="432">
                  <c:v>1.5900666666666601</c:v>
                </c:pt>
                <c:pt idx="433">
                  <c:v>1.5912999999999999</c:v>
                </c:pt>
                <c:pt idx="434">
                  <c:v>1.59253333333333</c:v>
                </c:pt>
                <c:pt idx="435">
                  <c:v>1.59256666666666</c:v>
                </c:pt>
                <c:pt idx="436">
                  <c:v>1.5938000000000001</c:v>
                </c:pt>
                <c:pt idx="437">
                  <c:v>1.59506666666666</c:v>
                </c:pt>
                <c:pt idx="438">
                  <c:v>1.5963000000000001</c:v>
                </c:pt>
                <c:pt idx="439">
                  <c:v>1.5975666666666601</c:v>
                </c:pt>
                <c:pt idx="440">
                  <c:v>1.5988</c:v>
                </c:pt>
                <c:pt idx="441">
                  <c:v>1.6000333333333299</c:v>
                </c:pt>
                <c:pt idx="442">
                  <c:v>1.6012999999999999</c:v>
                </c:pt>
                <c:pt idx="443">
                  <c:v>1.6025333333333298</c:v>
                </c:pt>
                <c:pt idx="444">
                  <c:v>1.60256666666666</c:v>
                </c:pt>
                <c:pt idx="445">
                  <c:v>1.6037999999999999</c:v>
                </c:pt>
                <c:pt idx="446">
                  <c:v>1.60503333333333</c:v>
                </c:pt>
                <c:pt idx="447">
                  <c:v>1.60506666666666</c:v>
                </c:pt>
                <c:pt idx="448">
                  <c:v>1.6062666666666601</c:v>
                </c:pt>
                <c:pt idx="449">
                  <c:v>1.6063000000000001</c:v>
                </c:pt>
                <c:pt idx="450">
                  <c:v>1.6075333333333299</c:v>
                </c:pt>
                <c:pt idx="451">
                  <c:v>1.6088</c:v>
                </c:pt>
                <c:pt idx="452">
                  <c:v>1.6100333333333299</c:v>
                </c:pt>
                <c:pt idx="453">
                  <c:v>1.6100666666666601</c:v>
                </c:pt>
                <c:pt idx="454">
                  <c:v>1.61126666666666</c:v>
                </c:pt>
                <c:pt idx="455">
                  <c:v>1.6113</c:v>
                </c:pt>
                <c:pt idx="456">
                  <c:v>1.6125333333333298</c:v>
                </c:pt>
                <c:pt idx="457">
                  <c:v>1.6137666666666601</c:v>
                </c:pt>
                <c:pt idx="458">
                  <c:v>1.6137999999999999</c:v>
                </c:pt>
                <c:pt idx="459">
                  <c:v>1.61503333333333</c:v>
                </c:pt>
                <c:pt idx="460">
                  <c:v>1.6163000000000001</c:v>
                </c:pt>
                <c:pt idx="461">
                  <c:v>1.6175333333333299</c:v>
                </c:pt>
                <c:pt idx="462">
                  <c:v>1.61876666666666</c:v>
                </c:pt>
                <c:pt idx="463">
                  <c:v>1.6188</c:v>
                </c:pt>
                <c:pt idx="464">
                  <c:v>1.6200333333333299</c:v>
                </c:pt>
                <c:pt idx="465">
                  <c:v>1.6203000000000001</c:v>
                </c:pt>
                <c:pt idx="466">
                  <c:v>1.6213</c:v>
                </c:pt>
                <c:pt idx="467">
                  <c:v>1.6225333333333298</c:v>
                </c:pt>
                <c:pt idx="468">
                  <c:v>1.6237666666666601</c:v>
                </c:pt>
                <c:pt idx="469">
                  <c:v>1.62503333333333</c:v>
                </c:pt>
                <c:pt idx="470">
                  <c:v>1.6263000000000001</c:v>
                </c:pt>
                <c:pt idx="471">
                  <c:v>1.6275333333333299</c:v>
                </c:pt>
                <c:pt idx="472">
                  <c:v>1.62876666666666</c:v>
                </c:pt>
                <c:pt idx="473">
                  <c:v>1.6300333333333299</c:v>
                </c:pt>
                <c:pt idx="474">
                  <c:v>1.63126666666666</c:v>
                </c:pt>
                <c:pt idx="475">
                  <c:v>1.6313</c:v>
                </c:pt>
                <c:pt idx="476">
                  <c:v>1.6325000000000001</c:v>
                </c:pt>
                <c:pt idx="477">
                  <c:v>1.6325333333333298</c:v>
                </c:pt>
                <c:pt idx="478">
                  <c:v>1.6337666666666602</c:v>
                </c:pt>
                <c:pt idx="479">
                  <c:v>1.63503333333333</c:v>
                </c:pt>
                <c:pt idx="480">
                  <c:v>1.6362666666666601</c:v>
                </c:pt>
                <c:pt idx="481">
                  <c:v>1.6364000000000001</c:v>
                </c:pt>
                <c:pt idx="482">
                  <c:v>1.63753333333333</c:v>
                </c:pt>
                <c:pt idx="483">
                  <c:v>1.6386666666666601</c:v>
                </c:pt>
                <c:pt idx="484">
                  <c:v>1.63876666666666</c:v>
                </c:pt>
                <c:pt idx="485">
                  <c:v>1.6398666666666601</c:v>
                </c:pt>
                <c:pt idx="486">
                  <c:v>1.6400333333333299</c:v>
                </c:pt>
                <c:pt idx="487">
                  <c:v>1.64096666666666</c:v>
                </c:pt>
                <c:pt idx="488">
                  <c:v>1.64126666666666</c:v>
                </c:pt>
                <c:pt idx="489">
                  <c:v>1.6420666666666601</c:v>
                </c:pt>
                <c:pt idx="490">
                  <c:v>1.6425333333333298</c:v>
                </c:pt>
                <c:pt idx="491">
                  <c:v>1.6437666666666602</c:v>
                </c:pt>
                <c:pt idx="492">
                  <c:v>1.64503333333333</c:v>
                </c:pt>
                <c:pt idx="493">
                  <c:v>1.6462666666666601</c:v>
                </c:pt>
                <c:pt idx="494">
                  <c:v>1.64753333333333</c:v>
                </c:pt>
                <c:pt idx="495">
                  <c:v>1.6487666666666601</c:v>
                </c:pt>
                <c:pt idx="496">
                  <c:v>1.65</c:v>
                </c:pt>
                <c:pt idx="497">
                  <c:v>1.6500333333333299</c:v>
                </c:pt>
                <c:pt idx="498">
                  <c:v>1.65126666666666</c:v>
                </c:pt>
                <c:pt idx="499">
                  <c:v>1.65136666666666</c:v>
                </c:pt>
                <c:pt idx="500">
                  <c:v>1.6525000000000001</c:v>
                </c:pt>
                <c:pt idx="501">
                  <c:v>1.6537666666666602</c:v>
                </c:pt>
                <c:pt idx="502">
                  <c:v>1.655</c:v>
                </c:pt>
                <c:pt idx="503">
                  <c:v>1.6562333333333299</c:v>
                </c:pt>
                <c:pt idx="504">
                  <c:v>1.6562666666666601</c:v>
                </c:pt>
                <c:pt idx="505">
                  <c:v>1.65746666666666</c:v>
                </c:pt>
                <c:pt idx="506">
                  <c:v>1.6575</c:v>
                </c:pt>
                <c:pt idx="507">
                  <c:v>1.6587333333333298</c:v>
                </c:pt>
                <c:pt idx="508">
                  <c:v>1.6587666666666601</c:v>
                </c:pt>
                <c:pt idx="509">
                  <c:v>1.66</c:v>
                </c:pt>
                <c:pt idx="510">
                  <c:v>1.66106666666666</c:v>
                </c:pt>
                <c:pt idx="511">
                  <c:v>1.6613</c:v>
                </c:pt>
                <c:pt idx="512">
                  <c:v>1.6625000000000001</c:v>
                </c:pt>
                <c:pt idx="513">
                  <c:v>1.6627333333333298</c:v>
                </c:pt>
                <c:pt idx="514">
                  <c:v>1.6637666666666602</c:v>
                </c:pt>
                <c:pt idx="515">
                  <c:v>1.6638999999999999</c:v>
                </c:pt>
                <c:pt idx="516">
                  <c:v>1.6649</c:v>
                </c:pt>
                <c:pt idx="517">
                  <c:v>1.665</c:v>
                </c:pt>
                <c:pt idx="518">
                  <c:v>1.6660333333333299</c:v>
                </c:pt>
                <c:pt idx="519">
                  <c:v>1.6664666666666601</c:v>
                </c:pt>
                <c:pt idx="520">
                  <c:v>1.6672</c:v>
                </c:pt>
                <c:pt idx="521">
                  <c:v>1.6675</c:v>
                </c:pt>
                <c:pt idx="522">
                  <c:v>1.6687333333333298</c:v>
                </c:pt>
                <c:pt idx="523">
                  <c:v>1.669</c:v>
                </c:pt>
                <c:pt idx="524">
                  <c:v>1.6699333333333299</c:v>
                </c:pt>
                <c:pt idx="525">
                  <c:v>1.6700333333333299</c:v>
                </c:pt>
                <c:pt idx="526">
                  <c:v>1.67126666666666</c:v>
                </c:pt>
                <c:pt idx="527">
                  <c:v>1.6725000000000001</c:v>
                </c:pt>
                <c:pt idx="528">
                  <c:v>1.6736</c:v>
                </c:pt>
                <c:pt idx="529">
                  <c:v>1.67376666666666</c:v>
                </c:pt>
                <c:pt idx="530">
                  <c:v>1.6746000000000001</c:v>
                </c:pt>
                <c:pt idx="531">
                  <c:v>1.67523333333333</c:v>
                </c:pt>
                <c:pt idx="532">
                  <c:v>1.67573333333333</c:v>
                </c:pt>
                <c:pt idx="533">
                  <c:v>1.6762666666666601</c:v>
                </c:pt>
                <c:pt idx="534">
                  <c:v>1.6775</c:v>
                </c:pt>
                <c:pt idx="535">
                  <c:v>1.6787333333333299</c:v>
                </c:pt>
                <c:pt idx="536">
                  <c:v>1.6799666666666602</c:v>
                </c:pt>
                <c:pt idx="537">
                  <c:v>1.68</c:v>
                </c:pt>
                <c:pt idx="538">
                  <c:v>1.68123333333333</c:v>
                </c:pt>
                <c:pt idx="539">
                  <c:v>1.68126666666666</c:v>
                </c:pt>
                <c:pt idx="540">
                  <c:v>1.6824666666666601</c:v>
                </c:pt>
                <c:pt idx="541">
                  <c:v>1.6825000000000001</c:v>
                </c:pt>
                <c:pt idx="542">
                  <c:v>1.6836</c:v>
                </c:pt>
                <c:pt idx="543">
                  <c:v>1.6837</c:v>
                </c:pt>
                <c:pt idx="544">
                  <c:v>1.6846000000000001</c:v>
                </c:pt>
                <c:pt idx="545">
                  <c:v>1.6850000000000001</c:v>
                </c:pt>
                <c:pt idx="546">
                  <c:v>1.6860666666666602</c:v>
                </c:pt>
                <c:pt idx="547">
                  <c:v>1.6862333333333299</c:v>
                </c:pt>
                <c:pt idx="548">
                  <c:v>1.68726666666666</c:v>
                </c:pt>
                <c:pt idx="549">
                  <c:v>1.68756666666666</c:v>
                </c:pt>
                <c:pt idx="550">
                  <c:v>1.6883666666666601</c:v>
                </c:pt>
                <c:pt idx="551">
                  <c:v>1.6887333333333299</c:v>
                </c:pt>
                <c:pt idx="552">
                  <c:v>1.6896</c:v>
                </c:pt>
                <c:pt idx="553">
                  <c:v>1.6899666666666602</c:v>
                </c:pt>
                <c:pt idx="554">
                  <c:v>1.69116666666666</c:v>
                </c:pt>
                <c:pt idx="555">
                  <c:v>1.69126666666666</c:v>
                </c:pt>
                <c:pt idx="556">
                  <c:v>1.6924666666666601</c:v>
                </c:pt>
                <c:pt idx="557">
                  <c:v>1.6924999999999999</c:v>
                </c:pt>
                <c:pt idx="558">
                  <c:v>1.69373333333333</c:v>
                </c:pt>
                <c:pt idx="559">
                  <c:v>1.6950000000000001</c:v>
                </c:pt>
                <c:pt idx="560">
                  <c:v>1.69556666666666</c:v>
                </c:pt>
                <c:pt idx="561">
                  <c:v>1.6967000000000001</c:v>
                </c:pt>
                <c:pt idx="562">
                  <c:v>1.6972333333333298</c:v>
                </c:pt>
                <c:pt idx="563">
                  <c:v>1.69796666666666</c:v>
                </c:pt>
                <c:pt idx="564">
                  <c:v>1.6987333333333299</c:v>
                </c:pt>
                <c:pt idx="565">
                  <c:v>1.6990333333333298</c:v>
                </c:pt>
                <c:pt idx="566">
                  <c:v>1.69996666666666</c:v>
                </c:pt>
                <c:pt idx="567">
                  <c:v>1.7004999999999999</c:v>
                </c:pt>
                <c:pt idx="568">
                  <c:v>1.7012333333333298</c:v>
                </c:pt>
                <c:pt idx="569">
                  <c:v>1.7015</c:v>
                </c:pt>
                <c:pt idx="570">
                  <c:v>1.7022999999999999</c:v>
                </c:pt>
                <c:pt idx="571">
                  <c:v>1.7025666666666601</c:v>
                </c:pt>
                <c:pt idx="572">
                  <c:v>1.70346666666666</c:v>
                </c:pt>
                <c:pt idx="573">
                  <c:v>1.70366666666666</c:v>
                </c:pt>
                <c:pt idx="574">
                  <c:v>1.7049666666666601</c:v>
                </c:pt>
                <c:pt idx="575">
                  <c:v>1.7050000000000001</c:v>
                </c:pt>
                <c:pt idx="576">
                  <c:v>1.7061333333333299</c:v>
                </c:pt>
                <c:pt idx="577">
                  <c:v>1.7063999999999999</c:v>
                </c:pt>
                <c:pt idx="578">
                  <c:v>1.7072333333333298</c:v>
                </c:pt>
                <c:pt idx="579">
                  <c:v>1.70746666666666</c:v>
                </c:pt>
                <c:pt idx="580">
                  <c:v>1.7082666666666602</c:v>
                </c:pt>
                <c:pt idx="581">
                  <c:v>1.7094333333333298</c:v>
                </c:pt>
                <c:pt idx="582">
                  <c:v>1.70966666666666</c:v>
                </c:pt>
                <c:pt idx="583">
                  <c:v>1.7110666666666601</c:v>
                </c:pt>
                <c:pt idx="584">
                  <c:v>1.7112000000000001</c:v>
                </c:pt>
                <c:pt idx="585">
                  <c:v>1.7124666666666601</c:v>
                </c:pt>
                <c:pt idx="586">
                  <c:v>1.7126333333333299</c:v>
                </c:pt>
                <c:pt idx="587">
                  <c:v>1.7137</c:v>
                </c:pt>
                <c:pt idx="588">
                  <c:v>1.71373333333333</c:v>
                </c:pt>
                <c:pt idx="589">
                  <c:v>1.7150000000000001</c:v>
                </c:pt>
                <c:pt idx="590">
                  <c:v>1.71553333333333</c:v>
                </c:pt>
                <c:pt idx="591">
                  <c:v>1.7162333333333299</c:v>
                </c:pt>
                <c:pt idx="592">
                  <c:v>1.71746666666666</c:v>
                </c:pt>
                <c:pt idx="593">
                  <c:v>1.71803333333333</c:v>
                </c:pt>
                <c:pt idx="594">
                  <c:v>1.7187333333333299</c:v>
                </c:pt>
                <c:pt idx="595">
                  <c:v>1.71956666666666</c:v>
                </c:pt>
                <c:pt idx="596">
                  <c:v>1.71973333333333</c:v>
                </c:pt>
                <c:pt idx="597">
                  <c:v>1.7206999999999999</c:v>
                </c:pt>
                <c:pt idx="598">
                  <c:v>1.7212000000000001</c:v>
                </c:pt>
                <c:pt idx="599">
                  <c:v>1.7221</c:v>
                </c:pt>
                <c:pt idx="600">
                  <c:v>1.7224999999999999</c:v>
                </c:pt>
                <c:pt idx="601">
                  <c:v>1.72356666666666</c:v>
                </c:pt>
                <c:pt idx="602">
                  <c:v>1.7245999999999999</c:v>
                </c:pt>
                <c:pt idx="603">
                  <c:v>1.7249666666666601</c:v>
                </c:pt>
                <c:pt idx="604">
                  <c:v>1.7262</c:v>
                </c:pt>
                <c:pt idx="605">
                  <c:v>1.7273333333333298</c:v>
                </c:pt>
                <c:pt idx="606">
                  <c:v>1.72746666666666</c:v>
                </c:pt>
                <c:pt idx="607">
                  <c:v>1.7285666666666601</c:v>
                </c:pt>
                <c:pt idx="608">
                  <c:v>1.7286999999999999</c:v>
                </c:pt>
                <c:pt idx="609">
                  <c:v>1.72966666666666</c:v>
                </c:pt>
                <c:pt idx="610">
                  <c:v>1.72996666666666</c:v>
                </c:pt>
                <c:pt idx="611">
                  <c:v>1.7306666666666601</c:v>
                </c:pt>
                <c:pt idx="612">
                  <c:v>1.7312333333333298</c:v>
                </c:pt>
                <c:pt idx="613">
                  <c:v>1.73166666666666</c:v>
                </c:pt>
                <c:pt idx="614">
                  <c:v>1.7331000000000001</c:v>
                </c:pt>
                <c:pt idx="615">
                  <c:v>1.7342</c:v>
                </c:pt>
                <c:pt idx="616">
                  <c:v>1.7344333333333299</c:v>
                </c:pt>
                <c:pt idx="617">
                  <c:v>1.7354666666666601</c:v>
                </c:pt>
                <c:pt idx="618">
                  <c:v>1.73573333333333</c:v>
                </c:pt>
                <c:pt idx="619">
                  <c:v>1.7367666666666601</c:v>
                </c:pt>
                <c:pt idx="620">
                  <c:v>1.7371000000000001</c:v>
                </c:pt>
                <c:pt idx="621">
                  <c:v>1.73813333333333</c:v>
                </c:pt>
                <c:pt idx="622">
                  <c:v>1.7387333333333299</c:v>
                </c:pt>
                <c:pt idx="623">
                  <c:v>1.74</c:v>
                </c:pt>
                <c:pt idx="624">
                  <c:v>1.74006666666666</c:v>
                </c:pt>
                <c:pt idx="625">
                  <c:v>1.7411000000000001</c:v>
                </c:pt>
                <c:pt idx="626">
                  <c:v>1.7415333333333298</c:v>
                </c:pt>
                <c:pt idx="627">
                  <c:v>1.7425333333333299</c:v>
                </c:pt>
                <c:pt idx="628">
                  <c:v>1.7434000000000001</c:v>
                </c:pt>
                <c:pt idx="629">
                  <c:v>1.74366666666666</c:v>
                </c:pt>
                <c:pt idx="630">
                  <c:v>1.7446333333333299</c:v>
                </c:pt>
                <c:pt idx="631">
                  <c:v>1.7452666666666601</c:v>
                </c:pt>
                <c:pt idx="632">
                  <c:v>1.7462</c:v>
                </c:pt>
                <c:pt idx="633">
                  <c:v>1.74636666666666</c:v>
                </c:pt>
                <c:pt idx="634">
                  <c:v>1.7474333333333298</c:v>
                </c:pt>
                <c:pt idx="635">
                  <c:v>1.7475000000000001</c:v>
                </c:pt>
                <c:pt idx="636">
                  <c:v>1.7488666666666601</c:v>
                </c:pt>
                <c:pt idx="637">
                  <c:v>1.7489333333333299</c:v>
                </c:pt>
                <c:pt idx="638">
                  <c:v>1.74993333333333</c:v>
                </c:pt>
                <c:pt idx="639">
                  <c:v>1.75003333333333</c:v>
                </c:pt>
                <c:pt idx="640">
                  <c:v>1.7511666666666601</c:v>
                </c:pt>
                <c:pt idx="641">
                  <c:v>1.7512333333333299</c:v>
                </c:pt>
                <c:pt idx="642">
                  <c:v>1.7523</c:v>
                </c:pt>
                <c:pt idx="643">
                  <c:v>1.7526666666666602</c:v>
                </c:pt>
                <c:pt idx="644">
                  <c:v>1.7537</c:v>
                </c:pt>
                <c:pt idx="645">
                  <c:v>1.7538</c:v>
                </c:pt>
                <c:pt idx="646">
                  <c:v>1.7549666666666601</c:v>
                </c:pt>
                <c:pt idx="647">
                  <c:v>1.7554666666666601</c:v>
                </c:pt>
                <c:pt idx="648">
                  <c:v>1.7562</c:v>
                </c:pt>
                <c:pt idx="649">
                  <c:v>1.7566333333333299</c:v>
                </c:pt>
                <c:pt idx="650">
                  <c:v>1.7574333333333299</c:v>
                </c:pt>
                <c:pt idx="651">
                  <c:v>1.7581</c:v>
                </c:pt>
                <c:pt idx="652">
                  <c:v>1.7586666666666602</c:v>
                </c:pt>
                <c:pt idx="653">
                  <c:v>1.7596666666666601</c:v>
                </c:pt>
                <c:pt idx="654">
                  <c:v>1.7597</c:v>
                </c:pt>
                <c:pt idx="655">
                  <c:v>1.7611666666666601</c:v>
                </c:pt>
                <c:pt idx="656">
                  <c:v>1.7614000000000001</c:v>
                </c:pt>
                <c:pt idx="657">
                  <c:v>1.76243333333333</c:v>
                </c:pt>
                <c:pt idx="658">
                  <c:v>1.7627333333333299</c:v>
                </c:pt>
                <c:pt idx="659">
                  <c:v>1.7637</c:v>
                </c:pt>
                <c:pt idx="660">
                  <c:v>1.76396666666666</c:v>
                </c:pt>
                <c:pt idx="661">
                  <c:v>1.7651666666666601</c:v>
                </c:pt>
                <c:pt idx="662">
                  <c:v>1.7653000000000001</c:v>
                </c:pt>
                <c:pt idx="663">
                  <c:v>1.76616666666666</c:v>
                </c:pt>
                <c:pt idx="664">
                  <c:v>1.76646666666666</c:v>
                </c:pt>
                <c:pt idx="665">
                  <c:v>1.7676666666666601</c:v>
                </c:pt>
                <c:pt idx="666">
                  <c:v>1.7686666666666602</c:v>
                </c:pt>
                <c:pt idx="667">
                  <c:v>1.7692000000000001</c:v>
                </c:pt>
                <c:pt idx="668">
                  <c:v>1.77026666666666</c:v>
                </c:pt>
                <c:pt idx="669">
                  <c:v>1.7704</c:v>
                </c:pt>
                <c:pt idx="670">
                  <c:v>1.7714333333333299</c:v>
                </c:pt>
                <c:pt idx="671">
                  <c:v>1.7717000000000001</c:v>
                </c:pt>
                <c:pt idx="672">
                  <c:v>1.7726666666666602</c:v>
                </c:pt>
                <c:pt idx="673">
                  <c:v>1.7727666666666602</c:v>
                </c:pt>
                <c:pt idx="674">
                  <c:v>1.7737666666666601</c:v>
                </c:pt>
                <c:pt idx="675">
                  <c:v>1.77386666666666</c:v>
                </c:pt>
                <c:pt idx="676">
                  <c:v>1.7749333333333299</c:v>
                </c:pt>
                <c:pt idx="677">
                  <c:v>1.7751333333333299</c:v>
                </c:pt>
                <c:pt idx="678">
                  <c:v>1.7762</c:v>
                </c:pt>
                <c:pt idx="679">
                  <c:v>1.7774000000000001</c:v>
                </c:pt>
                <c:pt idx="680">
                  <c:v>1.7776000000000001</c:v>
                </c:pt>
                <c:pt idx="681">
                  <c:v>1.7786666666666602</c:v>
                </c:pt>
                <c:pt idx="682">
                  <c:v>1.7790333333333299</c:v>
                </c:pt>
                <c:pt idx="683">
                  <c:v>1.7799</c:v>
                </c:pt>
                <c:pt idx="684">
                  <c:v>1.7807999999999999</c:v>
                </c:pt>
                <c:pt idx="685">
                  <c:v>1.7811333333333299</c:v>
                </c:pt>
                <c:pt idx="686">
                  <c:v>1.78243333333333</c:v>
                </c:pt>
                <c:pt idx="687">
                  <c:v>1.7830333333333299</c:v>
                </c:pt>
                <c:pt idx="688">
                  <c:v>1.7838666666666601</c:v>
                </c:pt>
                <c:pt idx="689">
                  <c:v>1.7849333333333299</c:v>
                </c:pt>
                <c:pt idx="690">
                  <c:v>1.7849999999999999</c:v>
                </c:pt>
                <c:pt idx="691">
                  <c:v>1.78616666666666</c:v>
                </c:pt>
                <c:pt idx="692">
                  <c:v>1.78633333333333</c:v>
                </c:pt>
                <c:pt idx="693">
                  <c:v>1.7874333333333299</c:v>
                </c:pt>
                <c:pt idx="694">
                  <c:v>1.7876666666666601</c:v>
                </c:pt>
                <c:pt idx="695">
                  <c:v>1.78866666666666</c:v>
                </c:pt>
                <c:pt idx="696">
                  <c:v>1.7891666666666601</c:v>
                </c:pt>
                <c:pt idx="697">
                  <c:v>1.7896666666666601</c:v>
                </c:pt>
                <c:pt idx="698">
                  <c:v>1.79016666666666</c:v>
                </c:pt>
                <c:pt idx="699">
                  <c:v>1.7911666666666601</c:v>
                </c:pt>
                <c:pt idx="700">
                  <c:v>1.7922</c:v>
                </c:pt>
                <c:pt idx="701">
                  <c:v>1.79223333333333</c:v>
                </c:pt>
                <c:pt idx="702">
                  <c:v>1.7935333333333299</c:v>
                </c:pt>
                <c:pt idx="703">
                  <c:v>1.7939333333333298</c:v>
                </c:pt>
                <c:pt idx="704">
                  <c:v>1.79476666666666</c:v>
                </c:pt>
                <c:pt idx="705">
                  <c:v>1.7950333333333299</c:v>
                </c:pt>
                <c:pt idx="706">
                  <c:v>1.7961333333333298</c:v>
                </c:pt>
                <c:pt idx="707">
                  <c:v>1.79636666666666</c:v>
                </c:pt>
                <c:pt idx="708">
                  <c:v>1.7974666666666601</c:v>
                </c:pt>
                <c:pt idx="709">
                  <c:v>1.79823333333333</c:v>
                </c:pt>
                <c:pt idx="710">
                  <c:v>1.79866666666666</c:v>
                </c:pt>
                <c:pt idx="711">
                  <c:v>1.7995000000000001</c:v>
                </c:pt>
                <c:pt idx="712">
                  <c:v>1.7999000000000001</c:v>
                </c:pt>
                <c:pt idx="713">
                  <c:v>1.8008999999999999</c:v>
                </c:pt>
                <c:pt idx="714">
                  <c:v>1.8010333333333299</c:v>
                </c:pt>
                <c:pt idx="715">
                  <c:v>1.8024</c:v>
                </c:pt>
                <c:pt idx="716">
                  <c:v>1.80243333333333</c:v>
                </c:pt>
                <c:pt idx="717">
                  <c:v>1.8036666666666601</c:v>
                </c:pt>
                <c:pt idx="718">
                  <c:v>1.8048999999999999</c:v>
                </c:pt>
                <c:pt idx="719">
                  <c:v>1.8059333333333298</c:v>
                </c:pt>
                <c:pt idx="720">
                  <c:v>1.80616666666666</c:v>
                </c:pt>
                <c:pt idx="721">
                  <c:v>1.8069333333333299</c:v>
                </c:pt>
                <c:pt idx="722">
                  <c:v>1.8079666666666601</c:v>
                </c:pt>
                <c:pt idx="723">
                  <c:v>1.8081333333333298</c:v>
                </c:pt>
                <c:pt idx="724">
                  <c:v>1.8089666666666602</c:v>
                </c:pt>
                <c:pt idx="725">
                  <c:v>1.8092666666666601</c:v>
                </c:pt>
                <c:pt idx="726">
                  <c:v>1.8100333333333298</c:v>
                </c:pt>
                <c:pt idx="727">
                  <c:v>1.81053333333333</c:v>
                </c:pt>
                <c:pt idx="728">
                  <c:v>1.8111999999999999</c:v>
                </c:pt>
                <c:pt idx="729">
                  <c:v>1.8116000000000001</c:v>
                </c:pt>
                <c:pt idx="730">
                  <c:v>1.8127</c:v>
                </c:pt>
                <c:pt idx="731">
                  <c:v>1.8129</c:v>
                </c:pt>
                <c:pt idx="732">
                  <c:v>1.8139666666666601</c:v>
                </c:pt>
                <c:pt idx="733">
                  <c:v>1.8149666666666602</c:v>
                </c:pt>
                <c:pt idx="734">
                  <c:v>1.8151999999999999</c:v>
                </c:pt>
                <c:pt idx="735">
                  <c:v>1.8161333333333298</c:v>
                </c:pt>
                <c:pt idx="736">
                  <c:v>1.8165</c:v>
                </c:pt>
                <c:pt idx="737">
                  <c:v>1.81816666666666</c:v>
                </c:pt>
                <c:pt idx="738">
                  <c:v>1.8199000000000001</c:v>
                </c:pt>
                <c:pt idx="739">
                  <c:v>1.8200666666666601</c:v>
                </c:pt>
                <c:pt idx="740">
                  <c:v>1.8211333333333299</c:v>
                </c:pt>
                <c:pt idx="741">
                  <c:v>1.8214999999999999</c:v>
                </c:pt>
                <c:pt idx="742">
                  <c:v>1.82236666666666</c:v>
                </c:pt>
                <c:pt idx="743">
                  <c:v>1.8225</c:v>
                </c:pt>
                <c:pt idx="744">
                  <c:v>1.8235333333333299</c:v>
                </c:pt>
                <c:pt idx="745">
                  <c:v>1.8236333333333299</c:v>
                </c:pt>
                <c:pt idx="746">
                  <c:v>1.8248</c:v>
                </c:pt>
                <c:pt idx="747">
                  <c:v>1.82486666666666</c:v>
                </c:pt>
                <c:pt idx="748">
                  <c:v>1.8259666666666601</c:v>
                </c:pt>
                <c:pt idx="749">
                  <c:v>1.8261333333333298</c:v>
                </c:pt>
                <c:pt idx="750">
                  <c:v>1.8273999999999999</c:v>
                </c:pt>
                <c:pt idx="751">
                  <c:v>1.8280666666666601</c:v>
                </c:pt>
                <c:pt idx="752">
                  <c:v>1.82853333333333</c:v>
                </c:pt>
                <c:pt idx="753">
                  <c:v>1.8298000000000001</c:v>
                </c:pt>
                <c:pt idx="754">
                  <c:v>1.8301000000000001</c:v>
                </c:pt>
                <c:pt idx="755">
                  <c:v>1.8311666666666602</c:v>
                </c:pt>
                <c:pt idx="756">
                  <c:v>1.8313333333333299</c:v>
                </c:pt>
                <c:pt idx="757">
                  <c:v>1.83236666666666</c:v>
                </c:pt>
                <c:pt idx="758">
                  <c:v>1.8326</c:v>
                </c:pt>
                <c:pt idx="759">
                  <c:v>1.8336333333333299</c:v>
                </c:pt>
                <c:pt idx="760">
                  <c:v>1.83486666666666</c:v>
                </c:pt>
                <c:pt idx="761">
                  <c:v>1.8354333333333299</c:v>
                </c:pt>
                <c:pt idx="762">
                  <c:v>1.8359666666666601</c:v>
                </c:pt>
                <c:pt idx="763">
                  <c:v>1.8365</c:v>
                </c:pt>
                <c:pt idx="764">
                  <c:v>1.83706666666666</c:v>
                </c:pt>
                <c:pt idx="765">
                  <c:v>1.8375999999999999</c:v>
                </c:pt>
                <c:pt idx="766">
                  <c:v>1.8384</c:v>
                </c:pt>
                <c:pt idx="767">
                  <c:v>1.83876666666666</c:v>
                </c:pt>
                <c:pt idx="768">
                  <c:v>1.8394999999999999</c:v>
                </c:pt>
                <c:pt idx="769">
                  <c:v>1.8402000000000001</c:v>
                </c:pt>
                <c:pt idx="770">
                  <c:v>1.8411999999999999</c:v>
                </c:pt>
                <c:pt idx="771">
                  <c:v>1.8412999999999999</c:v>
                </c:pt>
                <c:pt idx="772">
                  <c:v>1.84236666666666</c:v>
                </c:pt>
                <c:pt idx="773">
                  <c:v>1.8428</c:v>
                </c:pt>
                <c:pt idx="774">
                  <c:v>1.8438000000000001</c:v>
                </c:pt>
                <c:pt idx="775">
                  <c:v>1.8439000000000001</c:v>
                </c:pt>
                <c:pt idx="776">
                  <c:v>1.84503333333333</c:v>
                </c:pt>
                <c:pt idx="777">
                  <c:v>1.84506666666666</c:v>
                </c:pt>
                <c:pt idx="778">
                  <c:v>1.8464</c:v>
                </c:pt>
                <c:pt idx="779">
                  <c:v>1.8468</c:v>
                </c:pt>
                <c:pt idx="780">
                  <c:v>1.8478000000000001</c:v>
                </c:pt>
                <c:pt idx="781">
                  <c:v>1.8481000000000001</c:v>
                </c:pt>
                <c:pt idx="782">
                  <c:v>1.8489</c:v>
                </c:pt>
                <c:pt idx="783">
                  <c:v>1.84913333333333</c:v>
                </c:pt>
                <c:pt idx="784">
                  <c:v>1.8499666666666601</c:v>
                </c:pt>
                <c:pt idx="785">
                  <c:v>1.8502666666666601</c:v>
                </c:pt>
                <c:pt idx="786">
                  <c:v>1.85116666666666</c:v>
                </c:pt>
                <c:pt idx="787">
                  <c:v>1.8512999999999999</c:v>
                </c:pt>
                <c:pt idx="788">
                  <c:v>1.8523666666666601</c:v>
                </c:pt>
                <c:pt idx="789">
                  <c:v>1.85296666666666</c:v>
                </c:pt>
                <c:pt idx="790">
                  <c:v>1.8539666666666601</c:v>
                </c:pt>
                <c:pt idx="791">
                  <c:v>1.8541000000000001</c:v>
                </c:pt>
                <c:pt idx="792">
                  <c:v>1.85503333333333</c:v>
                </c:pt>
                <c:pt idx="793">
                  <c:v>1.8552666666666602</c:v>
                </c:pt>
                <c:pt idx="794">
                  <c:v>1.8563666666666601</c:v>
                </c:pt>
                <c:pt idx="795">
                  <c:v>1.85656666666666</c:v>
                </c:pt>
                <c:pt idx="796">
                  <c:v>1.8580000000000001</c:v>
                </c:pt>
                <c:pt idx="797">
                  <c:v>1.8580333333333299</c:v>
                </c:pt>
                <c:pt idx="798">
                  <c:v>1.85903333333333</c:v>
                </c:pt>
                <c:pt idx="799">
                  <c:v>1.8598333333333299</c:v>
                </c:pt>
                <c:pt idx="800">
                  <c:v>1.8603333333333298</c:v>
                </c:pt>
                <c:pt idx="801">
                  <c:v>1.8613</c:v>
                </c:pt>
                <c:pt idx="802">
                  <c:v>1.8620333333333299</c:v>
                </c:pt>
                <c:pt idx="803">
                  <c:v>1.8625333333333298</c:v>
                </c:pt>
                <c:pt idx="804">
                  <c:v>1.8633999999999999</c:v>
                </c:pt>
                <c:pt idx="805">
                  <c:v>1.8643333333333298</c:v>
                </c:pt>
                <c:pt idx="806">
                  <c:v>1.8644000000000001</c:v>
                </c:pt>
                <c:pt idx="807">
                  <c:v>1.8653999999999999</c:v>
                </c:pt>
                <c:pt idx="808">
                  <c:v>1.8655333333333299</c:v>
                </c:pt>
                <c:pt idx="809">
                  <c:v>1.8664666666666601</c:v>
                </c:pt>
                <c:pt idx="810">
                  <c:v>1.86666666666666</c:v>
                </c:pt>
                <c:pt idx="811">
                  <c:v>1.8676666666666601</c:v>
                </c:pt>
                <c:pt idx="812">
                  <c:v>1.8676999999999999</c:v>
                </c:pt>
                <c:pt idx="813">
                  <c:v>1.86866666666666</c:v>
                </c:pt>
                <c:pt idx="814">
                  <c:v>1.86916666666666</c:v>
                </c:pt>
                <c:pt idx="815">
                  <c:v>1.8696666666666601</c:v>
                </c:pt>
                <c:pt idx="816">
                  <c:v>1.87056666666666</c:v>
                </c:pt>
                <c:pt idx="817">
                  <c:v>1.871</c:v>
                </c:pt>
                <c:pt idx="818">
                  <c:v>1.8723666666666601</c:v>
                </c:pt>
                <c:pt idx="819">
                  <c:v>1.873</c:v>
                </c:pt>
                <c:pt idx="820">
                  <c:v>1.8739666666666601</c:v>
                </c:pt>
                <c:pt idx="821">
                  <c:v>1.87493333333333</c:v>
                </c:pt>
                <c:pt idx="822">
                  <c:v>1.87503333333333</c:v>
                </c:pt>
                <c:pt idx="823">
                  <c:v>1.8761000000000001</c:v>
                </c:pt>
                <c:pt idx="824">
                  <c:v>1.8766</c:v>
                </c:pt>
                <c:pt idx="825">
                  <c:v>1.8771</c:v>
                </c:pt>
                <c:pt idx="826">
                  <c:v>1.8786</c:v>
                </c:pt>
                <c:pt idx="827">
                  <c:v>1.8798333333333299</c:v>
                </c:pt>
                <c:pt idx="828">
                  <c:v>1.8798666666666601</c:v>
                </c:pt>
                <c:pt idx="829">
                  <c:v>1.8811</c:v>
                </c:pt>
                <c:pt idx="830">
                  <c:v>1.8823333333333299</c:v>
                </c:pt>
                <c:pt idx="831">
                  <c:v>1.8823666666666601</c:v>
                </c:pt>
                <c:pt idx="832">
                  <c:v>1.8835999999999999</c:v>
                </c:pt>
                <c:pt idx="833">
                  <c:v>1.8848333333333298</c:v>
                </c:pt>
                <c:pt idx="834">
                  <c:v>1.8861000000000001</c:v>
                </c:pt>
                <c:pt idx="835">
                  <c:v>1.88733333333333</c:v>
                </c:pt>
                <c:pt idx="836">
                  <c:v>1.8886000000000001</c:v>
                </c:pt>
                <c:pt idx="837">
                  <c:v>1.8898333333333299</c:v>
                </c:pt>
                <c:pt idx="838">
                  <c:v>1.8911</c:v>
                </c:pt>
                <c:pt idx="839">
                  <c:v>1.8923333333333299</c:v>
                </c:pt>
                <c:pt idx="840">
                  <c:v>1.8935999999999999</c:v>
                </c:pt>
                <c:pt idx="841">
                  <c:v>1.8948333333333298</c:v>
                </c:pt>
                <c:pt idx="842">
                  <c:v>1.8960999999999999</c:v>
                </c:pt>
                <c:pt idx="843">
                  <c:v>1.89733333333333</c:v>
                </c:pt>
                <c:pt idx="844">
                  <c:v>1.8986000000000001</c:v>
                </c:pt>
                <c:pt idx="845">
                  <c:v>1.8998333333333299</c:v>
                </c:pt>
                <c:pt idx="846">
                  <c:v>1.90106666666666</c:v>
                </c:pt>
                <c:pt idx="847">
                  <c:v>1.9011</c:v>
                </c:pt>
                <c:pt idx="848">
                  <c:v>1.9023333333333299</c:v>
                </c:pt>
                <c:pt idx="849">
                  <c:v>1.90356666666666</c:v>
                </c:pt>
                <c:pt idx="850">
                  <c:v>1.9036</c:v>
                </c:pt>
                <c:pt idx="851">
                  <c:v>1.9048333333333298</c:v>
                </c:pt>
                <c:pt idx="852">
                  <c:v>1.9060666666666601</c:v>
                </c:pt>
                <c:pt idx="853">
                  <c:v>1.9060999999999999</c:v>
                </c:pt>
                <c:pt idx="854">
                  <c:v>1.90733333333333</c:v>
                </c:pt>
                <c:pt idx="855">
                  <c:v>1.9085666666666601</c:v>
                </c:pt>
                <c:pt idx="856">
                  <c:v>1.9098333333333299</c:v>
                </c:pt>
                <c:pt idx="857">
                  <c:v>1.9099666666666602</c:v>
                </c:pt>
                <c:pt idx="858">
                  <c:v>1.9111</c:v>
                </c:pt>
                <c:pt idx="859">
                  <c:v>1.91143333333333</c:v>
                </c:pt>
                <c:pt idx="860">
                  <c:v>1.9123333333333299</c:v>
                </c:pt>
                <c:pt idx="861">
                  <c:v>1.9124666666666601</c:v>
                </c:pt>
                <c:pt idx="862">
                  <c:v>1.91356666666666</c:v>
                </c:pt>
                <c:pt idx="863">
                  <c:v>1.9136</c:v>
                </c:pt>
                <c:pt idx="864">
                  <c:v>1.9148333333333298</c:v>
                </c:pt>
                <c:pt idx="865">
                  <c:v>1.9160666666666601</c:v>
                </c:pt>
                <c:pt idx="866">
                  <c:v>1.9160999999999999</c:v>
                </c:pt>
                <c:pt idx="867">
                  <c:v>1.91733333333333</c:v>
                </c:pt>
                <c:pt idx="868">
                  <c:v>1.91756666666666</c:v>
                </c:pt>
                <c:pt idx="869">
                  <c:v>1.9185666666666601</c:v>
                </c:pt>
                <c:pt idx="870">
                  <c:v>1.9198333333333299</c:v>
                </c:pt>
                <c:pt idx="871">
                  <c:v>1.9198666666666602</c:v>
                </c:pt>
                <c:pt idx="872">
                  <c:v>1.92106666666666</c:v>
                </c:pt>
                <c:pt idx="873">
                  <c:v>1.92143333333333</c:v>
                </c:pt>
                <c:pt idx="874">
                  <c:v>1.9222666666666601</c:v>
                </c:pt>
                <c:pt idx="875">
                  <c:v>1.9224333333333299</c:v>
                </c:pt>
                <c:pt idx="876">
                  <c:v>1.92356666666666</c:v>
                </c:pt>
                <c:pt idx="877">
                  <c:v>1.9241999999999999</c:v>
                </c:pt>
                <c:pt idx="878">
                  <c:v>1.9248333333333298</c:v>
                </c:pt>
                <c:pt idx="879">
                  <c:v>1.9252</c:v>
                </c:pt>
                <c:pt idx="880">
                  <c:v>1.9260666666666602</c:v>
                </c:pt>
                <c:pt idx="881">
                  <c:v>1.9265000000000001</c:v>
                </c:pt>
                <c:pt idx="882">
                  <c:v>1.92733333333333</c:v>
                </c:pt>
                <c:pt idx="883">
                  <c:v>1.9275</c:v>
                </c:pt>
                <c:pt idx="884">
                  <c:v>1.9285333333333299</c:v>
                </c:pt>
                <c:pt idx="885">
                  <c:v>1.9285666666666601</c:v>
                </c:pt>
                <c:pt idx="886">
                  <c:v>1.9296</c:v>
                </c:pt>
                <c:pt idx="887">
                  <c:v>1.9299333333333299</c:v>
                </c:pt>
                <c:pt idx="888">
                  <c:v>1.9314</c:v>
                </c:pt>
                <c:pt idx="889">
                  <c:v>1.93163333333333</c:v>
                </c:pt>
                <c:pt idx="890">
                  <c:v>1.9324666666666601</c:v>
                </c:pt>
                <c:pt idx="891">
                  <c:v>1.9328333333333299</c:v>
                </c:pt>
                <c:pt idx="892">
                  <c:v>1.9340999999999999</c:v>
                </c:pt>
                <c:pt idx="893">
                  <c:v>1.9342999999999999</c:v>
                </c:pt>
                <c:pt idx="894">
                  <c:v>1.93546666666666</c:v>
                </c:pt>
                <c:pt idx="895">
                  <c:v>1.9360666666666602</c:v>
                </c:pt>
                <c:pt idx="896">
                  <c:v>1.9366666666666601</c:v>
                </c:pt>
                <c:pt idx="897">
                  <c:v>1.9374</c:v>
                </c:pt>
                <c:pt idx="898">
                  <c:v>1.9380999999999999</c:v>
                </c:pt>
                <c:pt idx="899">
                  <c:v>1.9389666666666601</c:v>
                </c:pt>
                <c:pt idx="900">
                  <c:v>1.9391</c:v>
                </c:pt>
                <c:pt idx="901">
                  <c:v>1.9400999999999999</c:v>
                </c:pt>
                <c:pt idx="902">
                  <c:v>1.9401666666666602</c:v>
                </c:pt>
                <c:pt idx="903">
                  <c:v>1.9415</c:v>
                </c:pt>
                <c:pt idx="904">
                  <c:v>1.9426000000000001</c:v>
                </c:pt>
                <c:pt idx="905">
                  <c:v>1.9426333333333299</c:v>
                </c:pt>
                <c:pt idx="906">
                  <c:v>1.94383333333333</c:v>
                </c:pt>
                <c:pt idx="907">
                  <c:v>1.9444666666666601</c:v>
                </c:pt>
                <c:pt idx="908">
                  <c:v>1.94566666666666</c:v>
                </c:pt>
                <c:pt idx="909">
                  <c:v>1.9457</c:v>
                </c:pt>
                <c:pt idx="910">
                  <c:v>1.9470666666666601</c:v>
                </c:pt>
                <c:pt idx="911">
                  <c:v>1.94773333333333</c:v>
                </c:pt>
                <c:pt idx="912">
                  <c:v>1.9485666666666601</c:v>
                </c:pt>
                <c:pt idx="913">
                  <c:v>1.9490666666666601</c:v>
                </c:pt>
                <c:pt idx="914">
                  <c:v>1.94976666666666</c:v>
                </c:pt>
                <c:pt idx="915">
                  <c:v>1.9507333333333299</c:v>
                </c:pt>
                <c:pt idx="916">
                  <c:v>1.9510666666666601</c:v>
                </c:pt>
                <c:pt idx="917">
                  <c:v>1.9521666666666602</c:v>
                </c:pt>
                <c:pt idx="918">
                  <c:v>1.9522999999999999</c:v>
                </c:pt>
                <c:pt idx="919">
                  <c:v>1.9531666666666601</c:v>
                </c:pt>
                <c:pt idx="920">
                  <c:v>1.95353333333333</c:v>
                </c:pt>
                <c:pt idx="921">
                  <c:v>1.9548000000000001</c:v>
                </c:pt>
                <c:pt idx="922">
                  <c:v>1.9548666666666601</c:v>
                </c:pt>
                <c:pt idx="923">
                  <c:v>1.9560666666666602</c:v>
                </c:pt>
                <c:pt idx="924">
                  <c:v>1.9567000000000001</c:v>
                </c:pt>
                <c:pt idx="925">
                  <c:v>1.9573</c:v>
                </c:pt>
                <c:pt idx="926">
                  <c:v>1.9585333333333299</c:v>
                </c:pt>
                <c:pt idx="927">
                  <c:v>1.9598</c:v>
                </c:pt>
                <c:pt idx="928">
                  <c:v>1.9604999999999999</c:v>
                </c:pt>
                <c:pt idx="929">
                  <c:v>1.9608333333333299</c:v>
                </c:pt>
                <c:pt idx="930">
                  <c:v>1.9622999999999999</c:v>
                </c:pt>
                <c:pt idx="931">
                  <c:v>1.9636</c:v>
                </c:pt>
                <c:pt idx="932">
                  <c:v>1.96373333333333</c:v>
                </c:pt>
                <c:pt idx="933">
                  <c:v>1.9648000000000001</c:v>
                </c:pt>
                <c:pt idx="934">
                  <c:v>1.9651666666666601</c:v>
                </c:pt>
                <c:pt idx="935">
                  <c:v>1.966</c:v>
                </c:pt>
                <c:pt idx="936">
                  <c:v>1.9662333333333299</c:v>
                </c:pt>
                <c:pt idx="937">
                  <c:v>1.9673</c:v>
                </c:pt>
                <c:pt idx="938">
                  <c:v>1.96766666666666</c:v>
                </c:pt>
                <c:pt idx="939">
                  <c:v>1.9686666666666601</c:v>
                </c:pt>
                <c:pt idx="940">
                  <c:v>1.9689333333333299</c:v>
                </c:pt>
                <c:pt idx="941">
                  <c:v>1.9698</c:v>
                </c:pt>
                <c:pt idx="942">
                  <c:v>1.96993333333333</c:v>
                </c:pt>
                <c:pt idx="943">
                  <c:v>1.9709333333333299</c:v>
                </c:pt>
                <c:pt idx="944">
                  <c:v>1.9722999999999999</c:v>
                </c:pt>
                <c:pt idx="945">
                  <c:v>1.9735333333333298</c:v>
                </c:pt>
                <c:pt idx="946">
                  <c:v>1.9747666666666601</c:v>
                </c:pt>
                <c:pt idx="947">
                  <c:v>1.9748000000000001</c:v>
                </c:pt>
                <c:pt idx="948">
                  <c:v>1.97603333333333</c:v>
                </c:pt>
                <c:pt idx="949">
                  <c:v>1.9772666666666601</c:v>
                </c:pt>
                <c:pt idx="950">
                  <c:v>1.9773000000000001</c:v>
                </c:pt>
                <c:pt idx="951">
                  <c:v>1.9784999999999999</c:v>
                </c:pt>
                <c:pt idx="952">
                  <c:v>1.9785333333333299</c:v>
                </c:pt>
                <c:pt idx="953">
                  <c:v>1.97976666666666</c:v>
                </c:pt>
                <c:pt idx="954">
                  <c:v>1.97996666666666</c:v>
                </c:pt>
                <c:pt idx="955">
                  <c:v>1.9810333333333299</c:v>
                </c:pt>
                <c:pt idx="956">
                  <c:v>1.98226666666666</c:v>
                </c:pt>
                <c:pt idx="957">
                  <c:v>1.9823</c:v>
                </c:pt>
                <c:pt idx="958">
                  <c:v>1.9835333333333298</c:v>
                </c:pt>
                <c:pt idx="959">
                  <c:v>1.9836333333333298</c:v>
                </c:pt>
                <c:pt idx="960">
                  <c:v>1.9847666666666601</c:v>
                </c:pt>
                <c:pt idx="961">
                  <c:v>1.9849000000000001</c:v>
                </c:pt>
                <c:pt idx="962">
                  <c:v>1.98603333333333</c:v>
                </c:pt>
                <c:pt idx="963">
                  <c:v>1.9872666666666601</c:v>
                </c:pt>
                <c:pt idx="964">
                  <c:v>1.9885333333333299</c:v>
                </c:pt>
                <c:pt idx="965">
                  <c:v>1.98976666666666</c:v>
                </c:pt>
                <c:pt idx="966">
                  <c:v>1.9910000000000001</c:v>
                </c:pt>
                <c:pt idx="967">
                  <c:v>1.9910333333333299</c:v>
                </c:pt>
                <c:pt idx="968">
                  <c:v>1.99226666666666</c:v>
                </c:pt>
                <c:pt idx="969">
                  <c:v>1.9935333333333298</c:v>
                </c:pt>
                <c:pt idx="970">
                  <c:v>1.9947666666666601</c:v>
                </c:pt>
                <c:pt idx="971">
                  <c:v>1.9949666666666601</c:v>
                </c:pt>
                <c:pt idx="972">
                  <c:v>1.99603333333333</c:v>
                </c:pt>
                <c:pt idx="973">
                  <c:v>1.9970333333333299</c:v>
                </c:pt>
                <c:pt idx="974">
                  <c:v>1.9972666666666601</c:v>
                </c:pt>
                <c:pt idx="975">
                  <c:v>1.99806666666666</c:v>
                </c:pt>
                <c:pt idx="976">
                  <c:v>1.9985333333333299</c:v>
                </c:pt>
                <c:pt idx="977">
                  <c:v>1.99976666666666</c:v>
                </c:pt>
                <c:pt idx="978">
                  <c:v>2.0009666666666601</c:v>
                </c:pt>
                <c:pt idx="979">
                  <c:v>2.0009999999999999</c:v>
                </c:pt>
                <c:pt idx="980">
                  <c:v>2.0022333333333298</c:v>
                </c:pt>
                <c:pt idx="981">
                  <c:v>2.0034666666666601</c:v>
                </c:pt>
                <c:pt idx="982">
                  <c:v>2.0034999999999998</c:v>
                </c:pt>
                <c:pt idx="983">
                  <c:v>2.0047333333333297</c:v>
                </c:pt>
                <c:pt idx="984">
                  <c:v>2.00596666666666</c:v>
                </c:pt>
                <c:pt idx="985">
                  <c:v>2.0072333333333301</c:v>
                </c:pt>
                <c:pt idx="986">
                  <c:v>2.00846666666666</c:v>
                </c:pt>
                <c:pt idx="987">
                  <c:v>2.0085000000000002</c:v>
                </c:pt>
                <c:pt idx="988">
                  <c:v>2.00973333333333</c:v>
                </c:pt>
                <c:pt idx="989">
                  <c:v>2.0101</c:v>
                </c:pt>
                <c:pt idx="990">
                  <c:v>2.0109666666666599</c:v>
                </c:pt>
                <c:pt idx="991">
                  <c:v>2.0116666666666601</c:v>
                </c:pt>
                <c:pt idx="992">
                  <c:v>2.01223333333333</c:v>
                </c:pt>
                <c:pt idx="993">
                  <c:v>2.0133333333333301</c:v>
                </c:pt>
                <c:pt idx="994">
                  <c:v>2.0134666666666599</c:v>
                </c:pt>
                <c:pt idx="995">
                  <c:v>2.0144666666666602</c:v>
                </c:pt>
                <c:pt idx="996">
                  <c:v>2.0147333333333299</c:v>
                </c:pt>
                <c:pt idx="997">
                  <c:v>2.0159666666666602</c:v>
                </c:pt>
                <c:pt idx="998">
                  <c:v>2.0165000000000002</c:v>
                </c:pt>
                <c:pt idx="999">
                  <c:v>2.0172333333333299</c:v>
                </c:pt>
                <c:pt idx="1000">
                  <c:v>2.0175666666666601</c:v>
                </c:pt>
                <c:pt idx="1001">
                  <c:v>2.0184666666666602</c:v>
                </c:pt>
                <c:pt idx="1002">
                  <c:v>2.0186000000000002</c:v>
                </c:pt>
                <c:pt idx="1003">
                  <c:v>2.0197333333333298</c:v>
                </c:pt>
                <c:pt idx="1004">
                  <c:v>2.0209666666666601</c:v>
                </c:pt>
                <c:pt idx="1005">
                  <c:v>2.0222333333333298</c:v>
                </c:pt>
                <c:pt idx="1006">
                  <c:v>2.0234666666666601</c:v>
                </c:pt>
                <c:pt idx="1007">
                  <c:v>2.0247000000000002</c:v>
                </c:pt>
                <c:pt idx="1008">
                  <c:v>2.02596666666666</c:v>
                </c:pt>
                <c:pt idx="1009">
                  <c:v>2.0272333333333301</c:v>
                </c:pt>
                <c:pt idx="1010">
                  <c:v>2.02846666666666</c:v>
                </c:pt>
                <c:pt idx="1011">
                  <c:v>2.0297000000000001</c:v>
                </c:pt>
                <c:pt idx="1012">
                  <c:v>2.0309666666666599</c:v>
                </c:pt>
                <c:pt idx="1013">
                  <c:v>2.0322</c:v>
                </c:pt>
                <c:pt idx="1014">
                  <c:v>2.0334333333333299</c:v>
                </c:pt>
                <c:pt idx="1015">
                  <c:v>2.0334666666666599</c:v>
                </c:pt>
                <c:pt idx="1016">
                  <c:v>2.0347</c:v>
                </c:pt>
                <c:pt idx="1017">
                  <c:v>2.0359333333333298</c:v>
                </c:pt>
                <c:pt idx="1018">
                  <c:v>2.0371999999999999</c:v>
                </c:pt>
                <c:pt idx="1019">
                  <c:v>2.0384666666666602</c:v>
                </c:pt>
                <c:pt idx="1020">
                  <c:v>2.0396999999999998</c:v>
                </c:pt>
                <c:pt idx="1021">
                  <c:v>2.0397333333333298</c:v>
                </c:pt>
                <c:pt idx="1022">
                  <c:v>2.0409666666666602</c:v>
                </c:pt>
                <c:pt idx="1023">
                  <c:v>2.0414333333333299</c:v>
                </c:pt>
                <c:pt idx="1024">
                  <c:v>2.0421999999999998</c:v>
                </c:pt>
                <c:pt idx="1025">
                  <c:v>2.0434333333333301</c:v>
                </c:pt>
                <c:pt idx="1026">
                  <c:v>2.0434666666666601</c:v>
                </c:pt>
                <c:pt idx="1027">
                  <c:v>2.0445000000000002</c:v>
                </c:pt>
                <c:pt idx="1028">
                  <c:v>2.0447000000000002</c:v>
                </c:pt>
                <c:pt idx="1029">
                  <c:v>2.0459333333333301</c:v>
                </c:pt>
                <c:pt idx="1030">
                  <c:v>2.04596666666666</c:v>
                </c:pt>
                <c:pt idx="1031">
                  <c:v>2.0472000000000001</c:v>
                </c:pt>
                <c:pt idx="1032">
                  <c:v>2.04843333333333</c:v>
                </c:pt>
                <c:pt idx="1033">
                  <c:v>2.04846666666666</c:v>
                </c:pt>
                <c:pt idx="1034">
                  <c:v>2.0497000000000001</c:v>
                </c:pt>
                <c:pt idx="1035">
                  <c:v>2.0509666666666599</c:v>
                </c:pt>
                <c:pt idx="1036">
                  <c:v>2.0522</c:v>
                </c:pt>
                <c:pt idx="1037">
                  <c:v>2.0534333333333299</c:v>
                </c:pt>
                <c:pt idx="1038">
                  <c:v>2.0547</c:v>
                </c:pt>
                <c:pt idx="1039">
                  <c:v>2.0559333333333298</c:v>
                </c:pt>
                <c:pt idx="1040">
                  <c:v>2.0559666666666603</c:v>
                </c:pt>
                <c:pt idx="1041">
                  <c:v>2.0571999999999999</c:v>
                </c:pt>
                <c:pt idx="1042">
                  <c:v>2.0584333333333298</c:v>
                </c:pt>
                <c:pt idx="1043">
                  <c:v>2.0596999999999999</c:v>
                </c:pt>
                <c:pt idx="1044">
                  <c:v>2.0609333333333297</c:v>
                </c:pt>
                <c:pt idx="1045">
                  <c:v>2.0621999999999998</c:v>
                </c:pt>
                <c:pt idx="1046">
                  <c:v>2.0634333333333301</c:v>
                </c:pt>
                <c:pt idx="1047">
                  <c:v>2.0647000000000002</c:v>
                </c:pt>
                <c:pt idx="1048">
                  <c:v>2.0659333333333301</c:v>
                </c:pt>
                <c:pt idx="1049">
                  <c:v>2.0672000000000001</c:v>
                </c:pt>
                <c:pt idx="1050">
                  <c:v>2.06843333333333</c:v>
                </c:pt>
                <c:pt idx="1051">
                  <c:v>2.0696666666666599</c:v>
                </c:pt>
                <c:pt idx="1052">
                  <c:v>2.0697000000000001</c:v>
                </c:pt>
                <c:pt idx="1053">
                  <c:v>2.07093333333333</c:v>
                </c:pt>
                <c:pt idx="1054">
                  <c:v>2.0722</c:v>
                </c:pt>
                <c:pt idx="1055">
                  <c:v>2.0734333333333299</c:v>
                </c:pt>
                <c:pt idx="1056">
                  <c:v>2.0746666666666602</c:v>
                </c:pt>
                <c:pt idx="1057">
                  <c:v>2.0759333333333299</c:v>
                </c:pt>
                <c:pt idx="1058">
                  <c:v>2.0771666666666602</c:v>
                </c:pt>
                <c:pt idx="1059">
                  <c:v>2.0784333333333298</c:v>
                </c:pt>
                <c:pt idx="1060">
                  <c:v>2.0796666666666601</c:v>
                </c:pt>
                <c:pt idx="1061">
                  <c:v>2.0809333333333297</c:v>
                </c:pt>
                <c:pt idx="1062">
                  <c:v>2.0821666666666601</c:v>
                </c:pt>
                <c:pt idx="1063">
                  <c:v>2.0834333333333297</c:v>
                </c:pt>
                <c:pt idx="1064">
                  <c:v>2.08466666666666</c:v>
                </c:pt>
                <c:pt idx="1065">
                  <c:v>2.0859333333333301</c:v>
                </c:pt>
                <c:pt idx="1066">
                  <c:v>2.08716666666666</c:v>
                </c:pt>
                <c:pt idx="1067">
                  <c:v>2.08843333333333</c:v>
                </c:pt>
                <c:pt idx="1068">
                  <c:v>2.0896666666666599</c:v>
                </c:pt>
                <c:pt idx="1069">
                  <c:v>2.0909</c:v>
                </c:pt>
                <c:pt idx="1070">
                  <c:v>2.0921666666666603</c:v>
                </c:pt>
                <c:pt idx="1071">
                  <c:v>2.0933999999999999</c:v>
                </c:pt>
                <c:pt idx="1072">
                  <c:v>2.0946666666666602</c:v>
                </c:pt>
                <c:pt idx="1073">
                  <c:v>2.0958999999999999</c:v>
                </c:pt>
                <c:pt idx="1074">
                  <c:v>2.0971666666666602</c:v>
                </c:pt>
                <c:pt idx="1075">
                  <c:v>2.0983999999999998</c:v>
                </c:pt>
                <c:pt idx="1076">
                  <c:v>2.0996666666666601</c:v>
                </c:pt>
                <c:pt idx="1077">
                  <c:v>2.1009000000000002</c:v>
                </c:pt>
                <c:pt idx="1078">
                  <c:v>2.1021666666666601</c:v>
                </c:pt>
                <c:pt idx="1079">
                  <c:v>2.1034000000000002</c:v>
                </c:pt>
                <c:pt idx="1080">
                  <c:v>2.10466666666666</c:v>
                </c:pt>
                <c:pt idx="1081">
                  <c:v>2.1059000000000001</c:v>
                </c:pt>
                <c:pt idx="1082">
                  <c:v>2.10716666666666</c:v>
                </c:pt>
                <c:pt idx="1083">
                  <c:v>2.1084000000000001</c:v>
                </c:pt>
                <c:pt idx="1084">
                  <c:v>2.1096666666666599</c:v>
                </c:pt>
                <c:pt idx="1085">
                  <c:v>2.1109</c:v>
                </c:pt>
                <c:pt idx="1086">
                  <c:v>2.1121666666666599</c:v>
                </c:pt>
                <c:pt idx="1087">
                  <c:v>2.1133999999999999</c:v>
                </c:pt>
                <c:pt idx="1088">
                  <c:v>2.1146666666666603</c:v>
                </c:pt>
                <c:pt idx="1089">
                  <c:v>2.1158999999999999</c:v>
                </c:pt>
                <c:pt idx="1090">
                  <c:v>2.1171333333333298</c:v>
                </c:pt>
                <c:pt idx="1091">
                  <c:v>2.1171666666666602</c:v>
                </c:pt>
                <c:pt idx="1092">
                  <c:v>2.1183999999999998</c:v>
                </c:pt>
                <c:pt idx="1093">
                  <c:v>2.1196333333333297</c:v>
                </c:pt>
                <c:pt idx="1094">
                  <c:v>2.1208999999999998</c:v>
                </c:pt>
                <c:pt idx="1095">
                  <c:v>2.1221333333333301</c:v>
                </c:pt>
                <c:pt idx="1096">
                  <c:v>2.1234000000000002</c:v>
                </c:pt>
                <c:pt idx="1097">
                  <c:v>2.12463333333333</c:v>
                </c:pt>
                <c:pt idx="1098">
                  <c:v>2.1259000000000001</c:v>
                </c:pt>
                <c:pt idx="1099">
                  <c:v>2.12713333333333</c:v>
                </c:pt>
                <c:pt idx="1100">
                  <c:v>2.1284000000000001</c:v>
                </c:pt>
                <c:pt idx="1101">
                  <c:v>2.1296333333333299</c:v>
                </c:pt>
                <c:pt idx="1102">
                  <c:v>2.1309</c:v>
                </c:pt>
                <c:pt idx="1103">
                  <c:v>2.1321333333333299</c:v>
                </c:pt>
                <c:pt idx="1104">
                  <c:v>2.1334</c:v>
                </c:pt>
                <c:pt idx="1105">
                  <c:v>2.1346333333333298</c:v>
                </c:pt>
                <c:pt idx="1106">
                  <c:v>2.1358666666666601</c:v>
                </c:pt>
                <c:pt idx="1107">
                  <c:v>2.1358999999999999</c:v>
                </c:pt>
                <c:pt idx="1108">
                  <c:v>2.1371333333333298</c:v>
                </c:pt>
                <c:pt idx="1109">
                  <c:v>2.1383666666666601</c:v>
                </c:pt>
                <c:pt idx="1110">
                  <c:v>2.1383999999999999</c:v>
                </c:pt>
                <c:pt idx="1111">
                  <c:v>2.1396333333333297</c:v>
                </c:pt>
                <c:pt idx="1112">
                  <c:v>2.14086666666666</c:v>
                </c:pt>
                <c:pt idx="1113">
                  <c:v>2.1408999999999998</c:v>
                </c:pt>
                <c:pt idx="1114">
                  <c:v>2.1421333333333301</c:v>
                </c:pt>
                <c:pt idx="1115">
                  <c:v>2.14336666666666</c:v>
                </c:pt>
                <c:pt idx="1116">
                  <c:v>2.1434000000000002</c:v>
                </c:pt>
                <c:pt idx="1117">
                  <c:v>2.1446333333333301</c:v>
                </c:pt>
                <c:pt idx="1118">
                  <c:v>2.1446666666666601</c:v>
                </c:pt>
                <c:pt idx="1119">
                  <c:v>2.1458666666666599</c:v>
                </c:pt>
                <c:pt idx="1120">
                  <c:v>2.1460666666666599</c:v>
                </c:pt>
                <c:pt idx="1121">
                  <c:v>2.14713333333333</c:v>
                </c:pt>
                <c:pt idx="1122">
                  <c:v>2.1483666666666599</c:v>
                </c:pt>
                <c:pt idx="1123">
                  <c:v>2.1496</c:v>
                </c:pt>
                <c:pt idx="1124">
                  <c:v>2.14963333333333</c:v>
                </c:pt>
                <c:pt idx="1125">
                  <c:v>2.1508666666666598</c:v>
                </c:pt>
                <c:pt idx="1126">
                  <c:v>2.1509</c:v>
                </c:pt>
                <c:pt idx="1127">
                  <c:v>2.1521333333333303</c:v>
                </c:pt>
                <c:pt idx="1128">
                  <c:v>2.1533666666666598</c:v>
                </c:pt>
                <c:pt idx="1129">
                  <c:v>2.1546333333333303</c:v>
                </c:pt>
                <c:pt idx="1130">
                  <c:v>2.1558333333333302</c:v>
                </c:pt>
                <c:pt idx="1131">
                  <c:v>2.1559666666666599</c:v>
                </c:pt>
                <c:pt idx="1132">
                  <c:v>2.1569666666666598</c:v>
                </c:pt>
                <c:pt idx="1133">
                  <c:v>2.1571333333333302</c:v>
                </c:pt>
                <c:pt idx="1134">
                  <c:v>2.1580333333333304</c:v>
                </c:pt>
                <c:pt idx="1135">
                  <c:v>2.1583666666666597</c:v>
                </c:pt>
                <c:pt idx="1136">
                  <c:v>2.1596000000000002</c:v>
                </c:pt>
                <c:pt idx="1137">
                  <c:v>2.1596333333333302</c:v>
                </c:pt>
                <c:pt idx="1138">
                  <c:v>2.1608666666666601</c:v>
                </c:pt>
                <c:pt idx="1139">
                  <c:v>2.1608999999999998</c:v>
                </c:pt>
                <c:pt idx="1140">
                  <c:v>2.1621000000000001</c:v>
                </c:pt>
                <c:pt idx="1141">
                  <c:v>2.1625333333333301</c:v>
                </c:pt>
                <c:pt idx="1142">
                  <c:v>2.16336666666666</c:v>
                </c:pt>
                <c:pt idx="1143">
                  <c:v>2.1636000000000002</c:v>
                </c:pt>
                <c:pt idx="1144">
                  <c:v>2.1646000000000001</c:v>
                </c:pt>
                <c:pt idx="1145">
                  <c:v>2.1646333333333301</c:v>
                </c:pt>
                <c:pt idx="1146">
                  <c:v>2.1659333333333302</c:v>
                </c:pt>
                <c:pt idx="1147">
                  <c:v>2.1660333333333304</c:v>
                </c:pt>
                <c:pt idx="1148">
                  <c:v>2.1671</c:v>
                </c:pt>
                <c:pt idx="1149">
                  <c:v>2.16713333333333</c:v>
                </c:pt>
                <c:pt idx="1150">
                  <c:v>2.1683333333333303</c:v>
                </c:pt>
                <c:pt idx="1151">
                  <c:v>2.1683666666666599</c:v>
                </c:pt>
                <c:pt idx="1152">
                  <c:v>2.16943333333333</c:v>
                </c:pt>
                <c:pt idx="1153">
                  <c:v>2.1696</c:v>
                </c:pt>
                <c:pt idx="1154">
                  <c:v>2.1708666666666598</c:v>
                </c:pt>
                <c:pt idx="1155">
                  <c:v>2.1720999999999999</c:v>
                </c:pt>
                <c:pt idx="1156">
                  <c:v>2.1724999999999999</c:v>
                </c:pt>
                <c:pt idx="1157">
                  <c:v>2.17323333333333</c:v>
                </c:pt>
                <c:pt idx="1158">
                  <c:v>2.1743000000000001</c:v>
                </c:pt>
                <c:pt idx="1159">
                  <c:v>2.1747999999999998</c:v>
                </c:pt>
                <c:pt idx="1160">
                  <c:v>2.1753</c:v>
                </c:pt>
                <c:pt idx="1161">
                  <c:v>2.1762333333333301</c:v>
                </c:pt>
                <c:pt idx="1162">
                  <c:v>2.1769333333333303</c:v>
                </c:pt>
                <c:pt idx="1163">
                  <c:v>2.1773333333333302</c:v>
                </c:pt>
                <c:pt idx="1164">
                  <c:v>2.1783666666666597</c:v>
                </c:pt>
                <c:pt idx="1165">
                  <c:v>2.1784666666666599</c:v>
                </c:pt>
                <c:pt idx="1166">
                  <c:v>2.17956666666666</c:v>
                </c:pt>
                <c:pt idx="1167">
                  <c:v>2.1796000000000002</c:v>
                </c:pt>
                <c:pt idx="1168">
                  <c:v>2.1808666666666596</c:v>
                </c:pt>
                <c:pt idx="1169">
                  <c:v>2.1823999999999999</c:v>
                </c:pt>
                <c:pt idx="1170">
                  <c:v>2.1827333333333301</c:v>
                </c:pt>
                <c:pt idx="1171">
                  <c:v>2.18353333333333</c:v>
                </c:pt>
                <c:pt idx="1172">
                  <c:v>2.1846000000000001</c:v>
                </c:pt>
                <c:pt idx="1173">
                  <c:v>2.1852</c:v>
                </c:pt>
                <c:pt idx="1174">
                  <c:v>2.18586666666666</c:v>
                </c:pt>
                <c:pt idx="1175">
                  <c:v>2.1866666666666599</c:v>
                </c:pt>
                <c:pt idx="1176">
                  <c:v>2.1871</c:v>
                </c:pt>
                <c:pt idx="1177">
                  <c:v>2.1883333333333304</c:v>
                </c:pt>
                <c:pt idx="1178">
                  <c:v>2.1896</c:v>
                </c:pt>
                <c:pt idx="1179">
                  <c:v>2.1908333333333303</c:v>
                </c:pt>
                <c:pt idx="1180">
                  <c:v>2.1920999999999999</c:v>
                </c:pt>
                <c:pt idx="1181">
                  <c:v>2.1933333333333302</c:v>
                </c:pt>
                <c:pt idx="1182">
                  <c:v>2.1943333333333301</c:v>
                </c:pt>
                <c:pt idx="1183">
                  <c:v>2.1945999999999999</c:v>
                </c:pt>
                <c:pt idx="1184">
                  <c:v>2.1958333333333302</c:v>
                </c:pt>
                <c:pt idx="1185">
                  <c:v>2.1968666666666596</c:v>
                </c:pt>
                <c:pt idx="1186">
                  <c:v>2.19726666666666</c:v>
                </c:pt>
                <c:pt idx="1187">
                  <c:v>2.1983333333333301</c:v>
                </c:pt>
                <c:pt idx="1188">
                  <c:v>2.1985999999999999</c:v>
                </c:pt>
                <c:pt idx="1189">
                  <c:v>2.1996000000000002</c:v>
                </c:pt>
                <c:pt idx="1190">
                  <c:v>2.1997</c:v>
                </c:pt>
                <c:pt idx="1191">
                  <c:v>2.2010666666666596</c:v>
                </c:pt>
                <c:pt idx="1192">
                  <c:v>2.20166666666666</c:v>
                </c:pt>
                <c:pt idx="1193">
                  <c:v>2.2023999999999999</c:v>
                </c:pt>
                <c:pt idx="1194">
                  <c:v>2.20333333333333</c:v>
                </c:pt>
                <c:pt idx="1195">
                  <c:v>2.20356666666666</c:v>
                </c:pt>
                <c:pt idx="1196">
                  <c:v>2.2046000000000001</c:v>
                </c:pt>
                <c:pt idx="1197">
                  <c:v>2.2056</c:v>
                </c:pt>
                <c:pt idx="1198">
                  <c:v>2.20563333333333</c:v>
                </c:pt>
                <c:pt idx="1199">
                  <c:v>2.2066333333333303</c:v>
                </c:pt>
                <c:pt idx="1200">
                  <c:v>2.2067999999999999</c:v>
                </c:pt>
                <c:pt idx="1201">
                  <c:v>2.2083666666666599</c:v>
                </c:pt>
                <c:pt idx="1202">
                  <c:v>2.2084333333333301</c:v>
                </c:pt>
                <c:pt idx="1203">
                  <c:v>2.2094</c:v>
                </c:pt>
                <c:pt idx="1204">
                  <c:v>2.21</c:v>
                </c:pt>
                <c:pt idx="1205">
                  <c:v>2.2108333333333303</c:v>
                </c:pt>
                <c:pt idx="1206">
                  <c:v>2.21193333333333</c:v>
                </c:pt>
                <c:pt idx="1207">
                  <c:v>2.2120666666666597</c:v>
                </c:pt>
                <c:pt idx="1208">
                  <c:v>2.2133666666666598</c:v>
                </c:pt>
                <c:pt idx="1209">
                  <c:v>2.21346666666666</c:v>
                </c:pt>
                <c:pt idx="1210">
                  <c:v>2.2144666666666599</c:v>
                </c:pt>
                <c:pt idx="1211">
                  <c:v>2.2148666666666599</c:v>
                </c:pt>
                <c:pt idx="1212">
                  <c:v>2.2158000000000002</c:v>
                </c:pt>
                <c:pt idx="1213">
                  <c:v>2.2158666666666598</c:v>
                </c:pt>
                <c:pt idx="1214">
                  <c:v>2.2170666666666596</c:v>
                </c:pt>
                <c:pt idx="1215">
                  <c:v>2.2172000000000001</c:v>
                </c:pt>
                <c:pt idx="1216">
                  <c:v>2.2188666666666599</c:v>
                </c:pt>
                <c:pt idx="1217">
                  <c:v>2.2189333333333301</c:v>
                </c:pt>
                <c:pt idx="1218">
                  <c:v>2.2208333333333301</c:v>
                </c:pt>
                <c:pt idx="1219">
                  <c:v>2.22183333333333</c:v>
                </c:pt>
                <c:pt idx="1220">
                  <c:v>2.2223666666666597</c:v>
                </c:pt>
                <c:pt idx="1221">
                  <c:v>2.2228333333333303</c:v>
                </c:pt>
                <c:pt idx="1222">
                  <c:v>2.22393333333333</c:v>
                </c:pt>
                <c:pt idx="1223">
                  <c:v>2.2240333333333302</c:v>
                </c:pt>
                <c:pt idx="1224">
                  <c:v>2.2249333333333303</c:v>
                </c:pt>
                <c:pt idx="1225">
                  <c:v>2.2252000000000001</c:v>
                </c:pt>
                <c:pt idx="1226">
                  <c:v>2.2263000000000002</c:v>
                </c:pt>
                <c:pt idx="1227">
                  <c:v>2.2266333333333304</c:v>
                </c:pt>
                <c:pt idx="1228">
                  <c:v>2.2273333333333301</c:v>
                </c:pt>
                <c:pt idx="1229">
                  <c:v>2.2280000000000002</c:v>
                </c:pt>
                <c:pt idx="1230">
                  <c:v>2.2285666666666599</c:v>
                </c:pt>
                <c:pt idx="1231">
                  <c:v>2.2290333333333301</c:v>
                </c:pt>
                <c:pt idx="1232">
                  <c:v>2.2303666666666597</c:v>
                </c:pt>
                <c:pt idx="1233">
                  <c:v>2.2305666666666597</c:v>
                </c:pt>
                <c:pt idx="1234">
                  <c:v>2.2315999999999998</c:v>
                </c:pt>
                <c:pt idx="1235">
                  <c:v>2.2322000000000002</c:v>
                </c:pt>
                <c:pt idx="1236">
                  <c:v>2.2329333333333303</c:v>
                </c:pt>
                <c:pt idx="1237">
                  <c:v>2.2334333333333301</c:v>
                </c:pt>
                <c:pt idx="1238">
                  <c:v>2.2344333333333299</c:v>
                </c:pt>
                <c:pt idx="1239">
                  <c:v>2.2347333333333301</c:v>
                </c:pt>
                <c:pt idx="1240">
                  <c:v>2.2355999999999998</c:v>
                </c:pt>
                <c:pt idx="1241">
                  <c:v>2.23573333333333</c:v>
                </c:pt>
                <c:pt idx="1242">
                  <c:v>2.2368999999999999</c:v>
                </c:pt>
                <c:pt idx="1243">
                  <c:v>2.2369333333333303</c:v>
                </c:pt>
                <c:pt idx="1244">
                  <c:v>2.238</c:v>
                </c:pt>
                <c:pt idx="1245">
                  <c:v>2.23806666666666</c:v>
                </c:pt>
                <c:pt idx="1246">
                  <c:v>2.2392333333333303</c:v>
                </c:pt>
                <c:pt idx="1247">
                  <c:v>2.23973333333333</c:v>
                </c:pt>
                <c:pt idx="1248">
                  <c:v>2.24033333333333</c:v>
                </c:pt>
                <c:pt idx="1249">
                  <c:v>2.2408000000000001</c:v>
                </c:pt>
                <c:pt idx="1250">
                  <c:v>2.2419333333333302</c:v>
                </c:pt>
                <c:pt idx="1251">
                  <c:v>2.2423000000000002</c:v>
                </c:pt>
                <c:pt idx="1252">
                  <c:v>2.2431333333333301</c:v>
                </c:pt>
                <c:pt idx="1253">
                  <c:v>2.2433000000000001</c:v>
                </c:pt>
                <c:pt idx="1254">
                  <c:v>2.2444333333333302</c:v>
                </c:pt>
                <c:pt idx="1255">
                  <c:v>2.2446000000000002</c:v>
                </c:pt>
                <c:pt idx="1256">
                  <c:v>2.24583333333333</c:v>
                </c:pt>
                <c:pt idx="1257">
                  <c:v>2.246</c:v>
                </c:pt>
                <c:pt idx="1258">
                  <c:v>2.2471000000000001</c:v>
                </c:pt>
                <c:pt idx="1259">
                  <c:v>2.2471999999999999</c:v>
                </c:pt>
                <c:pt idx="1260">
                  <c:v>2.2481</c:v>
                </c:pt>
                <c:pt idx="1261">
                  <c:v>2.2483</c:v>
                </c:pt>
                <c:pt idx="1262">
                  <c:v>2.2493333333333303</c:v>
                </c:pt>
                <c:pt idx="1263">
                  <c:v>2.2494666666666596</c:v>
                </c:pt>
                <c:pt idx="1264">
                  <c:v>2.2507999999999999</c:v>
                </c:pt>
                <c:pt idx="1265">
                  <c:v>2.25196666666666</c:v>
                </c:pt>
                <c:pt idx="1266">
                  <c:v>2.2520666666666598</c:v>
                </c:pt>
                <c:pt idx="1267">
                  <c:v>2.2530666666666597</c:v>
                </c:pt>
                <c:pt idx="1268">
                  <c:v>2.2534999999999998</c:v>
                </c:pt>
                <c:pt idx="1269">
                  <c:v>2.2543333333333302</c:v>
                </c:pt>
                <c:pt idx="1270">
                  <c:v>2.2555000000000001</c:v>
                </c:pt>
                <c:pt idx="1271">
                  <c:v>2.2560333333333302</c:v>
                </c:pt>
                <c:pt idx="1272">
                  <c:v>2.2566999999999999</c:v>
                </c:pt>
                <c:pt idx="1273">
                  <c:v>2.2570333333333301</c:v>
                </c:pt>
                <c:pt idx="1274">
                  <c:v>2.2581000000000002</c:v>
                </c:pt>
                <c:pt idx="1275">
                  <c:v>2.2581333333333302</c:v>
                </c:pt>
                <c:pt idx="1276">
                  <c:v>2.2591666666666597</c:v>
                </c:pt>
                <c:pt idx="1277">
                  <c:v>2.25976666666666</c:v>
                </c:pt>
                <c:pt idx="1278">
                  <c:v>2.2602666666666598</c:v>
                </c:pt>
                <c:pt idx="1279">
                  <c:v>2.2612666666666597</c:v>
                </c:pt>
                <c:pt idx="1280">
                  <c:v>2.2615666666666598</c:v>
                </c:pt>
                <c:pt idx="1281">
                  <c:v>2.2629999999999999</c:v>
                </c:pt>
                <c:pt idx="1282">
                  <c:v>2.2635666666666596</c:v>
                </c:pt>
                <c:pt idx="1283">
                  <c:v>2.2644000000000002</c:v>
                </c:pt>
                <c:pt idx="1284">
                  <c:v>2.2646333333333302</c:v>
                </c:pt>
                <c:pt idx="1285">
                  <c:v>2.2654999999999998</c:v>
                </c:pt>
                <c:pt idx="1286">
                  <c:v>2.26583333333333</c:v>
                </c:pt>
                <c:pt idx="1287">
                  <c:v>2.2672666666666599</c:v>
                </c:pt>
                <c:pt idx="1288">
                  <c:v>2.2673999999999999</c:v>
                </c:pt>
                <c:pt idx="1289">
                  <c:v>2.2684666666666597</c:v>
                </c:pt>
                <c:pt idx="1290">
                  <c:v>2.2688000000000001</c:v>
                </c:pt>
                <c:pt idx="1291">
                  <c:v>2.2696333333333301</c:v>
                </c:pt>
                <c:pt idx="1292">
                  <c:v>2.2698999999999998</c:v>
                </c:pt>
                <c:pt idx="1293">
                  <c:v>2.27063333333333</c:v>
                </c:pt>
                <c:pt idx="1294">
                  <c:v>2.2715666666666596</c:v>
                </c:pt>
                <c:pt idx="1295">
                  <c:v>2.2724333333333302</c:v>
                </c:pt>
                <c:pt idx="1296">
                  <c:v>2.2726666666666597</c:v>
                </c:pt>
                <c:pt idx="1297">
                  <c:v>2.2737666666666598</c:v>
                </c:pt>
                <c:pt idx="1298">
                  <c:v>2.274</c:v>
                </c:pt>
                <c:pt idx="1299">
                  <c:v>2.2748666666666599</c:v>
                </c:pt>
                <c:pt idx="1300">
                  <c:v>2.2753666666666597</c:v>
                </c:pt>
                <c:pt idx="1301">
                  <c:v>2.2768333333333302</c:v>
                </c:pt>
                <c:pt idx="1302">
                  <c:v>2.27786666666666</c:v>
                </c:pt>
                <c:pt idx="1303">
                  <c:v>2.2779333333333303</c:v>
                </c:pt>
                <c:pt idx="1304">
                  <c:v>2.2793333333333301</c:v>
                </c:pt>
                <c:pt idx="1305">
                  <c:v>2.2795666666666596</c:v>
                </c:pt>
                <c:pt idx="1306">
                  <c:v>2.28056666666666</c:v>
                </c:pt>
                <c:pt idx="1307">
                  <c:v>2.2808333333333302</c:v>
                </c:pt>
                <c:pt idx="1308">
                  <c:v>2.2818000000000001</c:v>
                </c:pt>
                <c:pt idx="1309">
                  <c:v>2.28206666666666</c:v>
                </c:pt>
                <c:pt idx="1310">
                  <c:v>2.2832666666666599</c:v>
                </c:pt>
                <c:pt idx="1311">
                  <c:v>2.2838666666666598</c:v>
                </c:pt>
                <c:pt idx="1312">
                  <c:v>2.28433333333333</c:v>
                </c:pt>
                <c:pt idx="1313">
                  <c:v>2.2852000000000001</c:v>
                </c:pt>
                <c:pt idx="1314">
                  <c:v>2.2858000000000001</c:v>
                </c:pt>
                <c:pt idx="1315">
                  <c:v>2.2863000000000002</c:v>
                </c:pt>
                <c:pt idx="1316">
                  <c:v>2.2868666666666599</c:v>
                </c:pt>
                <c:pt idx="1317">
                  <c:v>2.2877333333333301</c:v>
                </c:pt>
                <c:pt idx="1318">
                  <c:v>2.2878666666666598</c:v>
                </c:pt>
                <c:pt idx="1319">
                  <c:v>2.2889666666666599</c:v>
                </c:pt>
                <c:pt idx="1320">
                  <c:v>2.2894999999999999</c:v>
                </c:pt>
                <c:pt idx="1321">
                  <c:v>2.2905666666666598</c:v>
                </c:pt>
                <c:pt idx="1322">
                  <c:v>2.2909666666666597</c:v>
                </c:pt>
                <c:pt idx="1323">
                  <c:v>2.2917999999999998</c:v>
                </c:pt>
                <c:pt idx="1324">
                  <c:v>2.2928333333333302</c:v>
                </c:pt>
                <c:pt idx="1325">
                  <c:v>2.2928666666666597</c:v>
                </c:pt>
                <c:pt idx="1326">
                  <c:v>2.2938999999999998</c:v>
                </c:pt>
                <c:pt idx="1327">
                  <c:v>2.2939666666666598</c:v>
                </c:pt>
                <c:pt idx="1328">
                  <c:v>2.2949000000000002</c:v>
                </c:pt>
                <c:pt idx="1329">
                  <c:v>2.2957000000000001</c:v>
                </c:pt>
                <c:pt idx="1330">
                  <c:v>2.2964666666666598</c:v>
                </c:pt>
                <c:pt idx="1331">
                  <c:v>2.2971666666666599</c:v>
                </c:pt>
                <c:pt idx="1332">
                  <c:v>2.2978000000000001</c:v>
                </c:pt>
                <c:pt idx="1333">
                  <c:v>2.2990333333333304</c:v>
                </c:pt>
                <c:pt idx="1334">
                  <c:v>2.2995999999999999</c:v>
                </c:pt>
                <c:pt idx="1335">
                  <c:v>2.3001999999999998</c:v>
                </c:pt>
                <c:pt idx="1336">
                  <c:v>2.30073333333333</c:v>
                </c:pt>
                <c:pt idx="1337">
                  <c:v>2.3014666666666597</c:v>
                </c:pt>
                <c:pt idx="1338">
                  <c:v>2.3018666666666596</c:v>
                </c:pt>
                <c:pt idx="1339">
                  <c:v>2.3027000000000002</c:v>
                </c:pt>
                <c:pt idx="1340">
                  <c:v>2.3036333333333303</c:v>
                </c:pt>
                <c:pt idx="1341">
                  <c:v>2.3037999999999998</c:v>
                </c:pt>
                <c:pt idx="1342">
                  <c:v>2.3051666666666599</c:v>
                </c:pt>
                <c:pt idx="1343">
                  <c:v>2.3054999999999999</c:v>
                </c:pt>
                <c:pt idx="1344">
                  <c:v>2.3063666666666598</c:v>
                </c:pt>
                <c:pt idx="1345">
                  <c:v>2.3070333333333299</c:v>
                </c:pt>
                <c:pt idx="1346">
                  <c:v>2.3083</c:v>
                </c:pt>
                <c:pt idx="1347">
                  <c:v>2.30873333333333</c:v>
                </c:pt>
                <c:pt idx="1348">
                  <c:v>2.3095666666666599</c:v>
                </c:pt>
                <c:pt idx="1349">
                  <c:v>2.3107000000000002</c:v>
                </c:pt>
                <c:pt idx="1350">
                  <c:v>2.31086666666666</c:v>
                </c:pt>
                <c:pt idx="1351">
                  <c:v>2.3119999999999998</c:v>
                </c:pt>
                <c:pt idx="1352">
                  <c:v>2.3126000000000002</c:v>
                </c:pt>
                <c:pt idx="1353">
                  <c:v>2.3130333333333302</c:v>
                </c:pt>
                <c:pt idx="1354">
                  <c:v>2.3138666666666596</c:v>
                </c:pt>
                <c:pt idx="1355">
                  <c:v>2.3142</c:v>
                </c:pt>
                <c:pt idx="1356">
                  <c:v>2.3149666666666597</c:v>
                </c:pt>
                <c:pt idx="1357">
                  <c:v>2.3157666666666596</c:v>
                </c:pt>
                <c:pt idx="1358">
                  <c:v>2.3159666666666596</c:v>
                </c:pt>
                <c:pt idx="1359">
                  <c:v>2.31676666666666</c:v>
                </c:pt>
                <c:pt idx="1360">
                  <c:v>2.31696666666666</c:v>
                </c:pt>
                <c:pt idx="1361">
                  <c:v>2.3177666666666599</c:v>
                </c:pt>
                <c:pt idx="1362">
                  <c:v>2.3180333333333301</c:v>
                </c:pt>
                <c:pt idx="1363">
                  <c:v>2.3187666666666598</c:v>
                </c:pt>
                <c:pt idx="1364">
                  <c:v>2.3192333333333304</c:v>
                </c:pt>
                <c:pt idx="1365">
                  <c:v>2.3197666666666596</c:v>
                </c:pt>
                <c:pt idx="1366">
                  <c:v>2.3203999999999998</c:v>
                </c:pt>
                <c:pt idx="1367">
                  <c:v>2.32076666666666</c:v>
                </c:pt>
                <c:pt idx="1368">
                  <c:v>2.32223333333333</c:v>
                </c:pt>
                <c:pt idx="1369">
                  <c:v>2.3223333333333303</c:v>
                </c:pt>
                <c:pt idx="1370">
                  <c:v>2.3232666666666599</c:v>
                </c:pt>
                <c:pt idx="1371">
                  <c:v>2.3234333333333304</c:v>
                </c:pt>
                <c:pt idx="1372">
                  <c:v>2.3244333333333302</c:v>
                </c:pt>
                <c:pt idx="1373">
                  <c:v>2.3245</c:v>
                </c:pt>
                <c:pt idx="1374">
                  <c:v>2.3254333333333301</c:v>
                </c:pt>
                <c:pt idx="1375">
                  <c:v>2.3257666666666599</c:v>
                </c:pt>
                <c:pt idx="1376">
                  <c:v>2.32663333333333</c:v>
                </c:pt>
                <c:pt idx="1377">
                  <c:v>2.327</c:v>
                </c:pt>
                <c:pt idx="1378">
                  <c:v>2.3279666666666596</c:v>
                </c:pt>
                <c:pt idx="1379">
                  <c:v>2.3282333333333303</c:v>
                </c:pt>
                <c:pt idx="1380">
                  <c:v>2.3294666666666597</c:v>
                </c:pt>
                <c:pt idx="1381">
                  <c:v>2.3294999999999999</c:v>
                </c:pt>
                <c:pt idx="1382">
                  <c:v>2.3305333333333302</c:v>
                </c:pt>
                <c:pt idx="1383">
                  <c:v>2.3306</c:v>
                </c:pt>
                <c:pt idx="1384">
                  <c:v>2.3321666666666596</c:v>
                </c:pt>
                <c:pt idx="1385">
                  <c:v>2.3322666666666598</c:v>
                </c:pt>
                <c:pt idx="1386">
                  <c:v>2.3332666666666597</c:v>
                </c:pt>
                <c:pt idx="1387">
                  <c:v>2.3342666666666601</c:v>
                </c:pt>
                <c:pt idx="1388">
                  <c:v>2.3349333333333302</c:v>
                </c:pt>
                <c:pt idx="1389">
                  <c:v>2.3359000000000001</c:v>
                </c:pt>
                <c:pt idx="1390">
                  <c:v>2.3362666666666598</c:v>
                </c:pt>
                <c:pt idx="1391">
                  <c:v>2.3376666666666597</c:v>
                </c:pt>
                <c:pt idx="1392">
                  <c:v>2.3378000000000001</c:v>
                </c:pt>
                <c:pt idx="1393">
                  <c:v>2.3391999999999999</c:v>
                </c:pt>
                <c:pt idx="1394">
                  <c:v>2.3395333333333301</c:v>
                </c:pt>
                <c:pt idx="1395">
                  <c:v>2.3403</c:v>
                </c:pt>
                <c:pt idx="1396">
                  <c:v>2.3410000000000002</c:v>
                </c:pt>
                <c:pt idx="1397">
                  <c:v>2.3414000000000001</c:v>
                </c:pt>
                <c:pt idx="1398">
                  <c:v>2.3420666666666596</c:v>
                </c:pt>
                <c:pt idx="1399">
                  <c:v>2.34243333333333</c:v>
                </c:pt>
                <c:pt idx="1400">
                  <c:v>2.3433666666666597</c:v>
                </c:pt>
                <c:pt idx="1401">
                  <c:v>2.3437000000000001</c:v>
                </c:pt>
                <c:pt idx="1402">
                  <c:v>2.34476666666666</c:v>
                </c:pt>
                <c:pt idx="1403">
                  <c:v>2.3450333333333302</c:v>
                </c:pt>
                <c:pt idx="1404">
                  <c:v>2.3462999999999998</c:v>
                </c:pt>
                <c:pt idx="1405">
                  <c:v>2.3466</c:v>
                </c:pt>
                <c:pt idx="1406">
                  <c:v>2.3475333333333301</c:v>
                </c:pt>
                <c:pt idx="1407">
                  <c:v>2.3476333333333304</c:v>
                </c:pt>
                <c:pt idx="1408">
                  <c:v>2.3486666666666598</c:v>
                </c:pt>
                <c:pt idx="1409">
                  <c:v>2.3490333333333302</c:v>
                </c:pt>
                <c:pt idx="1410">
                  <c:v>2.3498000000000001</c:v>
                </c:pt>
                <c:pt idx="1411">
                  <c:v>2.35046666666666</c:v>
                </c:pt>
                <c:pt idx="1412">
                  <c:v>2.35126666666666</c:v>
                </c:pt>
                <c:pt idx="1413">
                  <c:v>2.3522333333333303</c:v>
                </c:pt>
                <c:pt idx="1414">
                  <c:v>2.3523000000000001</c:v>
                </c:pt>
                <c:pt idx="1415">
                  <c:v>2.3532666666666597</c:v>
                </c:pt>
                <c:pt idx="1416">
                  <c:v>2.3533666666666599</c:v>
                </c:pt>
                <c:pt idx="1417">
                  <c:v>2.35466666666666</c:v>
                </c:pt>
                <c:pt idx="1418">
                  <c:v>2.3563333333333301</c:v>
                </c:pt>
                <c:pt idx="1419">
                  <c:v>2.35656666666666</c:v>
                </c:pt>
                <c:pt idx="1420">
                  <c:v>2.3573666666666599</c:v>
                </c:pt>
                <c:pt idx="1421">
                  <c:v>2.3577666666666599</c:v>
                </c:pt>
                <c:pt idx="1422">
                  <c:v>2.3585333333333303</c:v>
                </c:pt>
                <c:pt idx="1423">
                  <c:v>2.3595333333333302</c:v>
                </c:pt>
                <c:pt idx="1424">
                  <c:v>2.3595999999999999</c:v>
                </c:pt>
                <c:pt idx="1425">
                  <c:v>2.36053333333333</c:v>
                </c:pt>
                <c:pt idx="1426">
                  <c:v>2.3616333333333301</c:v>
                </c:pt>
                <c:pt idx="1427">
                  <c:v>2.3624000000000001</c:v>
                </c:pt>
                <c:pt idx="1428">
                  <c:v>2.36263333333333</c:v>
                </c:pt>
                <c:pt idx="1429">
                  <c:v>2.3633999999999999</c:v>
                </c:pt>
                <c:pt idx="1430">
                  <c:v>2.3636333333333304</c:v>
                </c:pt>
                <c:pt idx="1431">
                  <c:v>2.3646333333333303</c:v>
                </c:pt>
                <c:pt idx="1432">
                  <c:v>2.36516666666666</c:v>
                </c:pt>
                <c:pt idx="1433">
                  <c:v>2.3656666666666597</c:v>
                </c:pt>
                <c:pt idx="1434">
                  <c:v>2.3662999999999998</c:v>
                </c:pt>
                <c:pt idx="1435">
                  <c:v>2.3666999999999998</c:v>
                </c:pt>
                <c:pt idx="1436">
                  <c:v>2.3677666666666597</c:v>
                </c:pt>
                <c:pt idx="1437">
                  <c:v>2.3683000000000001</c:v>
                </c:pt>
                <c:pt idx="1438">
                  <c:v>2.3690333333333302</c:v>
                </c:pt>
                <c:pt idx="1439">
                  <c:v>2.36933333333333</c:v>
                </c:pt>
                <c:pt idx="1440">
                  <c:v>2.3701666666666599</c:v>
                </c:pt>
                <c:pt idx="1441">
                  <c:v>2.3703333333333303</c:v>
                </c:pt>
                <c:pt idx="1442">
                  <c:v>2.3714</c:v>
                </c:pt>
                <c:pt idx="1443">
                  <c:v>2.3718666666666599</c:v>
                </c:pt>
                <c:pt idx="1444">
                  <c:v>2.37273333333333</c:v>
                </c:pt>
                <c:pt idx="1445">
                  <c:v>2.3734999999999999</c:v>
                </c:pt>
                <c:pt idx="1446">
                  <c:v>2.3738333333333301</c:v>
                </c:pt>
                <c:pt idx="1447">
                  <c:v>2.37483333333333</c:v>
                </c:pt>
                <c:pt idx="1448">
                  <c:v>2.3752</c:v>
                </c:pt>
                <c:pt idx="1449">
                  <c:v>2.3764666666666598</c:v>
                </c:pt>
                <c:pt idx="1450">
                  <c:v>2.3765666666666596</c:v>
                </c:pt>
                <c:pt idx="1451">
                  <c:v>2.3775666666666599</c:v>
                </c:pt>
                <c:pt idx="1452">
                  <c:v>2.3779333333333303</c:v>
                </c:pt>
                <c:pt idx="1453">
                  <c:v>2.37906666666666</c:v>
                </c:pt>
                <c:pt idx="1454">
                  <c:v>2.3796666666666599</c:v>
                </c:pt>
                <c:pt idx="1455">
                  <c:v>2.38073333333333</c:v>
                </c:pt>
                <c:pt idx="1456">
                  <c:v>2.3815333333333299</c:v>
                </c:pt>
                <c:pt idx="1457">
                  <c:v>2.3819666666666599</c:v>
                </c:pt>
                <c:pt idx="1458">
                  <c:v>2.38286666666666</c:v>
                </c:pt>
                <c:pt idx="1459">
                  <c:v>2.383</c:v>
                </c:pt>
                <c:pt idx="1460">
                  <c:v>2.3840333333333303</c:v>
                </c:pt>
                <c:pt idx="1461">
                  <c:v>2.3842666666666599</c:v>
                </c:pt>
                <c:pt idx="1462">
                  <c:v>2.38533333333333</c:v>
                </c:pt>
                <c:pt idx="1463">
                  <c:v>2.3855</c:v>
                </c:pt>
                <c:pt idx="1464">
                  <c:v>2.3864000000000001</c:v>
                </c:pt>
                <c:pt idx="1465">
                  <c:v>2.3867333333333303</c:v>
                </c:pt>
                <c:pt idx="1466">
                  <c:v>2.3875999999999999</c:v>
                </c:pt>
                <c:pt idx="1467">
                  <c:v>2.3878666666666599</c:v>
                </c:pt>
                <c:pt idx="1468">
                  <c:v>2.38873333333333</c:v>
                </c:pt>
                <c:pt idx="1469">
                  <c:v>2.3889</c:v>
                </c:pt>
                <c:pt idx="1470">
                  <c:v>2.39</c:v>
                </c:pt>
                <c:pt idx="1471">
                  <c:v>2.3904333333333301</c:v>
                </c:pt>
                <c:pt idx="1472">
                  <c:v>2.3915000000000002</c:v>
                </c:pt>
                <c:pt idx="1473">
                  <c:v>2.3916333333333299</c:v>
                </c:pt>
                <c:pt idx="1474">
                  <c:v>2.3926333333333303</c:v>
                </c:pt>
                <c:pt idx="1475">
                  <c:v>2.3928666666666598</c:v>
                </c:pt>
                <c:pt idx="1476">
                  <c:v>2.3937666666666599</c:v>
                </c:pt>
                <c:pt idx="1477">
                  <c:v>2.3940666666666597</c:v>
                </c:pt>
                <c:pt idx="1478">
                  <c:v>2.3953333333333302</c:v>
                </c:pt>
                <c:pt idx="1479">
                  <c:v>2.39563333333333</c:v>
                </c:pt>
                <c:pt idx="1480">
                  <c:v>2.3965000000000001</c:v>
                </c:pt>
                <c:pt idx="1481">
                  <c:v>2.3972000000000002</c:v>
                </c:pt>
                <c:pt idx="1482">
                  <c:v>2.3977333333333299</c:v>
                </c:pt>
                <c:pt idx="1483">
                  <c:v>2.3982000000000001</c:v>
                </c:pt>
                <c:pt idx="1484">
                  <c:v>2.39883333333333</c:v>
                </c:pt>
                <c:pt idx="1485">
                  <c:v>2.3995000000000002</c:v>
                </c:pt>
                <c:pt idx="1486">
                  <c:v>2.3998666666666599</c:v>
                </c:pt>
                <c:pt idx="1487">
                  <c:v>2.4007666666666596</c:v>
                </c:pt>
                <c:pt idx="1488">
                  <c:v>2.4011999999999998</c:v>
                </c:pt>
                <c:pt idx="1489">
                  <c:v>2.4020000000000001</c:v>
                </c:pt>
                <c:pt idx="1490">
                  <c:v>2.4023666666666599</c:v>
                </c:pt>
                <c:pt idx="1491">
                  <c:v>2.4035666666666597</c:v>
                </c:pt>
                <c:pt idx="1492">
                  <c:v>2.4036</c:v>
                </c:pt>
                <c:pt idx="1493">
                  <c:v>2.40533333333333</c:v>
                </c:pt>
                <c:pt idx="1494">
                  <c:v>2.4056999999999999</c:v>
                </c:pt>
                <c:pt idx="1495">
                  <c:v>2.4064333333333301</c:v>
                </c:pt>
                <c:pt idx="1496">
                  <c:v>2.40706666666666</c:v>
                </c:pt>
                <c:pt idx="1497">
                  <c:v>2.4077666666666597</c:v>
                </c:pt>
                <c:pt idx="1498">
                  <c:v>2.4090333333333303</c:v>
                </c:pt>
                <c:pt idx="1499">
                  <c:v>2.4096333333333302</c:v>
                </c:pt>
                <c:pt idx="1500">
                  <c:v>2.4101666666666599</c:v>
                </c:pt>
                <c:pt idx="1501">
                  <c:v>2.4109333333333303</c:v>
                </c:pt>
                <c:pt idx="1502">
                  <c:v>2.4111666666666598</c:v>
                </c:pt>
                <c:pt idx="1503">
                  <c:v>2.4121000000000001</c:v>
                </c:pt>
                <c:pt idx="1504">
                  <c:v>2.4127666666666596</c:v>
                </c:pt>
                <c:pt idx="1505">
                  <c:v>2.41313333333333</c:v>
                </c:pt>
                <c:pt idx="1506">
                  <c:v>2.4141666666666599</c:v>
                </c:pt>
                <c:pt idx="1507">
                  <c:v>2.4147666666666598</c:v>
                </c:pt>
                <c:pt idx="1508">
                  <c:v>2.4157666666666597</c:v>
                </c:pt>
                <c:pt idx="1509">
                  <c:v>2.4157999999999999</c:v>
                </c:pt>
                <c:pt idx="1510">
                  <c:v>2.4167999999999998</c:v>
                </c:pt>
                <c:pt idx="1511">
                  <c:v>2.4179666666666599</c:v>
                </c:pt>
                <c:pt idx="1512">
                  <c:v>2.4181333333333304</c:v>
                </c:pt>
                <c:pt idx="1513">
                  <c:v>2.41926666666666</c:v>
                </c:pt>
                <c:pt idx="1514">
                  <c:v>2.4198</c:v>
                </c:pt>
                <c:pt idx="1515">
                  <c:v>2.4205999999999999</c:v>
                </c:pt>
                <c:pt idx="1516">
                  <c:v>2.42136666666666</c:v>
                </c:pt>
                <c:pt idx="1517">
                  <c:v>2.4218333333333302</c:v>
                </c:pt>
                <c:pt idx="1518">
                  <c:v>2.4225666666666599</c:v>
                </c:pt>
                <c:pt idx="1519">
                  <c:v>2.4231333333333303</c:v>
                </c:pt>
                <c:pt idx="1520">
                  <c:v>2.42366666666666</c:v>
                </c:pt>
                <c:pt idx="1521">
                  <c:v>2.4249000000000001</c:v>
                </c:pt>
                <c:pt idx="1522">
                  <c:v>2.4249333333333301</c:v>
                </c:pt>
                <c:pt idx="1523">
                  <c:v>2.4259333333333299</c:v>
                </c:pt>
                <c:pt idx="1524">
                  <c:v>2.4268333333333301</c:v>
                </c:pt>
                <c:pt idx="1525">
                  <c:v>2.4273666666666598</c:v>
                </c:pt>
                <c:pt idx="1526">
                  <c:v>2.4281333333333301</c:v>
                </c:pt>
                <c:pt idx="1527">
                  <c:v>2.4285000000000001</c:v>
                </c:pt>
                <c:pt idx="1528">
                  <c:v>2.4295</c:v>
                </c:pt>
                <c:pt idx="1529">
                  <c:v>2.4296000000000002</c:v>
                </c:pt>
                <c:pt idx="1530">
                  <c:v>2.4307333333333303</c:v>
                </c:pt>
                <c:pt idx="1531">
                  <c:v>2.4308333333333301</c:v>
                </c:pt>
                <c:pt idx="1532">
                  <c:v>2.4323666666666597</c:v>
                </c:pt>
                <c:pt idx="1533">
                  <c:v>2.4329000000000001</c:v>
                </c:pt>
                <c:pt idx="1534">
                  <c:v>2.4338666666666597</c:v>
                </c:pt>
                <c:pt idx="1535">
                  <c:v>2.43396666666666</c:v>
                </c:pt>
                <c:pt idx="1536">
                  <c:v>2.4348999999999998</c:v>
                </c:pt>
                <c:pt idx="1537">
                  <c:v>2.4351333333333303</c:v>
                </c:pt>
                <c:pt idx="1538">
                  <c:v>2.4362666666666599</c:v>
                </c:pt>
                <c:pt idx="1539">
                  <c:v>2.4364666666666599</c:v>
                </c:pt>
                <c:pt idx="1540">
                  <c:v>2.4380000000000002</c:v>
                </c:pt>
                <c:pt idx="1541">
                  <c:v>2.4381666666666599</c:v>
                </c:pt>
                <c:pt idx="1542">
                  <c:v>2.4390666666666596</c:v>
                </c:pt>
                <c:pt idx="1543">
                  <c:v>2.43946666666666</c:v>
                </c:pt>
                <c:pt idx="1544">
                  <c:v>2.4404666666666599</c:v>
                </c:pt>
                <c:pt idx="1545">
                  <c:v>2.4405000000000001</c:v>
                </c:pt>
                <c:pt idx="1546">
                  <c:v>2.4418000000000002</c:v>
                </c:pt>
                <c:pt idx="1547">
                  <c:v>2.44343333333333</c:v>
                </c:pt>
                <c:pt idx="1548">
                  <c:v>2.4435333333333302</c:v>
                </c:pt>
                <c:pt idx="1549">
                  <c:v>2.4444333333333303</c:v>
                </c:pt>
                <c:pt idx="1550">
                  <c:v>2.4445999999999999</c:v>
                </c:pt>
                <c:pt idx="1551">
                  <c:v>2.4454333333333302</c:v>
                </c:pt>
                <c:pt idx="1552">
                  <c:v>2.4461666666666599</c:v>
                </c:pt>
                <c:pt idx="1553">
                  <c:v>2.4471666666666598</c:v>
                </c:pt>
                <c:pt idx="1554">
                  <c:v>2.4475333333333302</c:v>
                </c:pt>
                <c:pt idx="1555">
                  <c:v>2.4483333333333301</c:v>
                </c:pt>
                <c:pt idx="1556">
                  <c:v>2.4494333333333302</c:v>
                </c:pt>
                <c:pt idx="1557">
                  <c:v>2.44976666666666</c:v>
                </c:pt>
                <c:pt idx="1558">
                  <c:v>2.4509333333333303</c:v>
                </c:pt>
                <c:pt idx="1559">
                  <c:v>2.4516</c:v>
                </c:pt>
                <c:pt idx="1560">
                  <c:v>2.4525999999999999</c:v>
                </c:pt>
                <c:pt idx="1561">
                  <c:v>2.4532333333333303</c:v>
                </c:pt>
                <c:pt idx="1562">
                  <c:v>2.4536333333333302</c:v>
                </c:pt>
                <c:pt idx="1563">
                  <c:v>2.4544333333333301</c:v>
                </c:pt>
                <c:pt idx="1564">
                  <c:v>2.4546333333333301</c:v>
                </c:pt>
                <c:pt idx="1565">
                  <c:v>2.45566666666666</c:v>
                </c:pt>
                <c:pt idx="1566">
                  <c:v>2.4557333333333302</c:v>
                </c:pt>
                <c:pt idx="1567">
                  <c:v>2.4569000000000001</c:v>
                </c:pt>
                <c:pt idx="1568">
                  <c:v>2.4573</c:v>
                </c:pt>
                <c:pt idx="1569">
                  <c:v>2.45793333333333</c:v>
                </c:pt>
                <c:pt idx="1570">
                  <c:v>2.4589333333333303</c:v>
                </c:pt>
                <c:pt idx="1571">
                  <c:v>2.4590999999999998</c:v>
                </c:pt>
                <c:pt idx="1572">
                  <c:v>2.4603666666666597</c:v>
                </c:pt>
                <c:pt idx="1573">
                  <c:v>2.4609999999999999</c:v>
                </c:pt>
                <c:pt idx="1574">
                  <c:v>2.4615999999999998</c:v>
                </c:pt>
                <c:pt idx="1575">
                  <c:v>2.4620666666666597</c:v>
                </c:pt>
                <c:pt idx="1576">
                  <c:v>2.4631333333333303</c:v>
                </c:pt>
                <c:pt idx="1577">
                  <c:v>2.4633666666666598</c:v>
                </c:pt>
                <c:pt idx="1578">
                  <c:v>2.4643999999999999</c:v>
                </c:pt>
                <c:pt idx="1579">
                  <c:v>2.4648666666666599</c:v>
                </c:pt>
                <c:pt idx="1580">
                  <c:v>2.4656333333333302</c:v>
                </c:pt>
                <c:pt idx="1581">
                  <c:v>2.4665333333333304</c:v>
                </c:pt>
                <c:pt idx="1582">
                  <c:v>2.4669333333333303</c:v>
                </c:pt>
                <c:pt idx="1583">
                  <c:v>2.4681333333333302</c:v>
                </c:pt>
                <c:pt idx="1584">
                  <c:v>2.4693999999999998</c:v>
                </c:pt>
                <c:pt idx="1585">
                  <c:v>2.4706333333333301</c:v>
                </c:pt>
                <c:pt idx="1586">
                  <c:v>2.4706666666666597</c:v>
                </c:pt>
                <c:pt idx="1587">
                  <c:v>2.4716999999999998</c:v>
                </c:pt>
                <c:pt idx="1588">
                  <c:v>2.4719000000000002</c:v>
                </c:pt>
                <c:pt idx="1589">
                  <c:v>2.4731333333333301</c:v>
                </c:pt>
                <c:pt idx="1590">
                  <c:v>2.4744000000000002</c:v>
                </c:pt>
                <c:pt idx="1591">
                  <c:v>2.4746333333333301</c:v>
                </c:pt>
                <c:pt idx="1592">
                  <c:v>2.47563333333333</c:v>
                </c:pt>
                <c:pt idx="1593">
                  <c:v>2.4768666666666599</c:v>
                </c:pt>
                <c:pt idx="1594">
                  <c:v>2.4769000000000001</c:v>
                </c:pt>
                <c:pt idx="1595">
                  <c:v>2.47813333333333</c:v>
                </c:pt>
                <c:pt idx="1596">
                  <c:v>2.47816666666666</c:v>
                </c:pt>
                <c:pt idx="1597">
                  <c:v>2.4794</c:v>
                </c:pt>
                <c:pt idx="1598">
                  <c:v>2.4806333333333304</c:v>
                </c:pt>
                <c:pt idx="1599">
                  <c:v>2.48173333333333</c:v>
                </c:pt>
                <c:pt idx="1600">
                  <c:v>2.48216666666666</c:v>
                </c:pt>
                <c:pt idx="1601">
                  <c:v>2.4831333333333303</c:v>
                </c:pt>
                <c:pt idx="1602">
                  <c:v>2.4833666666666598</c:v>
                </c:pt>
                <c:pt idx="1603">
                  <c:v>2.4845333333333302</c:v>
                </c:pt>
                <c:pt idx="1604">
                  <c:v>2.4845999999999999</c:v>
                </c:pt>
                <c:pt idx="1605">
                  <c:v>2.48553333333333</c:v>
                </c:pt>
                <c:pt idx="1606">
                  <c:v>2.4856333333333303</c:v>
                </c:pt>
                <c:pt idx="1607">
                  <c:v>2.4869333333333303</c:v>
                </c:pt>
                <c:pt idx="1608">
                  <c:v>2.4869666666666599</c:v>
                </c:pt>
                <c:pt idx="1609">
                  <c:v>2.4881333333333302</c:v>
                </c:pt>
                <c:pt idx="1610">
                  <c:v>2.48823333333333</c:v>
                </c:pt>
                <c:pt idx="1611">
                  <c:v>2.4892333333333303</c:v>
                </c:pt>
                <c:pt idx="1612">
                  <c:v>2.4896333333333303</c:v>
                </c:pt>
                <c:pt idx="1613">
                  <c:v>2.4909666666666599</c:v>
                </c:pt>
                <c:pt idx="1614">
                  <c:v>2.4910333333333301</c:v>
                </c:pt>
                <c:pt idx="1615">
                  <c:v>2.4921333333333302</c:v>
                </c:pt>
                <c:pt idx="1616">
                  <c:v>2.4925333333333302</c:v>
                </c:pt>
                <c:pt idx="1617">
                  <c:v>2.4936666666666598</c:v>
                </c:pt>
                <c:pt idx="1618">
                  <c:v>2.49416666666666</c:v>
                </c:pt>
                <c:pt idx="1619">
                  <c:v>2.4954000000000001</c:v>
                </c:pt>
                <c:pt idx="1620">
                  <c:v>2.4954666666666596</c:v>
                </c:pt>
                <c:pt idx="1621">
                  <c:v>2.4969666666666597</c:v>
                </c:pt>
                <c:pt idx="1622">
                  <c:v>2.4971000000000001</c:v>
                </c:pt>
                <c:pt idx="1623">
                  <c:v>2.49813333333333</c:v>
                </c:pt>
                <c:pt idx="1624">
                  <c:v>2.49816666666666</c:v>
                </c:pt>
                <c:pt idx="1625">
                  <c:v>2.4993666666666599</c:v>
                </c:pt>
                <c:pt idx="1626">
                  <c:v>2.4994999999999998</c:v>
                </c:pt>
                <c:pt idx="1627">
                  <c:v>2.5004</c:v>
                </c:pt>
                <c:pt idx="1628">
                  <c:v>2.5014666666666598</c:v>
                </c:pt>
                <c:pt idx="1629">
                  <c:v>2.5018666666666598</c:v>
                </c:pt>
                <c:pt idx="1630">
                  <c:v>2.5031333333333303</c:v>
                </c:pt>
                <c:pt idx="1631">
                  <c:v>2.5035333333333303</c:v>
                </c:pt>
                <c:pt idx="1632">
                  <c:v>2.5043666666666597</c:v>
                </c:pt>
                <c:pt idx="1633">
                  <c:v>2.5055333333333301</c:v>
                </c:pt>
                <c:pt idx="1634">
                  <c:v>2.5055999999999998</c:v>
                </c:pt>
                <c:pt idx="1635">
                  <c:v>2.5066666666666597</c:v>
                </c:pt>
                <c:pt idx="1636">
                  <c:v>2.5070666666666597</c:v>
                </c:pt>
                <c:pt idx="1637">
                  <c:v>2.5079333333333302</c:v>
                </c:pt>
                <c:pt idx="1638">
                  <c:v>2.50843333333333</c:v>
                </c:pt>
                <c:pt idx="1639">
                  <c:v>2.5095333333333301</c:v>
                </c:pt>
                <c:pt idx="1640">
                  <c:v>2.5099999999999998</c:v>
                </c:pt>
                <c:pt idx="1641">
                  <c:v>2.5111666666666599</c:v>
                </c:pt>
                <c:pt idx="1642">
                  <c:v>2.5112999999999999</c:v>
                </c:pt>
                <c:pt idx="1643">
                  <c:v>2.5123333333333302</c:v>
                </c:pt>
                <c:pt idx="1644">
                  <c:v>2.5125000000000002</c:v>
                </c:pt>
                <c:pt idx="1645">
                  <c:v>2.5142666666666598</c:v>
                </c:pt>
                <c:pt idx="1646">
                  <c:v>2.51436666666666</c:v>
                </c:pt>
                <c:pt idx="1647">
                  <c:v>2.5154666666666596</c:v>
                </c:pt>
                <c:pt idx="1648">
                  <c:v>2.51626666666666</c:v>
                </c:pt>
                <c:pt idx="1649">
                  <c:v>2.5165000000000002</c:v>
                </c:pt>
                <c:pt idx="1650">
                  <c:v>2.5173000000000001</c:v>
                </c:pt>
                <c:pt idx="1651">
                  <c:v>2.5182333333333302</c:v>
                </c:pt>
                <c:pt idx="1652">
                  <c:v>2.5184333333333302</c:v>
                </c:pt>
                <c:pt idx="1653">
                  <c:v>2.5198999999999998</c:v>
                </c:pt>
                <c:pt idx="1654">
                  <c:v>2.52006666666666</c:v>
                </c:pt>
                <c:pt idx="1655">
                  <c:v>2.5211333333333301</c:v>
                </c:pt>
                <c:pt idx="1656">
                  <c:v>2.5213999999999999</c:v>
                </c:pt>
                <c:pt idx="1657">
                  <c:v>2.5222333333333302</c:v>
                </c:pt>
                <c:pt idx="1658">
                  <c:v>2.5233333333333303</c:v>
                </c:pt>
                <c:pt idx="1659">
                  <c:v>2.5235333333333303</c:v>
                </c:pt>
                <c:pt idx="1660">
                  <c:v>2.5243666666666598</c:v>
                </c:pt>
                <c:pt idx="1661">
                  <c:v>2.5246</c:v>
                </c:pt>
                <c:pt idx="1662">
                  <c:v>2.5254333333333303</c:v>
                </c:pt>
                <c:pt idx="1663">
                  <c:v>2.5257999999999998</c:v>
                </c:pt>
                <c:pt idx="1664">
                  <c:v>2.52653333333333</c:v>
                </c:pt>
                <c:pt idx="1665">
                  <c:v>2.5272999999999999</c:v>
                </c:pt>
                <c:pt idx="1666">
                  <c:v>2.5277333333333303</c:v>
                </c:pt>
                <c:pt idx="1667">
                  <c:v>2.5283333333333302</c:v>
                </c:pt>
                <c:pt idx="1668">
                  <c:v>2.5289666666666597</c:v>
                </c:pt>
                <c:pt idx="1669">
                  <c:v>2.5295666666666596</c:v>
                </c:pt>
                <c:pt idx="1670">
                  <c:v>2.5301</c:v>
                </c:pt>
                <c:pt idx="1671">
                  <c:v>2.5311666666666599</c:v>
                </c:pt>
                <c:pt idx="1672">
                  <c:v>2.5317333333333303</c:v>
                </c:pt>
                <c:pt idx="1673">
                  <c:v>2.5323666666666598</c:v>
                </c:pt>
                <c:pt idx="1674">
                  <c:v>2.5335000000000001</c:v>
                </c:pt>
                <c:pt idx="1675">
                  <c:v>2.5337333333333301</c:v>
                </c:pt>
                <c:pt idx="1676">
                  <c:v>2.53473333333333</c:v>
                </c:pt>
                <c:pt idx="1677">
                  <c:v>2.5354333333333301</c:v>
                </c:pt>
                <c:pt idx="1678">
                  <c:v>2.5358666666666601</c:v>
                </c:pt>
                <c:pt idx="1679">
                  <c:v>2.5369999999999999</c:v>
                </c:pt>
                <c:pt idx="1680">
                  <c:v>2.5377000000000001</c:v>
                </c:pt>
                <c:pt idx="1681">
                  <c:v>2.53853333333333</c:v>
                </c:pt>
                <c:pt idx="1682">
                  <c:v>2.5393333333333303</c:v>
                </c:pt>
                <c:pt idx="1683">
                  <c:v>2.5397333333333303</c:v>
                </c:pt>
                <c:pt idx="1684">
                  <c:v>2.5406</c:v>
                </c:pt>
                <c:pt idx="1685">
                  <c:v>2.5411999999999999</c:v>
                </c:pt>
                <c:pt idx="1686">
                  <c:v>2.5418333333333303</c:v>
                </c:pt>
                <c:pt idx="1687">
                  <c:v>2.54276666666666</c:v>
                </c:pt>
                <c:pt idx="1688">
                  <c:v>2.5430999999999999</c:v>
                </c:pt>
                <c:pt idx="1689">
                  <c:v>2.5438333333333301</c:v>
                </c:pt>
                <c:pt idx="1690">
                  <c:v>2.5448666666666599</c:v>
                </c:pt>
                <c:pt idx="1691">
                  <c:v>2.5460333333333303</c:v>
                </c:pt>
                <c:pt idx="1692">
                  <c:v>2.5468333333333302</c:v>
                </c:pt>
                <c:pt idx="1693">
                  <c:v>2.5476666666666596</c:v>
                </c:pt>
                <c:pt idx="1694">
                  <c:v>2.5480999999999998</c:v>
                </c:pt>
                <c:pt idx="1695">
                  <c:v>2.5487333333333302</c:v>
                </c:pt>
                <c:pt idx="1696">
                  <c:v>2.5493666666666597</c:v>
                </c:pt>
                <c:pt idx="1697">
                  <c:v>2.55036666666666</c:v>
                </c:pt>
                <c:pt idx="1698">
                  <c:v>2.5510999999999999</c:v>
                </c:pt>
                <c:pt idx="1699">
                  <c:v>2.5519333333333303</c:v>
                </c:pt>
                <c:pt idx="1700">
                  <c:v>2.5530666666666599</c:v>
                </c:pt>
                <c:pt idx="1701">
                  <c:v>2.5538333333333303</c:v>
                </c:pt>
                <c:pt idx="1702">
                  <c:v>2.5548333333333302</c:v>
                </c:pt>
                <c:pt idx="1703">
                  <c:v>2.5552999999999999</c:v>
                </c:pt>
              </c:numCache>
            </c:numRef>
          </c:xVal>
          <c:yVal>
            <c:numRef>
              <c:f>Envelope!$C$318:$C$2021</c:f>
              <c:numCache>
                <c:formatCode>General</c:formatCode>
                <c:ptCount val="1704"/>
                <c:pt idx="1">
                  <c:v>1.77481842041015</c:v>
                </c:pt>
                <c:pt idx="2">
                  <c:v>1.21311950683593</c:v>
                </c:pt>
                <c:pt idx="4">
                  <c:v>1.74662780761718</c:v>
                </c:pt>
                <c:pt idx="6">
                  <c:v>1.47182464599609</c:v>
                </c:pt>
                <c:pt idx="8">
                  <c:v>0.61458587646484297</c:v>
                </c:pt>
                <c:pt idx="10">
                  <c:v>1.71160888671875</c:v>
                </c:pt>
                <c:pt idx="12">
                  <c:v>1.7428741455078101</c:v>
                </c:pt>
                <c:pt idx="14">
                  <c:v>1.4627990722656199</c:v>
                </c:pt>
                <c:pt idx="17">
                  <c:v>1.3735656738281199</c:v>
                </c:pt>
                <c:pt idx="19">
                  <c:v>1.8252258300781199</c:v>
                </c:pt>
                <c:pt idx="20">
                  <c:v>1.3683166503906199</c:v>
                </c:pt>
                <c:pt idx="22">
                  <c:v>1.5148010253906199</c:v>
                </c:pt>
                <c:pt idx="24">
                  <c:v>1.76115417480468</c:v>
                </c:pt>
                <c:pt idx="26">
                  <c:v>1.7994384765625</c:v>
                </c:pt>
                <c:pt idx="28">
                  <c:v>2.1300735473632799</c:v>
                </c:pt>
                <c:pt idx="30">
                  <c:v>2.7505722045898402</c:v>
                </c:pt>
                <c:pt idx="31">
                  <c:v>0.72613525390625</c:v>
                </c:pt>
                <c:pt idx="33">
                  <c:v>1.5840377807617101</c:v>
                </c:pt>
                <c:pt idx="35">
                  <c:v>1.3053283691406199</c:v>
                </c:pt>
                <c:pt idx="37">
                  <c:v>1.4516143798828101</c:v>
                </c:pt>
                <c:pt idx="39">
                  <c:v>1.33950042724609</c:v>
                </c:pt>
                <c:pt idx="41">
                  <c:v>1.72613525390625</c:v>
                </c:pt>
                <c:pt idx="43">
                  <c:v>1.7480773925781199</c:v>
                </c:pt>
                <c:pt idx="45">
                  <c:v>1.4264831542968699</c:v>
                </c:pt>
                <c:pt idx="47">
                  <c:v>2.4660415649414</c:v>
                </c:pt>
                <c:pt idx="50">
                  <c:v>1.5697021484375</c:v>
                </c:pt>
                <c:pt idx="52">
                  <c:v>1.3161315917968699</c:v>
                </c:pt>
                <c:pt idx="54">
                  <c:v>1.70408630371093</c:v>
                </c:pt>
                <c:pt idx="56">
                  <c:v>1.0027160644531199</c:v>
                </c:pt>
                <c:pt idx="58">
                  <c:v>2.08403015136718</c:v>
                </c:pt>
                <c:pt idx="61">
                  <c:v>1.8482818603515601</c:v>
                </c:pt>
                <c:pt idx="63">
                  <c:v>0.95509338378906194</c:v>
                </c:pt>
                <c:pt idx="65">
                  <c:v>1.11757659912109</c:v>
                </c:pt>
                <c:pt idx="67">
                  <c:v>1.7519073486328101</c:v>
                </c:pt>
                <c:pt idx="69">
                  <c:v>1.63890075683593</c:v>
                </c:pt>
                <c:pt idx="72">
                  <c:v>1.6676712036132799</c:v>
                </c:pt>
                <c:pt idx="74">
                  <c:v>1.313232421875</c:v>
                </c:pt>
                <c:pt idx="76">
                  <c:v>1.4953689575195299</c:v>
                </c:pt>
                <c:pt idx="77">
                  <c:v>1.6730651855468699</c:v>
                </c:pt>
                <c:pt idx="79">
                  <c:v>2.0703048706054599</c:v>
                </c:pt>
                <c:pt idx="82">
                  <c:v>1.06362152099609</c:v>
                </c:pt>
                <c:pt idx="84">
                  <c:v>1.22933197021484</c:v>
                </c:pt>
                <c:pt idx="86">
                  <c:v>1.4720153808593699</c:v>
                </c:pt>
                <c:pt idx="87">
                  <c:v>2.1109695434570299</c:v>
                </c:pt>
                <c:pt idx="88">
                  <c:v>1.6733093261718699</c:v>
                </c:pt>
                <c:pt idx="90">
                  <c:v>1.29000091552734</c:v>
                </c:pt>
                <c:pt idx="92">
                  <c:v>0.96692657470703103</c:v>
                </c:pt>
                <c:pt idx="94">
                  <c:v>1.9534225463867101</c:v>
                </c:pt>
                <c:pt idx="96">
                  <c:v>1.5496749877929601</c:v>
                </c:pt>
                <c:pt idx="97">
                  <c:v>2.2698059082031201</c:v>
                </c:pt>
                <c:pt idx="98">
                  <c:v>1.94622802734375</c:v>
                </c:pt>
                <c:pt idx="100">
                  <c:v>1.75895690917968</c:v>
                </c:pt>
                <c:pt idx="102">
                  <c:v>1.63787841796875</c:v>
                </c:pt>
                <c:pt idx="104">
                  <c:v>0.9520263671875</c:v>
                </c:pt>
                <c:pt idx="105">
                  <c:v>2.7231674194335902</c:v>
                </c:pt>
                <c:pt idx="108">
                  <c:v>2.1369247436523402</c:v>
                </c:pt>
                <c:pt idx="109">
                  <c:v>1.39714050292968</c:v>
                </c:pt>
                <c:pt idx="111">
                  <c:v>1.5331497192382799</c:v>
                </c:pt>
                <c:pt idx="113">
                  <c:v>1.34135437011718</c:v>
                </c:pt>
                <c:pt idx="114">
                  <c:v>1.0425567626953101</c:v>
                </c:pt>
                <c:pt idx="116">
                  <c:v>1.52592468261718</c:v>
                </c:pt>
                <c:pt idx="118">
                  <c:v>1.57180023193359</c:v>
                </c:pt>
                <c:pt idx="120">
                  <c:v>2.3021392822265598</c:v>
                </c:pt>
                <c:pt idx="123">
                  <c:v>1.65731048583984</c:v>
                </c:pt>
                <c:pt idx="125">
                  <c:v>1.8093338012695299</c:v>
                </c:pt>
                <c:pt idx="127">
                  <c:v>1.6313018798828101</c:v>
                </c:pt>
                <c:pt idx="129">
                  <c:v>1.77083587646484</c:v>
                </c:pt>
                <c:pt idx="131">
                  <c:v>1.1947174072265601</c:v>
                </c:pt>
                <c:pt idx="133">
                  <c:v>2.9828796386718701</c:v>
                </c:pt>
                <c:pt idx="135">
                  <c:v>2.0054931640625</c:v>
                </c:pt>
                <c:pt idx="137">
                  <c:v>2.0847854614257799</c:v>
                </c:pt>
                <c:pt idx="139">
                  <c:v>2.1567153930664</c:v>
                </c:pt>
                <c:pt idx="142">
                  <c:v>1.41680908203125</c:v>
                </c:pt>
                <c:pt idx="144">
                  <c:v>1.9608688354492101</c:v>
                </c:pt>
                <c:pt idx="146">
                  <c:v>1.62235260009765</c:v>
                </c:pt>
                <c:pt idx="149">
                  <c:v>2.0958786010742099</c:v>
                </c:pt>
                <c:pt idx="150">
                  <c:v>1.4549636840820299</c:v>
                </c:pt>
                <c:pt idx="152">
                  <c:v>1.5465621948242101</c:v>
                </c:pt>
                <c:pt idx="154">
                  <c:v>0.58846282958984297</c:v>
                </c:pt>
                <c:pt idx="156">
                  <c:v>2.49267578125</c:v>
                </c:pt>
                <c:pt idx="157">
                  <c:v>2.3754959106445299</c:v>
                </c:pt>
                <c:pt idx="159">
                  <c:v>3.1467514038085902</c:v>
                </c:pt>
                <c:pt idx="161">
                  <c:v>1.8740921020507799</c:v>
                </c:pt>
                <c:pt idx="163">
                  <c:v>1.66290283203125</c:v>
                </c:pt>
                <c:pt idx="164">
                  <c:v>2.0795364379882799</c:v>
                </c:pt>
                <c:pt idx="166">
                  <c:v>1.29302978515625</c:v>
                </c:pt>
                <c:pt idx="168">
                  <c:v>-7.18994140625E-2</c:v>
                </c:pt>
                <c:pt idx="170">
                  <c:v>2.98893737792968</c:v>
                </c:pt>
                <c:pt idx="171">
                  <c:v>2.2120895385742099</c:v>
                </c:pt>
                <c:pt idx="172">
                  <c:v>1.5639419555664</c:v>
                </c:pt>
                <c:pt idx="174">
                  <c:v>2.6166000366210902</c:v>
                </c:pt>
                <c:pt idx="175">
                  <c:v>2.1408004760742099</c:v>
                </c:pt>
                <c:pt idx="178">
                  <c:v>1.2394714355468699</c:v>
                </c:pt>
                <c:pt idx="179">
                  <c:v>2.5559234619140598</c:v>
                </c:pt>
                <c:pt idx="181">
                  <c:v>1.7905578613281199</c:v>
                </c:pt>
                <c:pt idx="182">
                  <c:v>1.44618988037109</c:v>
                </c:pt>
                <c:pt idx="183">
                  <c:v>2.3652648925781201</c:v>
                </c:pt>
                <c:pt idx="184">
                  <c:v>1.3054275512695299</c:v>
                </c:pt>
                <c:pt idx="185">
                  <c:v>2.2168655395507799</c:v>
                </c:pt>
                <c:pt idx="186">
                  <c:v>1.27940368652343</c:v>
                </c:pt>
                <c:pt idx="189">
                  <c:v>1.9707946777343699</c:v>
                </c:pt>
                <c:pt idx="191">
                  <c:v>1.7398223876953101</c:v>
                </c:pt>
                <c:pt idx="193">
                  <c:v>2.0414123535156201</c:v>
                </c:pt>
                <c:pt idx="194">
                  <c:v>2.3452301025390598</c:v>
                </c:pt>
                <c:pt idx="195">
                  <c:v>2.7401199340820299</c:v>
                </c:pt>
                <c:pt idx="196">
                  <c:v>3.7457580566406201</c:v>
                </c:pt>
                <c:pt idx="198">
                  <c:v>1.4363784790039</c:v>
                </c:pt>
                <c:pt idx="200">
                  <c:v>2.15020751953125</c:v>
                </c:pt>
                <c:pt idx="202">
                  <c:v>1.34171295166015</c:v>
                </c:pt>
                <c:pt idx="204">
                  <c:v>0.62123107910156194</c:v>
                </c:pt>
                <c:pt idx="205">
                  <c:v>2.3847198486328098</c:v>
                </c:pt>
                <c:pt idx="207">
                  <c:v>2.6001663208007799</c:v>
                </c:pt>
                <c:pt idx="209">
                  <c:v>2.5621871948242099</c:v>
                </c:pt>
                <c:pt idx="211">
                  <c:v>2.393798828125</c:v>
                </c:pt>
                <c:pt idx="212">
                  <c:v>1.5444259643554601</c:v>
                </c:pt>
                <c:pt idx="213">
                  <c:v>3.4000015258789</c:v>
                </c:pt>
                <c:pt idx="214">
                  <c:v>1.76676940917968</c:v>
                </c:pt>
                <c:pt idx="216">
                  <c:v>3.8163986206054599</c:v>
                </c:pt>
                <c:pt idx="217">
                  <c:v>2.61253356933593</c:v>
                </c:pt>
                <c:pt idx="219">
                  <c:v>2.13102722167968</c:v>
                </c:pt>
                <c:pt idx="220">
                  <c:v>3.8413848876953098</c:v>
                </c:pt>
                <c:pt idx="221">
                  <c:v>2.6191635131835902</c:v>
                </c:pt>
                <c:pt idx="223">
                  <c:v>3.8785324096679599</c:v>
                </c:pt>
                <c:pt idx="225">
                  <c:v>2.8764266967773402</c:v>
                </c:pt>
                <c:pt idx="226">
                  <c:v>1.5657958984375</c:v>
                </c:pt>
                <c:pt idx="228">
                  <c:v>3.3351593017578098</c:v>
                </c:pt>
                <c:pt idx="229">
                  <c:v>2.3901901245117099</c:v>
                </c:pt>
                <c:pt idx="230">
                  <c:v>2.8715591430664</c:v>
                </c:pt>
                <c:pt idx="231">
                  <c:v>3.08721923828125</c:v>
                </c:pt>
                <c:pt idx="233">
                  <c:v>3.0307693481445299</c:v>
                </c:pt>
                <c:pt idx="234">
                  <c:v>2.9166488647460902</c:v>
                </c:pt>
                <c:pt idx="235">
                  <c:v>1.94981384277343</c:v>
                </c:pt>
                <c:pt idx="236">
                  <c:v>2.0745315551757799</c:v>
                </c:pt>
                <c:pt idx="237">
                  <c:v>2.0466613769531201</c:v>
                </c:pt>
                <c:pt idx="238">
                  <c:v>2.2298889160156201</c:v>
                </c:pt>
                <c:pt idx="240">
                  <c:v>1.91458892822265</c:v>
                </c:pt>
                <c:pt idx="241">
                  <c:v>1.8205871582031199</c:v>
                </c:pt>
                <c:pt idx="242">
                  <c:v>4.0105819702148402</c:v>
                </c:pt>
                <c:pt idx="244">
                  <c:v>2.84765625</c:v>
                </c:pt>
                <c:pt idx="246">
                  <c:v>2.50346374511718</c:v>
                </c:pt>
                <c:pt idx="247">
                  <c:v>3.7579040527343701</c:v>
                </c:pt>
                <c:pt idx="248">
                  <c:v>4.2965545654296804</c:v>
                </c:pt>
                <c:pt idx="249">
                  <c:v>2.7549819946289</c:v>
                </c:pt>
                <c:pt idx="250">
                  <c:v>3.9516067504882799</c:v>
                </c:pt>
                <c:pt idx="251">
                  <c:v>2.9313583374023402</c:v>
                </c:pt>
                <c:pt idx="252">
                  <c:v>4.3218307495117099</c:v>
                </c:pt>
                <c:pt idx="253">
                  <c:v>3.5633163452148402</c:v>
                </c:pt>
                <c:pt idx="254">
                  <c:v>4.5756530761718697</c:v>
                </c:pt>
                <c:pt idx="255">
                  <c:v>4.07666015625</c:v>
                </c:pt>
                <c:pt idx="256">
                  <c:v>4.632568359375</c:v>
                </c:pt>
                <c:pt idx="257">
                  <c:v>5.2003936767578098</c:v>
                </c:pt>
                <c:pt idx="258">
                  <c:v>4.0048294067382804</c:v>
                </c:pt>
                <c:pt idx="259">
                  <c:v>5.8811950683593697</c:v>
                </c:pt>
                <c:pt idx="260">
                  <c:v>2.7473220825195299</c:v>
                </c:pt>
                <c:pt idx="261">
                  <c:v>3.7651062011718701</c:v>
                </c:pt>
                <c:pt idx="262">
                  <c:v>5.4229736328125</c:v>
                </c:pt>
                <c:pt idx="263">
                  <c:v>3.9503173828125</c:v>
                </c:pt>
                <c:pt idx="264">
                  <c:v>3.8515625</c:v>
                </c:pt>
                <c:pt idx="265">
                  <c:v>4.1077499389648402</c:v>
                </c:pt>
                <c:pt idx="266">
                  <c:v>5.5190353393554599</c:v>
                </c:pt>
                <c:pt idx="267">
                  <c:v>5.9995346069335902</c:v>
                </c:pt>
                <c:pt idx="268">
                  <c:v>5.3450546264648402</c:v>
                </c:pt>
                <c:pt idx="269">
                  <c:v>6.9517288208007804</c:v>
                </c:pt>
                <c:pt idx="270">
                  <c:v>3.4888916015625</c:v>
                </c:pt>
                <c:pt idx="271">
                  <c:v>6.0533905029296804</c:v>
                </c:pt>
                <c:pt idx="272">
                  <c:v>4.6726303100585902</c:v>
                </c:pt>
                <c:pt idx="274">
                  <c:v>5.5799484252929599</c:v>
                </c:pt>
                <c:pt idx="276">
                  <c:v>5.4393081665039</c:v>
                </c:pt>
                <c:pt idx="277">
                  <c:v>5.6259994506835902</c:v>
                </c:pt>
                <c:pt idx="278">
                  <c:v>4.6078948974609304</c:v>
                </c:pt>
                <c:pt idx="279">
                  <c:v>7.1420211791992099</c:v>
                </c:pt>
                <c:pt idx="280">
                  <c:v>5.0927276611328098</c:v>
                </c:pt>
                <c:pt idx="281">
                  <c:v>6.3572235107421804</c:v>
                </c:pt>
                <c:pt idx="282">
                  <c:v>6.11917877197265</c:v>
                </c:pt>
                <c:pt idx="283">
                  <c:v>6.1478958129882804</c:v>
                </c:pt>
                <c:pt idx="284">
                  <c:v>5.60015869140625</c:v>
                </c:pt>
                <c:pt idx="286">
                  <c:v>6.4768142700195304</c:v>
                </c:pt>
                <c:pt idx="287">
                  <c:v>6.3757629394531197</c:v>
                </c:pt>
                <c:pt idx="288">
                  <c:v>6.8706970214843697</c:v>
                </c:pt>
                <c:pt idx="289">
                  <c:v>6.6758270263671804</c:v>
                </c:pt>
                <c:pt idx="290">
                  <c:v>7.0574264526367099</c:v>
                </c:pt>
                <c:pt idx="291">
                  <c:v>6.5937347412109304</c:v>
                </c:pt>
                <c:pt idx="292">
                  <c:v>6.9265594482421804</c:v>
                </c:pt>
                <c:pt idx="294">
                  <c:v>8.2466735839843697</c:v>
                </c:pt>
                <c:pt idx="296">
                  <c:v>6.6424560546875</c:v>
                </c:pt>
                <c:pt idx="297">
                  <c:v>7.8117828369140598</c:v>
                </c:pt>
                <c:pt idx="298">
                  <c:v>7.8438339233398402</c:v>
                </c:pt>
                <c:pt idx="299">
                  <c:v>8.2908706665038991</c:v>
                </c:pt>
                <c:pt idx="300">
                  <c:v>8.5007400512695295</c:v>
                </c:pt>
                <c:pt idx="301">
                  <c:v>8.7438430786132795</c:v>
                </c:pt>
                <c:pt idx="303">
                  <c:v>8.0036926269531197</c:v>
                </c:pt>
                <c:pt idx="304">
                  <c:v>9.6500015258788991</c:v>
                </c:pt>
                <c:pt idx="305">
                  <c:v>9.13470458984375</c:v>
                </c:pt>
                <c:pt idx="306">
                  <c:v>10.0530090332031</c:v>
                </c:pt>
                <c:pt idx="307">
                  <c:v>9.6568756103515607</c:v>
                </c:pt>
                <c:pt idx="308">
                  <c:v>8.90142822265625</c:v>
                </c:pt>
                <c:pt idx="309">
                  <c:v>10.265625</c:v>
                </c:pt>
                <c:pt idx="310">
                  <c:v>9.3565979003906197</c:v>
                </c:pt>
                <c:pt idx="312">
                  <c:v>10.612678527831999</c:v>
                </c:pt>
                <c:pt idx="313">
                  <c:v>10.276176452636699</c:v>
                </c:pt>
                <c:pt idx="314">
                  <c:v>12.4923858642578</c:v>
                </c:pt>
                <c:pt idx="315">
                  <c:v>10.328132629394499</c:v>
                </c:pt>
                <c:pt idx="316">
                  <c:v>11.604774475097599</c:v>
                </c:pt>
                <c:pt idx="317">
                  <c:v>11.2233581542968</c:v>
                </c:pt>
                <c:pt idx="318">
                  <c:v>11.3185501098632</c:v>
                </c:pt>
                <c:pt idx="319">
                  <c:v>12.243888854980399</c:v>
                </c:pt>
                <c:pt idx="320">
                  <c:v>12.3479461669921</c:v>
                </c:pt>
                <c:pt idx="321">
                  <c:v>12.251701354980399</c:v>
                </c:pt>
                <c:pt idx="323">
                  <c:v>13.6742706298828</c:v>
                </c:pt>
                <c:pt idx="325">
                  <c:v>13.542289733886699</c:v>
                </c:pt>
                <c:pt idx="326">
                  <c:v>14.1232376098632</c:v>
                </c:pt>
                <c:pt idx="327">
                  <c:v>14.4060745239257</c:v>
                </c:pt>
                <c:pt idx="328">
                  <c:v>15.201713562011699</c:v>
                </c:pt>
                <c:pt idx="329">
                  <c:v>15.1169662475585</c:v>
                </c:pt>
                <c:pt idx="330">
                  <c:v>17.007667541503899</c:v>
                </c:pt>
                <c:pt idx="331">
                  <c:v>16.421035766601499</c:v>
                </c:pt>
                <c:pt idx="332">
                  <c:v>15.695640563964799</c:v>
                </c:pt>
                <c:pt idx="333">
                  <c:v>17.2145462036132</c:v>
                </c:pt>
                <c:pt idx="334">
                  <c:v>16.570541381835898</c:v>
                </c:pt>
                <c:pt idx="336">
                  <c:v>19.091194152831999</c:v>
                </c:pt>
                <c:pt idx="337">
                  <c:v>19.466972351074201</c:v>
                </c:pt>
                <c:pt idx="338">
                  <c:v>19.911872863769499</c:v>
                </c:pt>
                <c:pt idx="339">
                  <c:v>19.793678283691399</c:v>
                </c:pt>
                <c:pt idx="341">
                  <c:v>20.900550842285099</c:v>
                </c:pt>
                <c:pt idx="342">
                  <c:v>20.886375427246001</c:v>
                </c:pt>
                <c:pt idx="344">
                  <c:v>22.815963745117099</c:v>
                </c:pt>
                <c:pt idx="345">
                  <c:v>23.602714538574201</c:v>
                </c:pt>
                <c:pt idx="346">
                  <c:v>24.963638305663999</c:v>
                </c:pt>
                <c:pt idx="347">
                  <c:v>26.671798706054599</c:v>
                </c:pt>
                <c:pt idx="348">
                  <c:v>27.542228698730401</c:v>
                </c:pt>
                <c:pt idx="349">
                  <c:v>29.547142028808501</c:v>
                </c:pt>
                <c:pt idx="350">
                  <c:v>31.931594848632798</c:v>
                </c:pt>
                <c:pt idx="351">
                  <c:v>35.142166137695298</c:v>
                </c:pt>
                <c:pt idx="352">
                  <c:v>41.208465576171797</c:v>
                </c:pt>
                <c:pt idx="353">
                  <c:v>64.810585021972599</c:v>
                </c:pt>
                <c:pt idx="354">
                  <c:v>39.734035491943303</c:v>
                </c:pt>
                <c:pt idx="355">
                  <c:v>35.591842651367102</c:v>
                </c:pt>
                <c:pt idx="356">
                  <c:v>32.228218078613203</c:v>
                </c:pt>
                <c:pt idx="357">
                  <c:v>30.178482055663999</c:v>
                </c:pt>
                <c:pt idx="358">
                  <c:v>27.0282287597656</c:v>
                </c:pt>
                <c:pt idx="360">
                  <c:v>27.042472839355401</c:v>
                </c:pt>
                <c:pt idx="361">
                  <c:v>23.863815307617099</c:v>
                </c:pt>
                <c:pt idx="362">
                  <c:v>24.191307067871001</c:v>
                </c:pt>
                <c:pt idx="363">
                  <c:v>20.822265625</c:v>
                </c:pt>
                <c:pt idx="364">
                  <c:v>22.1452102661132</c:v>
                </c:pt>
                <c:pt idx="365">
                  <c:v>20.0455627441406</c:v>
                </c:pt>
                <c:pt idx="366">
                  <c:v>21.107032775878899</c:v>
                </c:pt>
                <c:pt idx="367">
                  <c:v>19.451553344726499</c:v>
                </c:pt>
                <c:pt idx="368">
                  <c:v>18.959495544433501</c:v>
                </c:pt>
                <c:pt idx="369">
                  <c:v>18.487266540527301</c:v>
                </c:pt>
                <c:pt idx="370">
                  <c:v>17.636680603027301</c:v>
                </c:pt>
                <c:pt idx="371">
                  <c:v>17.575675964355401</c:v>
                </c:pt>
                <c:pt idx="372">
                  <c:v>17.001663208007798</c:v>
                </c:pt>
                <c:pt idx="373">
                  <c:v>16.430770874023398</c:v>
                </c:pt>
                <c:pt idx="374">
                  <c:v>15.1898040771484</c:v>
                </c:pt>
                <c:pt idx="375">
                  <c:v>15.4409790039062</c:v>
                </c:pt>
                <c:pt idx="376">
                  <c:v>14.802619934081999</c:v>
                </c:pt>
                <c:pt idx="377">
                  <c:v>13.919471740722599</c:v>
                </c:pt>
                <c:pt idx="379">
                  <c:v>12.8297119140625</c:v>
                </c:pt>
                <c:pt idx="380">
                  <c:v>13.5763702392578</c:v>
                </c:pt>
                <c:pt idx="381">
                  <c:v>12.8508148193359</c:v>
                </c:pt>
                <c:pt idx="382">
                  <c:v>12.7589569091796</c:v>
                </c:pt>
                <c:pt idx="384">
                  <c:v>11.9154205322265</c:v>
                </c:pt>
                <c:pt idx="385">
                  <c:v>13.2154541015625</c:v>
                </c:pt>
                <c:pt idx="386">
                  <c:v>11.255546569824199</c:v>
                </c:pt>
                <c:pt idx="387">
                  <c:v>10.9717712402343</c:v>
                </c:pt>
                <c:pt idx="388">
                  <c:v>10.626335144042899</c:v>
                </c:pt>
                <c:pt idx="389">
                  <c:v>11.567619323730399</c:v>
                </c:pt>
                <c:pt idx="390">
                  <c:v>10.245643615722599</c:v>
                </c:pt>
                <c:pt idx="391">
                  <c:v>10.140296936035099</c:v>
                </c:pt>
                <c:pt idx="392">
                  <c:v>10.861900329589799</c:v>
                </c:pt>
                <c:pt idx="393">
                  <c:v>9.71954345703125</c:v>
                </c:pt>
                <c:pt idx="394">
                  <c:v>9.7259979248046804</c:v>
                </c:pt>
                <c:pt idx="395">
                  <c:v>8.9951248168945295</c:v>
                </c:pt>
                <c:pt idx="396">
                  <c:v>10.6124420166015</c:v>
                </c:pt>
                <c:pt idx="398">
                  <c:v>9.8128890991210902</c:v>
                </c:pt>
                <c:pt idx="399">
                  <c:v>9.5691375732421804</c:v>
                </c:pt>
                <c:pt idx="400">
                  <c:v>8.2914123535156197</c:v>
                </c:pt>
                <c:pt idx="401">
                  <c:v>9.3433837890625</c:v>
                </c:pt>
                <c:pt idx="402">
                  <c:v>7.0406723022460902</c:v>
                </c:pt>
                <c:pt idx="403">
                  <c:v>8.2924041748046804</c:v>
                </c:pt>
                <c:pt idx="404">
                  <c:v>7.5664596557617099</c:v>
                </c:pt>
                <c:pt idx="405">
                  <c:v>8.6963653564453107</c:v>
                </c:pt>
                <c:pt idx="406">
                  <c:v>7.8347320556640598</c:v>
                </c:pt>
                <c:pt idx="407">
                  <c:v>7.38871002197265</c:v>
                </c:pt>
                <c:pt idx="408">
                  <c:v>7.8193664550781197</c:v>
                </c:pt>
                <c:pt idx="409">
                  <c:v>7.3180465698242099</c:v>
                </c:pt>
                <c:pt idx="410">
                  <c:v>7.7220764160156197</c:v>
                </c:pt>
                <c:pt idx="411">
                  <c:v>6.8737487792968697</c:v>
                </c:pt>
                <c:pt idx="412">
                  <c:v>7.14105224609375</c:v>
                </c:pt>
                <c:pt idx="413">
                  <c:v>6.5848312377929599</c:v>
                </c:pt>
                <c:pt idx="414">
                  <c:v>7.1468811035156197</c:v>
                </c:pt>
                <c:pt idx="415">
                  <c:v>5.8654327392578098</c:v>
                </c:pt>
                <c:pt idx="416">
                  <c:v>5.7285614013671804</c:v>
                </c:pt>
                <c:pt idx="417">
                  <c:v>6.2142105102539</c:v>
                </c:pt>
                <c:pt idx="418">
                  <c:v>5.3752899169921804</c:v>
                </c:pt>
                <c:pt idx="420">
                  <c:v>5.2573776245117099</c:v>
                </c:pt>
                <c:pt idx="421">
                  <c:v>5.23779296875</c:v>
                </c:pt>
                <c:pt idx="423">
                  <c:v>5.2955322265625</c:v>
                </c:pt>
                <c:pt idx="424">
                  <c:v>5.7685241699218697</c:v>
                </c:pt>
                <c:pt idx="425">
                  <c:v>4.9465103149414</c:v>
                </c:pt>
                <c:pt idx="426">
                  <c:v>5.4766998291015598</c:v>
                </c:pt>
                <c:pt idx="427">
                  <c:v>5.2424240112304599</c:v>
                </c:pt>
                <c:pt idx="428">
                  <c:v>6.4579849243164</c:v>
                </c:pt>
                <c:pt idx="429">
                  <c:v>6.1847763061523402</c:v>
                </c:pt>
                <c:pt idx="430">
                  <c:v>5.1256408691406197</c:v>
                </c:pt>
                <c:pt idx="431">
                  <c:v>4.7627868652343697</c:v>
                </c:pt>
                <c:pt idx="432">
                  <c:v>4.3056335449218697</c:v>
                </c:pt>
                <c:pt idx="433">
                  <c:v>5.4922103881835902</c:v>
                </c:pt>
                <c:pt idx="434">
                  <c:v>4.17630767822265</c:v>
                </c:pt>
                <c:pt idx="436">
                  <c:v>4.2149276733398402</c:v>
                </c:pt>
                <c:pt idx="437">
                  <c:v>3.75565338134765</c:v>
                </c:pt>
                <c:pt idx="438">
                  <c:v>4.4713821411132804</c:v>
                </c:pt>
                <c:pt idx="439">
                  <c:v>4.5457305908203098</c:v>
                </c:pt>
                <c:pt idx="440">
                  <c:v>3.93785095214843</c:v>
                </c:pt>
                <c:pt idx="441">
                  <c:v>2.2946929931640598</c:v>
                </c:pt>
                <c:pt idx="442">
                  <c:v>6.04447174072265</c:v>
                </c:pt>
                <c:pt idx="443">
                  <c:v>3.8056411743164</c:v>
                </c:pt>
                <c:pt idx="445">
                  <c:v>3.4378433227539</c:v>
                </c:pt>
                <c:pt idx="447">
                  <c:v>3.4688720703125</c:v>
                </c:pt>
                <c:pt idx="449">
                  <c:v>5.3468475341796804</c:v>
                </c:pt>
                <c:pt idx="450">
                  <c:v>2.5051498413085902</c:v>
                </c:pt>
                <c:pt idx="451">
                  <c:v>3.1410064697265598</c:v>
                </c:pt>
                <c:pt idx="452">
                  <c:v>4.6966781616210902</c:v>
                </c:pt>
                <c:pt idx="455">
                  <c:v>3.3548660278320299</c:v>
                </c:pt>
                <c:pt idx="456">
                  <c:v>3.2866363525390598</c:v>
                </c:pt>
                <c:pt idx="457">
                  <c:v>2.9660949707031201</c:v>
                </c:pt>
                <c:pt idx="459">
                  <c:v>2.4081802368164</c:v>
                </c:pt>
                <c:pt idx="460">
                  <c:v>3.31785583496093</c:v>
                </c:pt>
                <c:pt idx="461">
                  <c:v>3.8085021972656201</c:v>
                </c:pt>
                <c:pt idx="463">
                  <c:v>3.7011413574218701</c:v>
                </c:pt>
                <c:pt idx="465">
                  <c:v>1.83998870849609</c:v>
                </c:pt>
                <c:pt idx="466">
                  <c:v>2.8201828002929599</c:v>
                </c:pt>
                <c:pt idx="467">
                  <c:v>3.1283874511718701</c:v>
                </c:pt>
                <c:pt idx="468">
                  <c:v>2.0058670043945299</c:v>
                </c:pt>
                <c:pt idx="469">
                  <c:v>2.5701675415039</c:v>
                </c:pt>
                <c:pt idx="470">
                  <c:v>2.8321838378906201</c:v>
                </c:pt>
                <c:pt idx="471">
                  <c:v>2.8304061889648402</c:v>
                </c:pt>
                <c:pt idx="472">
                  <c:v>4.3449554443359304</c:v>
                </c:pt>
                <c:pt idx="473">
                  <c:v>3.18387603759765</c:v>
                </c:pt>
                <c:pt idx="474">
                  <c:v>3.04361724853515</c:v>
                </c:pt>
                <c:pt idx="477">
                  <c:v>2.7549819946289</c:v>
                </c:pt>
                <c:pt idx="478">
                  <c:v>1.8798294067382799</c:v>
                </c:pt>
                <c:pt idx="479">
                  <c:v>2.58122253417968</c:v>
                </c:pt>
                <c:pt idx="480">
                  <c:v>2.4939727783203098</c:v>
                </c:pt>
                <c:pt idx="482">
                  <c:v>2.7301940917968701</c:v>
                </c:pt>
                <c:pt idx="484">
                  <c:v>1.8953628540039</c:v>
                </c:pt>
                <c:pt idx="486">
                  <c:v>1.7800445556640601</c:v>
                </c:pt>
                <c:pt idx="488">
                  <c:v>2.31529235839843</c:v>
                </c:pt>
                <c:pt idx="490">
                  <c:v>1.76329040527343</c:v>
                </c:pt>
                <c:pt idx="491">
                  <c:v>2.5402450561523402</c:v>
                </c:pt>
                <c:pt idx="492">
                  <c:v>2.5604324340820299</c:v>
                </c:pt>
                <c:pt idx="493">
                  <c:v>2.363525390625</c:v>
                </c:pt>
                <c:pt idx="494">
                  <c:v>2.6830596923828098</c:v>
                </c:pt>
                <c:pt idx="495">
                  <c:v>2.3736190795898402</c:v>
                </c:pt>
                <c:pt idx="496">
                  <c:v>2.8774337768554599</c:v>
                </c:pt>
                <c:pt idx="499">
                  <c:v>0.79709625244140603</c:v>
                </c:pt>
                <c:pt idx="500">
                  <c:v>1.9273757934570299</c:v>
                </c:pt>
                <c:pt idx="501">
                  <c:v>1.4449462890625</c:v>
                </c:pt>
                <c:pt idx="502">
                  <c:v>1.6070861816406199</c:v>
                </c:pt>
                <c:pt idx="503">
                  <c:v>1.22902679443359</c:v>
                </c:pt>
                <c:pt idx="505">
                  <c:v>1.7108459472656199</c:v>
                </c:pt>
                <c:pt idx="508">
                  <c:v>2.5458908081054599</c:v>
                </c:pt>
                <c:pt idx="509">
                  <c:v>2.27659606933593</c:v>
                </c:pt>
                <c:pt idx="510">
                  <c:v>1.27159118652343</c:v>
                </c:pt>
                <c:pt idx="513">
                  <c:v>1.35054779052734</c:v>
                </c:pt>
                <c:pt idx="515">
                  <c:v>0.314102172851562</c:v>
                </c:pt>
                <c:pt idx="516">
                  <c:v>1.6896743774414</c:v>
                </c:pt>
                <c:pt idx="518">
                  <c:v>1.14408111572265</c:v>
                </c:pt>
                <c:pt idx="520">
                  <c:v>2.7959518432617099</c:v>
                </c:pt>
                <c:pt idx="522">
                  <c:v>2.6721725463867099</c:v>
                </c:pt>
                <c:pt idx="524">
                  <c:v>2.56939697265625</c:v>
                </c:pt>
                <c:pt idx="526">
                  <c:v>1.4298858642578101</c:v>
                </c:pt>
                <c:pt idx="527">
                  <c:v>2.5067291259765598</c:v>
                </c:pt>
                <c:pt idx="528">
                  <c:v>0.37174224853515597</c:v>
                </c:pt>
                <c:pt idx="530">
                  <c:v>1.3387985229492101</c:v>
                </c:pt>
                <c:pt idx="532">
                  <c:v>1.94169616699218</c:v>
                </c:pt>
                <c:pt idx="534">
                  <c:v>1.85640716552734</c:v>
                </c:pt>
                <c:pt idx="535">
                  <c:v>3.1450347900390598</c:v>
                </c:pt>
                <c:pt idx="537">
                  <c:v>1.73857116699218</c:v>
                </c:pt>
                <c:pt idx="539">
                  <c:v>2.4039230346679599</c:v>
                </c:pt>
                <c:pt idx="540">
                  <c:v>1.65966796875</c:v>
                </c:pt>
                <c:pt idx="543">
                  <c:v>1.4881896972656199</c:v>
                </c:pt>
                <c:pt idx="545">
                  <c:v>1.90792083740234</c:v>
                </c:pt>
                <c:pt idx="547">
                  <c:v>1.41349029541015</c:v>
                </c:pt>
                <c:pt idx="549">
                  <c:v>1.2380676269531199</c:v>
                </c:pt>
                <c:pt idx="551">
                  <c:v>2.0442047119140598</c:v>
                </c:pt>
                <c:pt idx="553">
                  <c:v>1.47776794433593</c:v>
                </c:pt>
                <c:pt idx="555">
                  <c:v>1.3812332153320299</c:v>
                </c:pt>
                <c:pt idx="556">
                  <c:v>2.2494049072265598</c:v>
                </c:pt>
                <c:pt idx="558">
                  <c:v>1.93660736083984</c:v>
                </c:pt>
                <c:pt idx="559">
                  <c:v>2.1254806518554599</c:v>
                </c:pt>
                <c:pt idx="561">
                  <c:v>1.5604553222656199</c:v>
                </c:pt>
                <c:pt idx="563">
                  <c:v>2.07962799072265</c:v>
                </c:pt>
                <c:pt idx="565">
                  <c:v>0.74306488037109297</c:v>
                </c:pt>
                <c:pt idx="567">
                  <c:v>1.5508117675781199</c:v>
                </c:pt>
                <c:pt idx="569">
                  <c:v>1.59574890136718</c:v>
                </c:pt>
                <c:pt idx="571">
                  <c:v>0.943634033203125</c:v>
                </c:pt>
                <c:pt idx="573">
                  <c:v>1.2894439697265601</c:v>
                </c:pt>
                <c:pt idx="575">
                  <c:v>1.73441314697265</c:v>
                </c:pt>
                <c:pt idx="577">
                  <c:v>2.0342788696289</c:v>
                </c:pt>
                <c:pt idx="579">
                  <c:v>1.2189712524414</c:v>
                </c:pt>
                <c:pt idx="581">
                  <c:v>1.4546051025390601</c:v>
                </c:pt>
                <c:pt idx="584">
                  <c:v>1.52040863037109</c:v>
                </c:pt>
                <c:pt idx="586">
                  <c:v>1.4741363525390601</c:v>
                </c:pt>
                <c:pt idx="588">
                  <c:v>2.2272644042968701</c:v>
                </c:pt>
                <c:pt idx="589">
                  <c:v>1.00795745849609</c:v>
                </c:pt>
                <c:pt idx="591">
                  <c:v>1.76274108886718</c:v>
                </c:pt>
                <c:pt idx="593">
                  <c:v>1.5819396972656199</c:v>
                </c:pt>
                <c:pt idx="595">
                  <c:v>1.69918060302734</c:v>
                </c:pt>
                <c:pt idx="597">
                  <c:v>1.4624786376953101</c:v>
                </c:pt>
                <c:pt idx="599">
                  <c:v>1.4206695556640601</c:v>
                </c:pt>
                <c:pt idx="601">
                  <c:v>1.80363464355468</c:v>
                </c:pt>
                <c:pt idx="603">
                  <c:v>2.0914535522460902</c:v>
                </c:pt>
                <c:pt idx="604">
                  <c:v>1.7444610595703101</c:v>
                </c:pt>
                <c:pt idx="606">
                  <c:v>1.0670089721679601</c:v>
                </c:pt>
                <c:pt idx="607">
                  <c:v>2.4898986816406201</c:v>
                </c:pt>
                <c:pt idx="609">
                  <c:v>0.84561920166015603</c:v>
                </c:pt>
                <c:pt idx="611">
                  <c:v>1.544677734375</c:v>
                </c:pt>
                <c:pt idx="613">
                  <c:v>1.0040054321289</c:v>
                </c:pt>
                <c:pt idx="614">
                  <c:v>1.2527999877929601</c:v>
                </c:pt>
                <c:pt idx="615">
                  <c:v>1.0075607299804601</c:v>
                </c:pt>
                <c:pt idx="617">
                  <c:v>1.9580383300781199</c:v>
                </c:pt>
                <c:pt idx="619">
                  <c:v>1.72914886474609</c:v>
                </c:pt>
                <c:pt idx="622">
                  <c:v>1.5869064331054601</c:v>
                </c:pt>
                <c:pt idx="624">
                  <c:v>1.5368118286132799</c:v>
                </c:pt>
                <c:pt idx="625">
                  <c:v>1.6268997192382799</c:v>
                </c:pt>
                <c:pt idx="627">
                  <c:v>2.2279357910156201</c:v>
                </c:pt>
                <c:pt idx="629">
                  <c:v>1.59535980224609</c:v>
                </c:pt>
                <c:pt idx="631">
                  <c:v>0.86055755615234297</c:v>
                </c:pt>
                <c:pt idx="633">
                  <c:v>1.64549255371093</c:v>
                </c:pt>
                <c:pt idx="634">
                  <c:v>2.10843658447265</c:v>
                </c:pt>
                <c:pt idx="637">
                  <c:v>0.7384033203125</c:v>
                </c:pt>
                <c:pt idx="638">
                  <c:v>5.2252044677734304</c:v>
                </c:pt>
                <c:pt idx="641">
                  <c:v>1.50125885009765</c:v>
                </c:pt>
                <c:pt idx="642">
                  <c:v>2.0374755859375</c:v>
                </c:pt>
                <c:pt idx="644">
                  <c:v>1.66600036621093</c:v>
                </c:pt>
                <c:pt idx="647">
                  <c:v>1.3590011596679601</c:v>
                </c:pt>
                <c:pt idx="649">
                  <c:v>1.55809020996093</c:v>
                </c:pt>
                <c:pt idx="651">
                  <c:v>1.29605865478515</c:v>
                </c:pt>
                <c:pt idx="653">
                  <c:v>1.31138610839843</c:v>
                </c:pt>
                <c:pt idx="655">
                  <c:v>1.256103515625</c:v>
                </c:pt>
                <c:pt idx="657">
                  <c:v>1.8538360595703101</c:v>
                </c:pt>
                <c:pt idx="659">
                  <c:v>1.76664733886718</c:v>
                </c:pt>
                <c:pt idx="662">
                  <c:v>1.3779067993164</c:v>
                </c:pt>
                <c:pt idx="664">
                  <c:v>1.44818115234375</c:v>
                </c:pt>
                <c:pt idx="665">
                  <c:v>2.2247619628906201</c:v>
                </c:pt>
                <c:pt idx="667">
                  <c:v>1.8227233886718699</c:v>
                </c:pt>
                <c:pt idx="668">
                  <c:v>1.6809387207031199</c:v>
                </c:pt>
                <c:pt idx="671">
                  <c:v>1.2142868041992101</c:v>
                </c:pt>
                <c:pt idx="673">
                  <c:v>2.04667663574218</c:v>
                </c:pt>
                <c:pt idx="674">
                  <c:v>1.0286636352539</c:v>
                </c:pt>
                <c:pt idx="676">
                  <c:v>1.6193389892578101</c:v>
                </c:pt>
                <c:pt idx="678">
                  <c:v>2.2296295166015598</c:v>
                </c:pt>
                <c:pt idx="680">
                  <c:v>1.93138122558593</c:v>
                </c:pt>
                <c:pt idx="682">
                  <c:v>1.49723815917968</c:v>
                </c:pt>
                <c:pt idx="684">
                  <c:v>1.4922866821289</c:v>
                </c:pt>
                <c:pt idx="686">
                  <c:v>1.39817810058593</c:v>
                </c:pt>
                <c:pt idx="688">
                  <c:v>1.27620697021484</c:v>
                </c:pt>
                <c:pt idx="690">
                  <c:v>1.62510681152343</c:v>
                </c:pt>
                <c:pt idx="692">
                  <c:v>1.6875076293945299</c:v>
                </c:pt>
                <c:pt idx="693">
                  <c:v>2.51666259765625</c:v>
                </c:pt>
                <c:pt idx="696">
                  <c:v>1.4274215698242101</c:v>
                </c:pt>
                <c:pt idx="698">
                  <c:v>1.09792327880859</c:v>
                </c:pt>
                <c:pt idx="699">
                  <c:v>2.2893295288085902</c:v>
                </c:pt>
                <c:pt idx="700">
                  <c:v>1.4232177734375</c:v>
                </c:pt>
                <c:pt idx="702">
                  <c:v>1.6328887939453101</c:v>
                </c:pt>
                <c:pt idx="704">
                  <c:v>1.4415817260742101</c:v>
                </c:pt>
                <c:pt idx="707">
                  <c:v>0.943389892578125</c:v>
                </c:pt>
                <c:pt idx="709">
                  <c:v>2.0642318725585902</c:v>
                </c:pt>
                <c:pt idx="711">
                  <c:v>1.6690139770507799</c:v>
                </c:pt>
                <c:pt idx="714">
                  <c:v>1.8917770385742101</c:v>
                </c:pt>
                <c:pt idx="715">
                  <c:v>2.1236267089843701</c:v>
                </c:pt>
                <c:pt idx="717">
                  <c:v>2.8641357421875</c:v>
                </c:pt>
                <c:pt idx="718">
                  <c:v>10.381233215331999</c:v>
                </c:pt>
                <c:pt idx="720">
                  <c:v>6.2616653442382804</c:v>
                </c:pt>
                <c:pt idx="722">
                  <c:v>1.5678787231445299</c:v>
                </c:pt>
                <c:pt idx="724">
                  <c:v>0.193405151367187</c:v>
                </c:pt>
                <c:pt idx="726">
                  <c:v>1.05424499511718</c:v>
                </c:pt>
                <c:pt idx="728">
                  <c:v>1.69625091552734</c:v>
                </c:pt>
                <c:pt idx="731">
                  <c:v>1.5221939086914</c:v>
                </c:pt>
                <c:pt idx="732">
                  <c:v>1.52239990234375</c:v>
                </c:pt>
                <c:pt idx="733">
                  <c:v>0.74091339111328103</c:v>
                </c:pt>
                <c:pt idx="735">
                  <c:v>1.72988128662109</c:v>
                </c:pt>
                <c:pt idx="737">
                  <c:v>1.6442794799804601</c:v>
                </c:pt>
                <c:pt idx="739">
                  <c:v>1.1779937744140601</c:v>
                </c:pt>
                <c:pt idx="740">
                  <c:v>2.3433990478515598</c:v>
                </c:pt>
                <c:pt idx="742">
                  <c:v>1.9020309448242101</c:v>
                </c:pt>
                <c:pt idx="745">
                  <c:v>1.4558181762695299</c:v>
                </c:pt>
                <c:pt idx="747">
                  <c:v>1.06291198730468</c:v>
                </c:pt>
                <c:pt idx="749">
                  <c:v>2.7333450317382799</c:v>
                </c:pt>
                <c:pt idx="751">
                  <c:v>1.6378936767578101</c:v>
                </c:pt>
                <c:pt idx="753">
                  <c:v>2.21512603759765</c:v>
                </c:pt>
                <c:pt idx="755">
                  <c:v>1.82078552246093</c:v>
                </c:pt>
                <c:pt idx="757">
                  <c:v>2.5394058227539</c:v>
                </c:pt>
                <c:pt idx="759">
                  <c:v>2.23331451416015</c:v>
                </c:pt>
                <c:pt idx="761">
                  <c:v>1.20512390136718</c:v>
                </c:pt>
                <c:pt idx="763">
                  <c:v>2.1322097778320299</c:v>
                </c:pt>
                <c:pt idx="765">
                  <c:v>1.2586364746093699</c:v>
                </c:pt>
                <c:pt idx="767">
                  <c:v>1.7197189331054601</c:v>
                </c:pt>
                <c:pt idx="769">
                  <c:v>1.6727828979492101</c:v>
                </c:pt>
                <c:pt idx="771">
                  <c:v>1.6607971191406199</c:v>
                </c:pt>
                <c:pt idx="773">
                  <c:v>1.2743835449218699</c:v>
                </c:pt>
                <c:pt idx="775">
                  <c:v>2.41180419921875</c:v>
                </c:pt>
                <c:pt idx="776">
                  <c:v>2.5796890258789</c:v>
                </c:pt>
                <c:pt idx="778">
                  <c:v>1.15645599365234</c:v>
                </c:pt>
                <c:pt idx="781">
                  <c:v>1.7441101074218699</c:v>
                </c:pt>
                <c:pt idx="783">
                  <c:v>1.3149337768554601</c:v>
                </c:pt>
                <c:pt idx="785">
                  <c:v>1.20919036865234</c:v>
                </c:pt>
                <c:pt idx="787">
                  <c:v>1.9765701293945299</c:v>
                </c:pt>
                <c:pt idx="789">
                  <c:v>1.4929733276367101</c:v>
                </c:pt>
                <c:pt idx="791">
                  <c:v>0.85300445556640603</c:v>
                </c:pt>
                <c:pt idx="793">
                  <c:v>2.74893951416015</c:v>
                </c:pt>
                <c:pt idx="795">
                  <c:v>1.5047912597656199</c:v>
                </c:pt>
                <c:pt idx="796">
                  <c:v>1.43288421630859</c:v>
                </c:pt>
                <c:pt idx="798">
                  <c:v>2.2090988159179599</c:v>
                </c:pt>
                <c:pt idx="800">
                  <c:v>1.2537307739257799</c:v>
                </c:pt>
                <c:pt idx="802">
                  <c:v>1.3355178833007799</c:v>
                </c:pt>
                <c:pt idx="804">
                  <c:v>0.98763275146484297</c:v>
                </c:pt>
                <c:pt idx="806">
                  <c:v>2.0719299316406201</c:v>
                </c:pt>
                <c:pt idx="808">
                  <c:v>0.485549926757812</c:v>
                </c:pt>
                <c:pt idx="810">
                  <c:v>1.37392425537109</c:v>
                </c:pt>
                <c:pt idx="811">
                  <c:v>1.1852493286132799</c:v>
                </c:pt>
                <c:pt idx="813">
                  <c:v>1.12953948974609</c:v>
                </c:pt>
                <c:pt idx="815">
                  <c:v>1.7227859497070299</c:v>
                </c:pt>
                <c:pt idx="817">
                  <c:v>1.7517776489257799</c:v>
                </c:pt>
                <c:pt idx="819">
                  <c:v>1.45711517333984</c:v>
                </c:pt>
                <c:pt idx="821">
                  <c:v>2.1474380493164</c:v>
                </c:pt>
                <c:pt idx="823">
                  <c:v>1.4700622558593699</c:v>
                </c:pt>
                <c:pt idx="825">
                  <c:v>1.86287689208984</c:v>
                </c:pt>
                <c:pt idx="826">
                  <c:v>2.4862213134765598</c:v>
                </c:pt>
                <c:pt idx="827">
                  <c:v>1.87227630615234</c:v>
                </c:pt>
                <c:pt idx="829">
                  <c:v>4.3177185058593697</c:v>
                </c:pt>
                <c:pt idx="830">
                  <c:v>5.00555419921875</c:v>
                </c:pt>
                <c:pt idx="832">
                  <c:v>8.9069442749023402</c:v>
                </c:pt>
                <c:pt idx="833">
                  <c:v>11.527473449706999</c:v>
                </c:pt>
                <c:pt idx="834">
                  <c:v>17.729728698730401</c:v>
                </c:pt>
                <c:pt idx="835">
                  <c:v>22.238174438476499</c:v>
                </c:pt>
                <c:pt idx="836">
                  <c:v>18.5232238769531</c:v>
                </c:pt>
                <c:pt idx="837">
                  <c:v>12.6602783203125</c:v>
                </c:pt>
                <c:pt idx="838">
                  <c:v>12.4432678222656</c:v>
                </c:pt>
                <c:pt idx="839">
                  <c:v>8.8232116699218697</c:v>
                </c:pt>
                <c:pt idx="840">
                  <c:v>8.3265686035156197</c:v>
                </c:pt>
                <c:pt idx="841">
                  <c:v>7.8420257568359304</c:v>
                </c:pt>
                <c:pt idx="842">
                  <c:v>6.0032653808593697</c:v>
                </c:pt>
                <c:pt idx="843">
                  <c:v>5.9160232543945304</c:v>
                </c:pt>
                <c:pt idx="844">
                  <c:v>6.9121246337890598</c:v>
                </c:pt>
                <c:pt idx="845">
                  <c:v>7.0535125732421804</c:v>
                </c:pt>
                <c:pt idx="847">
                  <c:v>7.5658264160156197</c:v>
                </c:pt>
                <c:pt idx="848">
                  <c:v>8.3967666625976491</c:v>
                </c:pt>
                <c:pt idx="850">
                  <c:v>9.0931625366210902</c:v>
                </c:pt>
                <c:pt idx="851">
                  <c:v>12.0847625732421</c:v>
                </c:pt>
                <c:pt idx="852">
                  <c:v>15.55078125</c:v>
                </c:pt>
                <c:pt idx="854">
                  <c:v>12.648941040039</c:v>
                </c:pt>
                <c:pt idx="855">
                  <c:v>4.0027084350585902</c:v>
                </c:pt>
                <c:pt idx="857">
                  <c:v>1.3478775024414</c:v>
                </c:pt>
                <c:pt idx="859">
                  <c:v>2.5561447143554599</c:v>
                </c:pt>
                <c:pt idx="861">
                  <c:v>0.36763763427734297</c:v>
                </c:pt>
                <c:pt idx="863">
                  <c:v>2.3344268798828098</c:v>
                </c:pt>
                <c:pt idx="864">
                  <c:v>2.8431320190429599</c:v>
                </c:pt>
                <c:pt idx="866">
                  <c:v>2.1665802001953098</c:v>
                </c:pt>
                <c:pt idx="867">
                  <c:v>7.1670455932617099</c:v>
                </c:pt>
                <c:pt idx="869">
                  <c:v>8.2771682739257795</c:v>
                </c:pt>
                <c:pt idx="870">
                  <c:v>2.5891418457031201</c:v>
                </c:pt>
                <c:pt idx="873">
                  <c:v>1.9723815917968699</c:v>
                </c:pt>
                <c:pt idx="875">
                  <c:v>1.40953063964843</c:v>
                </c:pt>
                <c:pt idx="877">
                  <c:v>0.800079345703125</c:v>
                </c:pt>
                <c:pt idx="879">
                  <c:v>1.28542327880859</c:v>
                </c:pt>
                <c:pt idx="881">
                  <c:v>1.7024459838867101</c:v>
                </c:pt>
                <c:pt idx="883">
                  <c:v>0.97761535644531194</c:v>
                </c:pt>
                <c:pt idx="884">
                  <c:v>1.76573181152343</c:v>
                </c:pt>
                <c:pt idx="886">
                  <c:v>1.9078292846679601</c:v>
                </c:pt>
                <c:pt idx="888">
                  <c:v>1.2522125244140601</c:v>
                </c:pt>
                <c:pt idx="890">
                  <c:v>1.6920089721679601</c:v>
                </c:pt>
                <c:pt idx="892">
                  <c:v>1.3361358642578101</c:v>
                </c:pt>
                <c:pt idx="894">
                  <c:v>1.0836257934570299</c:v>
                </c:pt>
                <c:pt idx="896">
                  <c:v>1.8209381103515601</c:v>
                </c:pt>
                <c:pt idx="898">
                  <c:v>2.0167160034179599</c:v>
                </c:pt>
                <c:pt idx="900">
                  <c:v>0.39788055419921797</c:v>
                </c:pt>
                <c:pt idx="901">
                  <c:v>1.73323822021484</c:v>
                </c:pt>
                <c:pt idx="903">
                  <c:v>1.15350341796875</c:v>
                </c:pt>
                <c:pt idx="905">
                  <c:v>0.34889984130859297</c:v>
                </c:pt>
                <c:pt idx="906">
                  <c:v>1.7396316528320299</c:v>
                </c:pt>
                <c:pt idx="908">
                  <c:v>2.0850906372070299</c:v>
                </c:pt>
                <c:pt idx="910">
                  <c:v>1.8675308227539</c:v>
                </c:pt>
                <c:pt idx="912">
                  <c:v>1.2945327758789</c:v>
                </c:pt>
                <c:pt idx="914">
                  <c:v>2.1542892456054599</c:v>
                </c:pt>
                <c:pt idx="916">
                  <c:v>7.59393310546875</c:v>
                </c:pt>
                <c:pt idx="918">
                  <c:v>3.2919998168945299</c:v>
                </c:pt>
                <c:pt idx="920">
                  <c:v>2.21580505371093</c:v>
                </c:pt>
                <c:pt idx="922">
                  <c:v>2.4494094848632799</c:v>
                </c:pt>
                <c:pt idx="924">
                  <c:v>1.15164947509765</c:v>
                </c:pt>
                <c:pt idx="926">
                  <c:v>1.3446197509765601</c:v>
                </c:pt>
                <c:pt idx="928">
                  <c:v>1.75882720947265</c:v>
                </c:pt>
                <c:pt idx="930">
                  <c:v>1.5076904296875</c:v>
                </c:pt>
                <c:pt idx="932">
                  <c:v>1.6795806884765601</c:v>
                </c:pt>
                <c:pt idx="933">
                  <c:v>0.99271392822265603</c:v>
                </c:pt>
                <c:pt idx="935">
                  <c:v>1.5581359863281199</c:v>
                </c:pt>
                <c:pt idx="938">
                  <c:v>1.3114013671875</c:v>
                </c:pt>
                <c:pt idx="940">
                  <c:v>1.3854522705078101</c:v>
                </c:pt>
                <c:pt idx="942">
                  <c:v>0.60105133056640603</c:v>
                </c:pt>
                <c:pt idx="943">
                  <c:v>1.84771728515625</c:v>
                </c:pt>
                <c:pt idx="944">
                  <c:v>7.59867095947265</c:v>
                </c:pt>
                <c:pt idx="945">
                  <c:v>14.609001159667899</c:v>
                </c:pt>
                <c:pt idx="947">
                  <c:v>10.8919219970703</c:v>
                </c:pt>
                <c:pt idx="948">
                  <c:v>7.89691162109375</c:v>
                </c:pt>
                <c:pt idx="950">
                  <c:v>5.5665054321289</c:v>
                </c:pt>
                <c:pt idx="952">
                  <c:v>7.0429382324218697</c:v>
                </c:pt>
                <c:pt idx="953">
                  <c:v>5.1995544433593697</c:v>
                </c:pt>
                <c:pt idx="955">
                  <c:v>6.1856002807617099</c:v>
                </c:pt>
                <c:pt idx="956">
                  <c:v>6.2856369018554599</c:v>
                </c:pt>
                <c:pt idx="958">
                  <c:v>6.1910171508789</c:v>
                </c:pt>
                <c:pt idx="960">
                  <c:v>5.16925048828125</c:v>
                </c:pt>
                <c:pt idx="962">
                  <c:v>7.5203781127929599</c:v>
                </c:pt>
                <c:pt idx="963">
                  <c:v>5.4614105224609304</c:v>
                </c:pt>
                <c:pt idx="964">
                  <c:v>7.4984970092773402</c:v>
                </c:pt>
                <c:pt idx="965">
                  <c:v>9.0127487182617099</c:v>
                </c:pt>
                <c:pt idx="967">
                  <c:v>9.2995147705078107</c:v>
                </c:pt>
                <c:pt idx="968">
                  <c:v>12.0774993896484</c:v>
                </c:pt>
                <c:pt idx="969">
                  <c:v>10.864784240722599</c:v>
                </c:pt>
                <c:pt idx="970">
                  <c:v>10.6382446289062</c:v>
                </c:pt>
                <c:pt idx="972">
                  <c:v>6.9764938354492099</c:v>
                </c:pt>
                <c:pt idx="974">
                  <c:v>4.1147689819335902</c:v>
                </c:pt>
                <c:pt idx="976">
                  <c:v>2.59342956542968</c:v>
                </c:pt>
                <c:pt idx="977">
                  <c:v>3.1847152709960902</c:v>
                </c:pt>
                <c:pt idx="979">
                  <c:v>1.5601882934570299</c:v>
                </c:pt>
                <c:pt idx="980">
                  <c:v>2.3803253173828098</c:v>
                </c:pt>
                <c:pt idx="982">
                  <c:v>3.2593307495117099</c:v>
                </c:pt>
                <c:pt idx="983">
                  <c:v>6.574951171875</c:v>
                </c:pt>
                <c:pt idx="984">
                  <c:v>6.4582672119140598</c:v>
                </c:pt>
                <c:pt idx="985">
                  <c:v>4.3048629760742099</c:v>
                </c:pt>
                <c:pt idx="987">
                  <c:v>1.9832229614257799</c:v>
                </c:pt>
                <c:pt idx="989">
                  <c:v>1.75804138183593</c:v>
                </c:pt>
                <c:pt idx="991">
                  <c:v>1.8736572265625</c:v>
                </c:pt>
                <c:pt idx="993">
                  <c:v>0.85367584228515603</c:v>
                </c:pt>
                <c:pt idx="995">
                  <c:v>1.5871353149414</c:v>
                </c:pt>
                <c:pt idx="998">
                  <c:v>1.4963073730468699</c:v>
                </c:pt>
                <c:pt idx="1000">
                  <c:v>1.1005401611328101</c:v>
                </c:pt>
                <c:pt idx="1002">
                  <c:v>2.0983200073242099</c:v>
                </c:pt>
                <c:pt idx="1003">
                  <c:v>1.20927429199218</c:v>
                </c:pt>
                <c:pt idx="1004">
                  <c:v>3.52197265625</c:v>
                </c:pt>
                <c:pt idx="1005">
                  <c:v>6.2538833618164</c:v>
                </c:pt>
                <c:pt idx="1006">
                  <c:v>8.8404693603515607</c:v>
                </c:pt>
                <c:pt idx="1007">
                  <c:v>7.4540481567382804</c:v>
                </c:pt>
                <c:pt idx="1008">
                  <c:v>5.3781814575195304</c:v>
                </c:pt>
                <c:pt idx="1009">
                  <c:v>3.07316589355468</c:v>
                </c:pt>
                <c:pt idx="1010">
                  <c:v>2.7942123413085902</c:v>
                </c:pt>
                <c:pt idx="1011">
                  <c:v>1.7613067626953101</c:v>
                </c:pt>
                <c:pt idx="1012">
                  <c:v>2.5283737182617099</c:v>
                </c:pt>
                <c:pt idx="1013">
                  <c:v>2.7646636962890598</c:v>
                </c:pt>
                <c:pt idx="1014">
                  <c:v>2.2369308471679599</c:v>
                </c:pt>
                <c:pt idx="1016">
                  <c:v>2.7129745483398402</c:v>
                </c:pt>
                <c:pt idx="1017">
                  <c:v>1.86552429199218</c:v>
                </c:pt>
                <c:pt idx="1018">
                  <c:v>2.33084869384765</c:v>
                </c:pt>
                <c:pt idx="1019">
                  <c:v>3.7425079345703098</c:v>
                </c:pt>
                <c:pt idx="1021">
                  <c:v>2.2539596557617099</c:v>
                </c:pt>
                <c:pt idx="1023">
                  <c:v>1.51493835449218</c:v>
                </c:pt>
                <c:pt idx="1025">
                  <c:v>1.4524688720703101</c:v>
                </c:pt>
                <c:pt idx="1027">
                  <c:v>1.6886672973632799</c:v>
                </c:pt>
                <c:pt idx="1029">
                  <c:v>1.5669479370117101</c:v>
                </c:pt>
                <c:pt idx="1031">
                  <c:v>1.6044464111328101</c:v>
                </c:pt>
                <c:pt idx="1033">
                  <c:v>2.3082962036132799</c:v>
                </c:pt>
                <c:pt idx="1034">
                  <c:v>1.5050582885742101</c:v>
                </c:pt>
                <c:pt idx="1035">
                  <c:v>2.7586441040039</c:v>
                </c:pt>
                <c:pt idx="1036">
                  <c:v>3.2069168090820299</c:v>
                </c:pt>
                <c:pt idx="1037">
                  <c:v>3.8890914916992099</c:v>
                </c:pt>
                <c:pt idx="1038">
                  <c:v>2.4612731933593701</c:v>
                </c:pt>
                <c:pt idx="1039">
                  <c:v>2.019775390625</c:v>
                </c:pt>
                <c:pt idx="1041">
                  <c:v>2.4651412963867099</c:v>
                </c:pt>
                <c:pt idx="1042">
                  <c:v>3.5797958374023402</c:v>
                </c:pt>
                <c:pt idx="1043">
                  <c:v>3.9863052368164</c:v>
                </c:pt>
                <c:pt idx="1044">
                  <c:v>5.5624084472656197</c:v>
                </c:pt>
                <c:pt idx="1045">
                  <c:v>4.11712646484375</c:v>
                </c:pt>
                <c:pt idx="1046">
                  <c:v>5.73486328125</c:v>
                </c:pt>
                <c:pt idx="1047">
                  <c:v>4.3848419189453098</c:v>
                </c:pt>
                <c:pt idx="1048">
                  <c:v>4.7633056640625</c:v>
                </c:pt>
                <c:pt idx="1049">
                  <c:v>6.5018997192382804</c:v>
                </c:pt>
                <c:pt idx="1050">
                  <c:v>6.21732330322265</c:v>
                </c:pt>
                <c:pt idx="1052">
                  <c:v>6.62992095947265</c:v>
                </c:pt>
                <c:pt idx="1053">
                  <c:v>7.1219329833984304</c:v>
                </c:pt>
                <c:pt idx="1054">
                  <c:v>6.0207443237304599</c:v>
                </c:pt>
                <c:pt idx="1055">
                  <c:v>9.3309402465820295</c:v>
                </c:pt>
                <c:pt idx="1056">
                  <c:v>7.9758605957031197</c:v>
                </c:pt>
                <c:pt idx="1057">
                  <c:v>8.8915710449218697</c:v>
                </c:pt>
                <c:pt idx="1058">
                  <c:v>8.7548904418945295</c:v>
                </c:pt>
                <c:pt idx="1059">
                  <c:v>10.085899353027299</c:v>
                </c:pt>
                <c:pt idx="1060">
                  <c:v>10.939689636230399</c:v>
                </c:pt>
                <c:pt idx="1061">
                  <c:v>10.7470550537109</c:v>
                </c:pt>
                <c:pt idx="1062">
                  <c:v>12.5986328125</c:v>
                </c:pt>
                <c:pt idx="1063">
                  <c:v>14.0090637207031</c:v>
                </c:pt>
                <c:pt idx="1064">
                  <c:v>15.2009735107421</c:v>
                </c:pt>
                <c:pt idx="1065">
                  <c:v>16.014945983886701</c:v>
                </c:pt>
                <c:pt idx="1066">
                  <c:v>17.108253479003899</c:v>
                </c:pt>
                <c:pt idx="1067">
                  <c:v>18.932823181152301</c:v>
                </c:pt>
                <c:pt idx="1068">
                  <c:v>21.331619262695298</c:v>
                </c:pt>
                <c:pt idx="1069">
                  <c:v>23.1585388183593</c:v>
                </c:pt>
                <c:pt idx="1070">
                  <c:v>27.898567199706999</c:v>
                </c:pt>
                <c:pt idx="1071">
                  <c:v>32.939720153808501</c:v>
                </c:pt>
                <c:pt idx="1072">
                  <c:v>39.269515991210902</c:v>
                </c:pt>
                <c:pt idx="1073">
                  <c:v>30.577537536621001</c:v>
                </c:pt>
                <c:pt idx="1074">
                  <c:v>25.655296325683501</c:v>
                </c:pt>
                <c:pt idx="1075">
                  <c:v>21.770957946777301</c:v>
                </c:pt>
                <c:pt idx="1076">
                  <c:v>19.772811889648398</c:v>
                </c:pt>
                <c:pt idx="1077">
                  <c:v>18.060783386230401</c:v>
                </c:pt>
                <c:pt idx="1078">
                  <c:v>15.2990417480468</c:v>
                </c:pt>
                <c:pt idx="1079">
                  <c:v>15.384483337402299</c:v>
                </c:pt>
                <c:pt idx="1080">
                  <c:v>13.856941223144499</c:v>
                </c:pt>
                <c:pt idx="1081">
                  <c:v>12.685157775878899</c:v>
                </c:pt>
                <c:pt idx="1082">
                  <c:v>13.967857360839799</c:v>
                </c:pt>
                <c:pt idx="1083">
                  <c:v>12.311973571777299</c:v>
                </c:pt>
                <c:pt idx="1084">
                  <c:v>11.8780975341796</c:v>
                </c:pt>
                <c:pt idx="1085">
                  <c:v>9.8902282714843697</c:v>
                </c:pt>
                <c:pt idx="1086">
                  <c:v>8.4883728027343697</c:v>
                </c:pt>
                <c:pt idx="1087">
                  <c:v>8.76220703125</c:v>
                </c:pt>
                <c:pt idx="1088">
                  <c:v>9.0034408569335902</c:v>
                </c:pt>
                <c:pt idx="1089">
                  <c:v>8.2356033325195295</c:v>
                </c:pt>
                <c:pt idx="1090">
                  <c:v>7.1521911621093697</c:v>
                </c:pt>
                <c:pt idx="1092">
                  <c:v>6.7601165771484304</c:v>
                </c:pt>
                <c:pt idx="1093">
                  <c:v>7.7283630371093697</c:v>
                </c:pt>
                <c:pt idx="1094">
                  <c:v>5.80973052978515</c:v>
                </c:pt>
                <c:pt idx="1095">
                  <c:v>6.138671875</c:v>
                </c:pt>
                <c:pt idx="1096">
                  <c:v>5.4537353515625</c:v>
                </c:pt>
                <c:pt idx="1097">
                  <c:v>4.3259506225585902</c:v>
                </c:pt>
                <c:pt idx="1098">
                  <c:v>4.6160202026367099</c:v>
                </c:pt>
                <c:pt idx="1099">
                  <c:v>4.9698715209960902</c:v>
                </c:pt>
                <c:pt idx="1100">
                  <c:v>4.2521591186523402</c:v>
                </c:pt>
                <c:pt idx="1101">
                  <c:v>2.7873840332031201</c:v>
                </c:pt>
                <c:pt idx="1102">
                  <c:v>3.7152099609375</c:v>
                </c:pt>
                <c:pt idx="1103">
                  <c:v>4.0297164916992099</c:v>
                </c:pt>
                <c:pt idx="1104">
                  <c:v>4.09796142578125</c:v>
                </c:pt>
                <c:pt idx="1105">
                  <c:v>4.27105712890625</c:v>
                </c:pt>
                <c:pt idx="1107">
                  <c:v>2.574462890625</c:v>
                </c:pt>
                <c:pt idx="1108">
                  <c:v>4.3442230224609304</c:v>
                </c:pt>
                <c:pt idx="1110">
                  <c:v>3.7072677612304599</c:v>
                </c:pt>
                <c:pt idx="1111">
                  <c:v>3.80766296386718</c:v>
                </c:pt>
                <c:pt idx="1112">
                  <c:v>2.10234069824218</c:v>
                </c:pt>
                <c:pt idx="1114">
                  <c:v>2.3015670776367099</c:v>
                </c:pt>
                <c:pt idx="1115">
                  <c:v>1.97414398193359</c:v>
                </c:pt>
                <c:pt idx="1118">
                  <c:v>1.7691650390625</c:v>
                </c:pt>
                <c:pt idx="1120">
                  <c:v>1.8648986816406199</c:v>
                </c:pt>
                <c:pt idx="1121">
                  <c:v>1.5018234252929601</c:v>
                </c:pt>
                <c:pt idx="1122">
                  <c:v>3.4663238525390598</c:v>
                </c:pt>
                <c:pt idx="1124">
                  <c:v>3.95726013183593</c:v>
                </c:pt>
                <c:pt idx="1126">
                  <c:v>2.8745193481445299</c:v>
                </c:pt>
                <c:pt idx="1127">
                  <c:v>1.6208267211914</c:v>
                </c:pt>
                <c:pt idx="1128">
                  <c:v>1.9985122680664</c:v>
                </c:pt>
                <c:pt idx="1129">
                  <c:v>1.825439453125</c:v>
                </c:pt>
                <c:pt idx="1131">
                  <c:v>2.2111358642578098</c:v>
                </c:pt>
                <c:pt idx="1132">
                  <c:v>1.1192169189453101</c:v>
                </c:pt>
                <c:pt idx="1134">
                  <c:v>2.0220260620117099</c:v>
                </c:pt>
                <c:pt idx="1137">
                  <c:v>1.55483245849609</c:v>
                </c:pt>
                <c:pt idx="1139">
                  <c:v>1.3257980346679601</c:v>
                </c:pt>
                <c:pt idx="1141">
                  <c:v>1.9493103027343699</c:v>
                </c:pt>
                <c:pt idx="1143">
                  <c:v>0.27065277099609297</c:v>
                </c:pt>
                <c:pt idx="1144">
                  <c:v>1.46806335449218</c:v>
                </c:pt>
                <c:pt idx="1146">
                  <c:v>0.81752014160156194</c:v>
                </c:pt>
                <c:pt idx="1149">
                  <c:v>2.2300491333007799</c:v>
                </c:pt>
                <c:pt idx="1151">
                  <c:v>1.6537628173828101</c:v>
                </c:pt>
                <c:pt idx="1152">
                  <c:v>1.1161041259765601</c:v>
                </c:pt>
                <c:pt idx="1154">
                  <c:v>1.7753982543945299</c:v>
                </c:pt>
                <c:pt idx="1155">
                  <c:v>1.55973052978515</c:v>
                </c:pt>
                <c:pt idx="1157">
                  <c:v>1.7544937133789</c:v>
                </c:pt>
                <c:pt idx="1159">
                  <c:v>1.2135086059570299</c:v>
                </c:pt>
                <c:pt idx="1161">
                  <c:v>1.72159576416015</c:v>
                </c:pt>
                <c:pt idx="1163">
                  <c:v>1.5115432739257799</c:v>
                </c:pt>
                <c:pt idx="1165">
                  <c:v>1.4870529174804601</c:v>
                </c:pt>
                <c:pt idx="1166">
                  <c:v>1.4115142822265601</c:v>
                </c:pt>
                <c:pt idx="1168">
                  <c:v>1.5714111328125</c:v>
                </c:pt>
                <c:pt idx="1170">
                  <c:v>1.7089996337890601</c:v>
                </c:pt>
                <c:pt idx="1172">
                  <c:v>2.0406112670898402</c:v>
                </c:pt>
                <c:pt idx="1174">
                  <c:v>4.2748947143554599</c:v>
                </c:pt>
                <c:pt idx="1176">
                  <c:v>6.1212844848632804</c:v>
                </c:pt>
                <c:pt idx="1177">
                  <c:v>8.6688385009765607</c:v>
                </c:pt>
                <c:pt idx="1178">
                  <c:v>7.9029846191406197</c:v>
                </c:pt>
                <c:pt idx="1179">
                  <c:v>4.2391281127929599</c:v>
                </c:pt>
                <c:pt idx="1180">
                  <c:v>4.3000564575195304</c:v>
                </c:pt>
                <c:pt idx="1181">
                  <c:v>3.1424179077148402</c:v>
                </c:pt>
                <c:pt idx="1183">
                  <c:v>2.8629074096679599</c:v>
                </c:pt>
                <c:pt idx="1184">
                  <c:v>3.3296737670898402</c:v>
                </c:pt>
                <c:pt idx="1186">
                  <c:v>1.6443176269531199</c:v>
                </c:pt>
                <c:pt idx="1187">
                  <c:v>1.5014190673828101</c:v>
                </c:pt>
                <c:pt idx="1189">
                  <c:v>3.13134765625</c:v>
                </c:pt>
                <c:pt idx="1191">
                  <c:v>1.36979675292968</c:v>
                </c:pt>
                <c:pt idx="1193">
                  <c:v>1.6177062988281199</c:v>
                </c:pt>
                <c:pt idx="1195">
                  <c:v>0.635894775390625</c:v>
                </c:pt>
                <c:pt idx="1196">
                  <c:v>1.7843704223632799</c:v>
                </c:pt>
                <c:pt idx="1198">
                  <c:v>-0.68160247802734297</c:v>
                </c:pt>
                <c:pt idx="1200">
                  <c:v>1.45310974121093</c:v>
                </c:pt>
                <c:pt idx="1201">
                  <c:v>2.69498443603515</c:v>
                </c:pt>
                <c:pt idx="1203">
                  <c:v>1.05863189697265</c:v>
                </c:pt>
                <c:pt idx="1205">
                  <c:v>1.4868469238281199</c:v>
                </c:pt>
                <c:pt idx="1207">
                  <c:v>2.5011825561523402</c:v>
                </c:pt>
                <c:pt idx="1209">
                  <c:v>1.5413360595703101</c:v>
                </c:pt>
                <c:pt idx="1211">
                  <c:v>1.83956146240234</c:v>
                </c:pt>
                <c:pt idx="1213">
                  <c:v>0.670562744140625</c:v>
                </c:pt>
                <c:pt idx="1214">
                  <c:v>2.1501541137695299</c:v>
                </c:pt>
                <c:pt idx="1216">
                  <c:v>2.2406234741210902</c:v>
                </c:pt>
                <c:pt idx="1218">
                  <c:v>1.05403900146484</c:v>
                </c:pt>
                <c:pt idx="1220">
                  <c:v>1.1242828369140601</c:v>
                </c:pt>
                <c:pt idx="1223">
                  <c:v>1.26043701171875</c:v>
                </c:pt>
                <c:pt idx="1225">
                  <c:v>0.83123016357421797</c:v>
                </c:pt>
                <c:pt idx="1226">
                  <c:v>2.5282058715820299</c:v>
                </c:pt>
                <c:pt idx="1228">
                  <c:v>1.38393402099609</c:v>
                </c:pt>
                <c:pt idx="1230">
                  <c:v>1.2489318847656199</c:v>
                </c:pt>
                <c:pt idx="1233">
                  <c:v>1.32440185546875</c:v>
                </c:pt>
                <c:pt idx="1235">
                  <c:v>1.8803024291992101</c:v>
                </c:pt>
                <c:pt idx="1237">
                  <c:v>1.29763031005859</c:v>
                </c:pt>
                <c:pt idx="1239">
                  <c:v>1.7301712036132799</c:v>
                </c:pt>
                <c:pt idx="1241">
                  <c:v>0.488372802734375</c:v>
                </c:pt>
                <c:pt idx="1242">
                  <c:v>1.6214599609375</c:v>
                </c:pt>
                <c:pt idx="1244">
                  <c:v>1.46309661865234</c:v>
                </c:pt>
                <c:pt idx="1247">
                  <c:v>1.3794097900390601</c:v>
                </c:pt>
                <c:pt idx="1249">
                  <c:v>1.6947937011718699</c:v>
                </c:pt>
                <c:pt idx="1251">
                  <c:v>1.3209762573242101</c:v>
                </c:pt>
                <c:pt idx="1253">
                  <c:v>1.6148223876953101</c:v>
                </c:pt>
                <c:pt idx="1255">
                  <c:v>1.6224136352539</c:v>
                </c:pt>
                <c:pt idx="1257">
                  <c:v>1.3015670776367101</c:v>
                </c:pt>
                <c:pt idx="1259">
                  <c:v>1.89141845703125</c:v>
                </c:pt>
                <c:pt idx="1261">
                  <c:v>0.70538330078125</c:v>
                </c:pt>
                <c:pt idx="1262">
                  <c:v>1.75954437255859</c:v>
                </c:pt>
                <c:pt idx="1264">
                  <c:v>1.08470153808593</c:v>
                </c:pt>
                <c:pt idx="1266">
                  <c:v>1.2754669189453101</c:v>
                </c:pt>
                <c:pt idx="1267">
                  <c:v>2.3720779418945299</c:v>
                </c:pt>
                <c:pt idx="1269">
                  <c:v>1.5787048339843699</c:v>
                </c:pt>
                <c:pt idx="1271">
                  <c:v>0.89054870605468694</c:v>
                </c:pt>
                <c:pt idx="1273">
                  <c:v>1.28509521484375</c:v>
                </c:pt>
                <c:pt idx="1274">
                  <c:v>0.66643524169921797</c:v>
                </c:pt>
                <c:pt idx="1276">
                  <c:v>1.22593688964843</c:v>
                </c:pt>
                <c:pt idx="1278">
                  <c:v>0.75243377685546797</c:v>
                </c:pt>
                <c:pt idx="1279">
                  <c:v>2.36612701416015</c:v>
                </c:pt>
                <c:pt idx="1281">
                  <c:v>1.7474288940429601</c:v>
                </c:pt>
                <c:pt idx="1283">
                  <c:v>2.1325759887695299</c:v>
                </c:pt>
                <c:pt idx="1285">
                  <c:v>1.86491394042968</c:v>
                </c:pt>
                <c:pt idx="1288">
                  <c:v>1.6649856567382799</c:v>
                </c:pt>
                <c:pt idx="1289">
                  <c:v>1.25689697265625</c:v>
                </c:pt>
                <c:pt idx="1291">
                  <c:v>1.56614685058593</c:v>
                </c:pt>
                <c:pt idx="1293">
                  <c:v>2.1059036254882799</c:v>
                </c:pt>
                <c:pt idx="1295">
                  <c:v>2.16020202636718</c:v>
                </c:pt>
                <c:pt idx="1298">
                  <c:v>1.25022888183593</c:v>
                </c:pt>
                <c:pt idx="1300">
                  <c:v>1.7036666870117101</c:v>
                </c:pt>
                <c:pt idx="1301">
                  <c:v>0.897705078125</c:v>
                </c:pt>
                <c:pt idx="1303">
                  <c:v>1.7049865722656199</c:v>
                </c:pt>
                <c:pt idx="1304">
                  <c:v>1.5219802856445299</c:v>
                </c:pt>
                <c:pt idx="1306">
                  <c:v>2.2136306762695299</c:v>
                </c:pt>
                <c:pt idx="1308">
                  <c:v>1.4405593872070299</c:v>
                </c:pt>
                <c:pt idx="1310">
                  <c:v>0.80842590332031194</c:v>
                </c:pt>
                <c:pt idx="1312">
                  <c:v>1.6201858520507799</c:v>
                </c:pt>
                <c:pt idx="1314">
                  <c:v>1.6493225097656199</c:v>
                </c:pt>
                <c:pt idx="1316">
                  <c:v>0.31397247314453097</c:v>
                </c:pt>
                <c:pt idx="1318">
                  <c:v>1.8020172119140601</c:v>
                </c:pt>
                <c:pt idx="1319">
                  <c:v>1.8997802734375</c:v>
                </c:pt>
                <c:pt idx="1321">
                  <c:v>1.1543045043945299</c:v>
                </c:pt>
                <c:pt idx="1323">
                  <c:v>1.34989929199218</c:v>
                </c:pt>
                <c:pt idx="1324">
                  <c:v>1.17759704589843</c:v>
                </c:pt>
                <c:pt idx="1327">
                  <c:v>1.4784851074218699</c:v>
                </c:pt>
                <c:pt idx="1329">
                  <c:v>1.3812789916992101</c:v>
                </c:pt>
                <c:pt idx="1331">
                  <c:v>1.08846282958984</c:v>
                </c:pt>
                <c:pt idx="1333">
                  <c:v>1.4592437744140601</c:v>
                </c:pt>
                <c:pt idx="1335">
                  <c:v>1.7689285278320299</c:v>
                </c:pt>
                <c:pt idx="1337">
                  <c:v>2.35295104980468</c:v>
                </c:pt>
                <c:pt idx="1339">
                  <c:v>1.71531677246093</c:v>
                </c:pt>
                <c:pt idx="1341">
                  <c:v>1.59329986572265</c:v>
                </c:pt>
                <c:pt idx="1343">
                  <c:v>1.8236846923828101</c:v>
                </c:pt>
                <c:pt idx="1345">
                  <c:v>1.33280181884765</c:v>
                </c:pt>
                <c:pt idx="1347">
                  <c:v>1.4694900512695299</c:v>
                </c:pt>
                <c:pt idx="1349">
                  <c:v>1.6279296875</c:v>
                </c:pt>
                <c:pt idx="1351">
                  <c:v>2.66691589355468</c:v>
                </c:pt>
                <c:pt idx="1353">
                  <c:v>0.64768981933593694</c:v>
                </c:pt>
                <c:pt idx="1355">
                  <c:v>1.42185974121093</c:v>
                </c:pt>
                <c:pt idx="1357">
                  <c:v>1.2763748168945299</c:v>
                </c:pt>
                <c:pt idx="1359">
                  <c:v>0.62977600097656194</c:v>
                </c:pt>
                <c:pt idx="1361">
                  <c:v>1.5186538696289</c:v>
                </c:pt>
                <c:pt idx="1363">
                  <c:v>-0.25826263427734297</c:v>
                </c:pt>
                <c:pt idx="1365">
                  <c:v>1.60614013671875</c:v>
                </c:pt>
                <c:pt idx="1367">
                  <c:v>1.9460220336914</c:v>
                </c:pt>
                <c:pt idx="1368">
                  <c:v>1.4975662231445299</c:v>
                </c:pt>
                <c:pt idx="1370">
                  <c:v>1.14479827880859</c:v>
                </c:pt>
                <c:pt idx="1373">
                  <c:v>3.1453475952148402</c:v>
                </c:pt>
                <c:pt idx="1375">
                  <c:v>3.0100631713867099</c:v>
                </c:pt>
                <c:pt idx="1377">
                  <c:v>6.95291900634765</c:v>
                </c:pt>
                <c:pt idx="1379">
                  <c:v>4.5218811035156197</c:v>
                </c:pt>
                <c:pt idx="1380">
                  <c:v>2.10954284667968</c:v>
                </c:pt>
                <c:pt idx="1382">
                  <c:v>1.7468795776367101</c:v>
                </c:pt>
                <c:pt idx="1385">
                  <c:v>1.46990966796875</c:v>
                </c:pt>
                <c:pt idx="1386">
                  <c:v>1.35866546630859</c:v>
                </c:pt>
                <c:pt idx="1387">
                  <c:v>0.76597595214843694</c:v>
                </c:pt>
                <c:pt idx="1389">
                  <c:v>1.67839050292968</c:v>
                </c:pt>
                <c:pt idx="1391">
                  <c:v>1.747802734375</c:v>
                </c:pt>
                <c:pt idx="1394">
                  <c:v>1.7885513305664</c:v>
                </c:pt>
                <c:pt idx="1396">
                  <c:v>1.40299224853515</c:v>
                </c:pt>
                <c:pt idx="1398">
                  <c:v>1.4070816040039</c:v>
                </c:pt>
                <c:pt idx="1400">
                  <c:v>1.47698974609375</c:v>
                </c:pt>
                <c:pt idx="1402">
                  <c:v>1.50838470458984</c:v>
                </c:pt>
                <c:pt idx="1404">
                  <c:v>1.4797668457031199</c:v>
                </c:pt>
                <c:pt idx="1406">
                  <c:v>1.5921707153320299</c:v>
                </c:pt>
                <c:pt idx="1409">
                  <c:v>0.572235107421875</c:v>
                </c:pt>
                <c:pt idx="1411">
                  <c:v>1.9542922973632799</c:v>
                </c:pt>
                <c:pt idx="1413">
                  <c:v>1.41813659667968</c:v>
                </c:pt>
                <c:pt idx="1415">
                  <c:v>1.034423828125</c:v>
                </c:pt>
                <c:pt idx="1417">
                  <c:v>2.0213241577148402</c:v>
                </c:pt>
                <c:pt idx="1418">
                  <c:v>1.38204193115234</c:v>
                </c:pt>
                <c:pt idx="1420">
                  <c:v>1.4107742309570299</c:v>
                </c:pt>
                <c:pt idx="1422">
                  <c:v>0.225204467773437</c:v>
                </c:pt>
                <c:pt idx="1423">
                  <c:v>1.5397644042968699</c:v>
                </c:pt>
                <c:pt idx="1425">
                  <c:v>1.2999420166015601</c:v>
                </c:pt>
                <c:pt idx="1427">
                  <c:v>1.71604919433593</c:v>
                </c:pt>
                <c:pt idx="1429">
                  <c:v>2.07365417480468</c:v>
                </c:pt>
                <c:pt idx="1432">
                  <c:v>1.3441238403320299</c:v>
                </c:pt>
                <c:pt idx="1434">
                  <c:v>0.94329833984375</c:v>
                </c:pt>
                <c:pt idx="1436">
                  <c:v>1.7362594604492101</c:v>
                </c:pt>
                <c:pt idx="1438">
                  <c:v>1.1977081298828101</c:v>
                </c:pt>
                <c:pt idx="1440">
                  <c:v>1.87797546386718</c:v>
                </c:pt>
                <c:pt idx="1443">
                  <c:v>1.87010192871093</c:v>
                </c:pt>
                <c:pt idx="1445">
                  <c:v>1.59700775146484</c:v>
                </c:pt>
                <c:pt idx="1448">
                  <c:v>1.0292510986328101</c:v>
                </c:pt>
                <c:pt idx="1449">
                  <c:v>2.24546813964843</c:v>
                </c:pt>
                <c:pt idx="1452">
                  <c:v>0.97553253173828103</c:v>
                </c:pt>
                <c:pt idx="1454">
                  <c:v>2.1398849487304599</c:v>
                </c:pt>
                <c:pt idx="1456">
                  <c:v>1.3782424926757799</c:v>
                </c:pt>
                <c:pt idx="1458">
                  <c:v>1.1931076049804601</c:v>
                </c:pt>
                <c:pt idx="1461">
                  <c:v>1.50173187255859</c:v>
                </c:pt>
                <c:pt idx="1463">
                  <c:v>1.94510650634765</c:v>
                </c:pt>
                <c:pt idx="1465">
                  <c:v>1.9302520751953101</c:v>
                </c:pt>
                <c:pt idx="1467">
                  <c:v>1.5227966308593699</c:v>
                </c:pt>
                <c:pt idx="1469">
                  <c:v>1.4302673339843699</c:v>
                </c:pt>
                <c:pt idx="1470">
                  <c:v>1.8043899536132799</c:v>
                </c:pt>
                <c:pt idx="1473">
                  <c:v>1.9028091430664</c:v>
                </c:pt>
                <c:pt idx="1475">
                  <c:v>1.15830993652343</c:v>
                </c:pt>
                <c:pt idx="1477">
                  <c:v>1.404296875</c:v>
                </c:pt>
                <c:pt idx="1479">
                  <c:v>1.4892883300781199</c:v>
                </c:pt>
                <c:pt idx="1481">
                  <c:v>1.4422912597656199</c:v>
                </c:pt>
                <c:pt idx="1483">
                  <c:v>0.90155029296875</c:v>
                </c:pt>
                <c:pt idx="1485">
                  <c:v>1.9129104614257799</c:v>
                </c:pt>
                <c:pt idx="1487">
                  <c:v>1.8244552612304601</c:v>
                </c:pt>
                <c:pt idx="1489">
                  <c:v>2.1510696411132799</c:v>
                </c:pt>
                <c:pt idx="1491">
                  <c:v>1.4029312133789</c:v>
                </c:pt>
                <c:pt idx="1493">
                  <c:v>2.2064208984375</c:v>
                </c:pt>
                <c:pt idx="1495">
                  <c:v>0.63218688964843694</c:v>
                </c:pt>
                <c:pt idx="1497">
                  <c:v>2.0684967041015598</c:v>
                </c:pt>
                <c:pt idx="1499">
                  <c:v>1.6166534423828101</c:v>
                </c:pt>
                <c:pt idx="1501">
                  <c:v>1.3995513916015601</c:v>
                </c:pt>
                <c:pt idx="1503">
                  <c:v>1.69985198974609</c:v>
                </c:pt>
                <c:pt idx="1505">
                  <c:v>-0.223907470703125</c:v>
                </c:pt>
                <c:pt idx="1506">
                  <c:v>1.75091552734375</c:v>
                </c:pt>
                <c:pt idx="1509">
                  <c:v>1.47886657714843</c:v>
                </c:pt>
                <c:pt idx="1510">
                  <c:v>1.9381179809570299</c:v>
                </c:pt>
                <c:pt idx="1511">
                  <c:v>0.87296295166015603</c:v>
                </c:pt>
                <c:pt idx="1514">
                  <c:v>1.72618103027343</c:v>
                </c:pt>
                <c:pt idx="1516">
                  <c:v>1.3406982421875</c:v>
                </c:pt>
                <c:pt idx="1518">
                  <c:v>0.84847259521484297</c:v>
                </c:pt>
                <c:pt idx="1520">
                  <c:v>1.08609771728515</c:v>
                </c:pt>
                <c:pt idx="1521">
                  <c:v>0.69012451171875</c:v>
                </c:pt>
                <c:pt idx="1523">
                  <c:v>2.040771484375</c:v>
                </c:pt>
                <c:pt idx="1525">
                  <c:v>1.51719665527343</c:v>
                </c:pt>
                <c:pt idx="1527">
                  <c:v>0.501190185546875</c:v>
                </c:pt>
                <c:pt idx="1528">
                  <c:v>1.5868225097656199</c:v>
                </c:pt>
                <c:pt idx="1530">
                  <c:v>1.3039474487304601</c:v>
                </c:pt>
                <c:pt idx="1532">
                  <c:v>1.5689239501953101</c:v>
                </c:pt>
                <c:pt idx="1534">
                  <c:v>1.08306884765625</c:v>
                </c:pt>
                <c:pt idx="1536">
                  <c:v>1.86769866943359</c:v>
                </c:pt>
                <c:pt idx="1538">
                  <c:v>1.3410339355468699</c:v>
                </c:pt>
                <c:pt idx="1540">
                  <c:v>1.6790542602539</c:v>
                </c:pt>
                <c:pt idx="1542">
                  <c:v>1.77793884277343</c:v>
                </c:pt>
                <c:pt idx="1544">
                  <c:v>1.6515655517578101</c:v>
                </c:pt>
                <c:pt idx="1546">
                  <c:v>1.3985671997070299</c:v>
                </c:pt>
                <c:pt idx="1548">
                  <c:v>0.994293212890625</c:v>
                </c:pt>
                <c:pt idx="1550">
                  <c:v>1.5455474853515601</c:v>
                </c:pt>
                <c:pt idx="1552">
                  <c:v>1.1597824096679601</c:v>
                </c:pt>
                <c:pt idx="1554">
                  <c:v>1.3871383666992101</c:v>
                </c:pt>
                <c:pt idx="1556">
                  <c:v>1.61641693115234</c:v>
                </c:pt>
                <c:pt idx="1558">
                  <c:v>1.67350769042968</c:v>
                </c:pt>
                <c:pt idx="1560">
                  <c:v>1.7883834838867101</c:v>
                </c:pt>
                <c:pt idx="1562">
                  <c:v>1.6768493652343699</c:v>
                </c:pt>
                <c:pt idx="1564">
                  <c:v>-6.4811706542968694E-2</c:v>
                </c:pt>
                <c:pt idx="1565">
                  <c:v>2.0125808715820299</c:v>
                </c:pt>
                <c:pt idx="1567">
                  <c:v>1.80287933349609</c:v>
                </c:pt>
                <c:pt idx="1569">
                  <c:v>0.72083282470703103</c:v>
                </c:pt>
                <c:pt idx="1570">
                  <c:v>1.75567626953125</c:v>
                </c:pt>
                <c:pt idx="1572">
                  <c:v>1.9500274658203101</c:v>
                </c:pt>
                <c:pt idx="1574">
                  <c:v>2.2284927368164</c:v>
                </c:pt>
                <c:pt idx="1576">
                  <c:v>1.6953125</c:v>
                </c:pt>
                <c:pt idx="1578">
                  <c:v>1.79116058349609</c:v>
                </c:pt>
                <c:pt idx="1580">
                  <c:v>4.7657699584960902</c:v>
                </c:pt>
                <c:pt idx="1582">
                  <c:v>1.89530944824218</c:v>
                </c:pt>
                <c:pt idx="1583">
                  <c:v>3.5052185058593701</c:v>
                </c:pt>
                <c:pt idx="1584">
                  <c:v>3.8111038208007799</c:v>
                </c:pt>
                <c:pt idx="1585">
                  <c:v>6.6295928955078098</c:v>
                </c:pt>
                <c:pt idx="1588">
                  <c:v>8.5807189941406197</c:v>
                </c:pt>
                <c:pt idx="1589">
                  <c:v>12.599449157714799</c:v>
                </c:pt>
                <c:pt idx="1590">
                  <c:v>14.839637756347599</c:v>
                </c:pt>
                <c:pt idx="1592">
                  <c:v>9.7670593261718697</c:v>
                </c:pt>
                <c:pt idx="1594">
                  <c:v>6.7684097290039</c:v>
                </c:pt>
                <c:pt idx="1596">
                  <c:v>4.5486755371093697</c:v>
                </c:pt>
                <c:pt idx="1597">
                  <c:v>4.5237045288085902</c:v>
                </c:pt>
                <c:pt idx="1598">
                  <c:v>3.3132247924804599</c:v>
                </c:pt>
                <c:pt idx="1599">
                  <c:v>1.4150085449218699</c:v>
                </c:pt>
                <c:pt idx="1601">
                  <c:v>2.4657058715820299</c:v>
                </c:pt>
                <c:pt idx="1604">
                  <c:v>1.3901062011718699</c:v>
                </c:pt>
                <c:pt idx="1606">
                  <c:v>1.44110107421875</c:v>
                </c:pt>
                <c:pt idx="1608">
                  <c:v>1.40592956542968</c:v>
                </c:pt>
                <c:pt idx="1609">
                  <c:v>1.6371841430664</c:v>
                </c:pt>
                <c:pt idx="1611">
                  <c:v>1.6624679565429601</c:v>
                </c:pt>
                <c:pt idx="1614">
                  <c:v>1.20381927490234</c:v>
                </c:pt>
                <c:pt idx="1615">
                  <c:v>1.6100616455078101</c:v>
                </c:pt>
                <c:pt idx="1618">
                  <c:v>1.9724273681640601</c:v>
                </c:pt>
                <c:pt idx="1620">
                  <c:v>1.20994567871093</c:v>
                </c:pt>
                <c:pt idx="1621">
                  <c:v>2.2179794311523402</c:v>
                </c:pt>
                <c:pt idx="1623">
                  <c:v>3.3333892822265598</c:v>
                </c:pt>
                <c:pt idx="1625">
                  <c:v>3.8403472900390598</c:v>
                </c:pt>
                <c:pt idx="1627">
                  <c:v>1.4288101196289</c:v>
                </c:pt>
                <c:pt idx="1629">
                  <c:v>1.5332565307617101</c:v>
                </c:pt>
                <c:pt idx="1630">
                  <c:v>1.7080230712890601</c:v>
                </c:pt>
                <c:pt idx="1632">
                  <c:v>1.8404235839843699</c:v>
                </c:pt>
                <c:pt idx="1634">
                  <c:v>0.950347900390625</c:v>
                </c:pt>
                <c:pt idx="1635">
                  <c:v>1.6971511840820299</c:v>
                </c:pt>
                <c:pt idx="1637">
                  <c:v>1.3450698852539</c:v>
                </c:pt>
                <c:pt idx="1639">
                  <c:v>1.0000686645507799</c:v>
                </c:pt>
                <c:pt idx="1641">
                  <c:v>1.5970993041992101</c:v>
                </c:pt>
                <c:pt idx="1643">
                  <c:v>1.4600753784179601</c:v>
                </c:pt>
                <c:pt idx="1646">
                  <c:v>1.50917816162109</c:v>
                </c:pt>
                <c:pt idx="1648">
                  <c:v>1.3755798339843699</c:v>
                </c:pt>
                <c:pt idx="1650">
                  <c:v>2.0767745971679599</c:v>
                </c:pt>
                <c:pt idx="1652">
                  <c:v>1.78371429443359</c:v>
                </c:pt>
                <c:pt idx="1654">
                  <c:v>1.54518890380859</c:v>
                </c:pt>
                <c:pt idx="1655">
                  <c:v>1.17728424072265</c:v>
                </c:pt>
                <c:pt idx="1657">
                  <c:v>0.59968566894531194</c:v>
                </c:pt>
                <c:pt idx="1659">
                  <c:v>1.995361328125</c:v>
                </c:pt>
                <c:pt idx="1661">
                  <c:v>0.79795837402343694</c:v>
                </c:pt>
                <c:pt idx="1663">
                  <c:v>1.32204437255859</c:v>
                </c:pt>
                <c:pt idx="1665">
                  <c:v>1.0573425292968699</c:v>
                </c:pt>
                <c:pt idx="1667">
                  <c:v>1.9505386352539</c:v>
                </c:pt>
                <c:pt idx="1669">
                  <c:v>1.2826614379882799</c:v>
                </c:pt>
                <c:pt idx="1671">
                  <c:v>2.0196151733398402</c:v>
                </c:pt>
                <c:pt idx="1673">
                  <c:v>0.85727691650390603</c:v>
                </c:pt>
                <c:pt idx="1675">
                  <c:v>1.3238677978515601</c:v>
                </c:pt>
                <c:pt idx="1676">
                  <c:v>0.92646026611328103</c:v>
                </c:pt>
                <c:pt idx="1678">
                  <c:v>1.2701721191406199</c:v>
                </c:pt>
                <c:pt idx="1680">
                  <c:v>1.4309997558593699</c:v>
                </c:pt>
                <c:pt idx="1682">
                  <c:v>2.1562805175781201</c:v>
                </c:pt>
                <c:pt idx="1684">
                  <c:v>4.6296844482421804</c:v>
                </c:pt>
                <c:pt idx="1686">
                  <c:v>2.0485153198242099</c:v>
                </c:pt>
                <c:pt idx="1688">
                  <c:v>1.27952575683593</c:v>
                </c:pt>
                <c:pt idx="1690">
                  <c:v>1.5800476074218699</c:v>
                </c:pt>
                <c:pt idx="1692">
                  <c:v>1.7020797729492101</c:v>
                </c:pt>
                <c:pt idx="1694">
                  <c:v>2.28855895996093</c:v>
                </c:pt>
                <c:pt idx="1696">
                  <c:v>2.5494384765625</c:v>
                </c:pt>
                <c:pt idx="1698">
                  <c:v>1.7894592285156199</c:v>
                </c:pt>
                <c:pt idx="1700">
                  <c:v>1.6184844970703101</c:v>
                </c:pt>
                <c:pt idx="1702">
                  <c:v>1.5727233886718699</c:v>
                </c:pt>
              </c:numCache>
            </c:numRef>
          </c:yVal>
          <c:smooth val="1"/>
          <c:extLst>
            <c:ext xmlns:c16="http://schemas.microsoft.com/office/drawing/2014/chart" uri="{C3380CC4-5D6E-409C-BE32-E72D297353CC}">
              <c16:uniqueId val="{00000000-7AAF-44EF-B6E3-6EF6135F2334}"/>
            </c:ext>
          </c:extLst>
        </c:ser>
        <c:ser>
          <c:idx val="1"/>
          <c:order val="1"/>
          <c:tx>
            <c:v>Damping enabled</c:v>
          </c:tx>
          <c:spPr>
            <a:ln w="28575" cap="rnd">
              <a:solidFill>
                <a:schemeClr val="tx1"/>
              </a:solidFill>
              <a:round/>
            </a:ln>
            <a:effectLst/>
          </c:spPr>
          <c:marker>
            <c:symbol val="none"/>
          </c:marker>
          <c:xVal>
            <c:numRef>
              <c:f>Envelope!$A$318:$A$2021</c:f>
              <c:numCache>
                <c:formatCode>General</c:formatCode>
                <c:ptCount val="1704"/>
                <c:pt idx="0">
                  <c:v>1.19993333333333</c:v>
                </c:pt>
                <c:pt idx="1">
                  <c:v>1.2004666666666601</c:v>
                </c:pt>
                <c:pt idx="2">
                  <c:v>1.20176666666666</c:v>
                </c:pt>
                <c:pt idx="3">
                  <c:v>1.20193333333333</c:v>
                </c:pt>
                <c:pt idx="4">
                  <c:v>1.2030000000000001</c:v>
                </c:pt>
                <c:pt idx="5">
                  <c:v>1.20373333333333</c:v>
                </c:pt>
                <c:pt idx="6">
                  <c:v>1.2049666666666601</c:v>
                </c:pt>
                <c:pt idx="7">
                  <c:v>1.20546666666666</c:v>
                </c:pt>
                <c:pt idx="8">
                  <c:v>1.2060999999999999</c:v>
                </c:pt>
                <c:pt idx="9">
                  <c:v>1.2064999999999999</c:v>
                </c:pt>
                <c:pt idx="10">
                  <c:v>1.2071000000000001</c:v>
                </c:pt>
                <c:pt idx="11">
                  <c:v>1.2076</c:v>
                </c:pt>
                <c:pt idx="12">
                  <c:v>1.2086666666666601</c:v>
                </c:pt>
                <c:pt idx="13">
                  <c:v>1.2088333333333299</c:v>
                </c:pt>
                <c:pt idx="14">
                  <c:v>1.21006666666666</c:v>
                </c:pt>
                <c:pt idx="15">
                  <c:v>1.2101999999999999</c:v>
                </c:pt>
                <c:pt idx="16">
                  <c:v>1.2112333333333298</c:v>
                </c:pt>
                <c:pt idx="17">
                  <c:v>1.21203333333333</c:v>
                </c:pt>
                <c:pt idx="18">
                  <c:v>1.2132000000000001</c:v>
                </c:pt>
                <c:pt idx="19">
                  <c:v>1.2133333333333298</c:v>
                </c:pt>
                <c:pt idx="20">
                  <c:v>1.2145333333333299</c:v>
                </c:pt>
                <c:pt idx="21">
                  <c:v>1.2150666666666601</c:v>
                </c:pt>
                <c:pt idx="22">
                  <c:v>1.2163666666666602</c:v>
                </c:pt>
                <c:pt idx="23">
                  <c:v>1.2170333333333299</c:v>
                </c:pt>
                <c:pt idx="24">
                  <c:v>1.21793333333333</c:v>
                </c:pt>
                <c:pt idx="25">
                  <c:v>1.2186666666666601</c:v>
                </c:pt>
                <c:pt idx="26">
                  <c:v>1.2189666666666601</c:v>
                </c:pt>
                <c:pt idx="27">
                  <c:v>1.2202999999999999</c:v>
                </c:pt>
                <c:pt idx="28">
                  <c:v>1.2203333333333299</c:v>
                </c:pt>
                <c:pt idx="29">
                  <c:v>1.2213666666666601</c:v>
                </c:pt>
                <c:pt idx="30">
                  <c:v>1.22156666666666</c:v>
                </c:pt>
                <c:pt idx="31">
                  <c:v>1.2225999999999999</c:v>
                </c:pt>
                <c:pt idx="32">
                  <c:v>1.2228333333333299</c:v>
                </c:pt>
                <c:pt idx="33">
                  <c:v>1.2238</c:v>
                </c:pt>
                <c:pt idx="34">
                  <c:v>1.22393333333333</c:v>
                </c:pt>
                <c:pt idx="35">
                  <c:v>1.2248000000000001</c:v>
                </c:pt>
                <c:pt idx="36">
                  <c:v>1.2251333333333299</c:v>
                </c:pt>
                <c:pt idx="37">
                  <c:v>1.226</c:v>
                </c:pt>
                <c:pt idx="38">
                  <c:v>1.2262999999999999</c:v>
                </c:pt>
                <c:pt idx="39">
                  <c:v>1.2273333333333298</c:v>
                </c:pt>
                <c:pt idx="40">
                  <c:v>1.2274</c:v>
                </c:pt>
                <c:pt idx="41">
                  <c:v>1.2287333333333299</c:v>
                </c:pt>
                <c:pt idx="42">
                  <c:v>1.2293000000000001</c:v>
                </c:pt>
                <c:pt idx="43">
                  <c:v>1.2302</c:v>
                </c:pt>
                <c:pt idx="44">
                  <c:v>1.2303999999999999</c:v>
                </c:pt>
                <c:pt idx="45">
                  <c:v>1.2312000000000001</c:v>
                </c:pt>
                <c:pt idx="46">
                  <c:v>1.2314333333333298</c:v>
                </c:pt>
                <c:pt idx="47">
                  <c:v>1.2322</c:v>
                </c:pt>
                <c:pt idx="48">
                  <c:v>1.2324333333333299</c:v>
                </c:pt>
                <c:pt idx="49">
                  <c:v>1.2335333333333298</c:v>
                </c:pt>
                <c:pt idx="50">
                  <c:v>1.2339</c:v>
                </c:pt>
                <c:pt idx="51">
                  <c:v>1.2347333333333299</c:v>
                </c:pt>
                <c:pt idx="52">
                  <c:v>1.2349666666666601</c:v>
                </c:pt>
                <c:pt idx="53">
                  <c:v>1.23626666666666</c:v>
                </c:pt>
                <c:pt idx="54">
                  <c:v>1.2365666666666602</c:v>
                </c:pt>
                <c:pt idx="55">
                  <c:v>1.2376333333333298</c:v>
                </c:pt>
                <c:pt idx="56">
                  <c:v>1.23813333333333</c:v>
                </c:pt>
                <c:pt idx="57">
                  <c:v>1.2387999999999999</c:v>
                </c:pt>
                <c:pt idx="58">
                  <c:v>1.23983333333333</c:v>
                </c:pt>
                <c:pt idx="59">
                  <c:v>1.2403</c:v>
                </c:pt>
                <c:pt idx="60">
                  <c:v>1.2413333333333298</c:v>
                </c:pt>
                <c:pt idx="61">
                  <c:v>1.24156666666666</c:v>
                </c:pt>
                <c:pt idx="62">
                  <c:v>1.2423666666666602</c:v>
                </c:pt>
                <c:pt idx="63">
                  <c:v>1.2426333333333299</c:v>
                </c:pt>
                <c:pt idx="64">
                  <c:v>1.2434333333333298</c:v>
                </c:pt>
                <c:pt idx="65">
                  <c:v>1.24366666666666</c:v>
                </c:pt>
                <c:pt idx="66">
                  <c:v>1.2444666666666602</c:v>
                </c:pt>
                <c:pt idx="67">
                  <c:v>1.2449666666666601</c:v>
                </c:pt>
                <c:pt idx="68">
                  <c:v>1.2455333333333298</c:v>
                </c:pt>
                <c:pt idx="69">
                  <c:v>1.24643333333333</c:v>
                </c:pt>
                <c:pt idx="70">
                  <c:v>1.2465666666666602</c:v>
                </c:pt>
                <c:pt idx="71">
                  <c:v>1.24813333333333</c:v>
                </c:pt>
                <c:pt idx="72">
                  <c:v>1.24826666666666</c:v>
                </c:pt>
                <c:pt idx="73">
                  <c:v>1.2491666666666601</c:v>
                </c:pt>
                <c:pt idx="74">
                  <c:v>1.2492666666666601</c:v>
                </c:pt>
                <c:pt idx="75">
                  <c:v>1.25016666666666</c:v>
                </c:pt>
                <c:pt idx="76">
                  <c:v>1.2503</c:v>
                </c:pt>
                <c:pt idx="77">
                  <c:v>1.2514666666666601</c:v>
                </c:pt>
                <c:pt idx="78">
                  <c:v>1.2515000000000001</c:v>
                </c:pt>
                <c:pt idx="79">
                  <c:v>1.2524666666666602</c:v>
                </c:pt>
                <c:pt idx="80">
                  <c:v>1.2526999999999999</c:v>
                </c:pt>
                <c:pt idx="81">
                  <c:v>1.25386666666666</c:v>
                </c:pt>
                <c:pt idx="82">
                  <c:v>1.2544</c:v>
                </c:pt>
                <c:pt idx="83">
                  <c:v>1.2548666666666601</c:v>
                </c:pt>
                <c:pt idx="84">
                  <c:v>1.2555000000000001</c:v>
                </c:pt>
                <c:pt idx="85">
                  <c:v>1.2565333333333299</c:v>
                </c:pt>
                <c:pt idx="86">
                  <c:v>1.2565999999999999</c:v>
                </c:pt>
                <c:pt idx="87">
                  <c:v>1.25776666666666</c:v>
                </c:pt>
                <c:pt idx="88">
                  <c:v>1.2590666666666601</c:v>
                </c:pt>
                <c:pt idx="89">
                  <c:v>1.26013333333333</c:v>
                </c:pt>
                <c:pt idx="90">
                  <c:v>1.2603</c:v>
                </c:pt>
                <c:pt idx="91">
                  <c:v>1.2611666666666601</c:v>
                </c:pt>
                <c:pt idx="92">
                  <c:v>1.2615333333333298</c:v>
                </c:pt>
                <c:pt idx="93">
                  <c:v>1.26226666666666</c:v>
                </c:pt>
                <c:pt idx="94">
                  <c:v>1.2627666666666602</c:v>
                </c:pt>
                <c:pt idx="95">
                  <c:v>1.2633666666666601</c:v>
                </c:pt>
                <c:pt idx="96">
                  <c:v>1.26403333333333</c:v>
                </c:pt>
                <c:pt idx="97">
                  <c:v>1.2653000000000001</c:v>
                </c:pt>
                <c:pt idx="98">
                  <c:v>1.2666666666666602</c:v>
                </c:pt>
                <c:pt idx="99">
                  <c:v>1.2666999999999999</c:v>
                </c:pt>
                <c:pt idx="100">
                  <c:v>1.2676666666666601</c:v>
                </c:pt>
                <c:pt idx="101">
                  <c:v>1.2684</c:v>
                </c:pt>
                <c:pt idx="102">
                  <c:v>1.2694333333333299</c:v>
                </c:pt>
                <c:pt idx="103">
                  <c:v>1.2699333333333298</c:v>
                </c:pt>
                <c:pt idx="104">
                  <c:v>1.27043333333333</c:v>
                </c:pt>
                <c:pt idx="105">
                  <c:v>1.2715666666666601</c:v>
                </c:pt>
                <c:pt idx="106">
                  <c:v>1.2716333333333298</c:v>
                </c:pt>
                <c:pt idx="107">
                  <c:v>1.2727999999999999</c:v>
                </c:pt>
                <c:pt idx="108">
                  <c:v>1.2729666666666601</c:v>
                </c:pt>
                <c:pt idx="109">
                  <c:v>1.274</c:v>
                </c:pt>
                <c:pt idx="110">
                  <c:v>1.2753000000000001</c:v>
                </c:pt>
                <c:pt idx="111">
                  <c:v>1.2759333333333298</c:v>
                </c:pt>
                <c:pt idx="112">
                  <c:v>1.2769333333333299</c:v>
                </c:pt>
                <c:pt idx="113">
                  <c:v>1.2771333333333299</c:v>
                </c:pt>
                <c:pt idx="114">
                  <c:v>1.2782</c:v>
                </c:pt>
                <c:pt idx="115">
                  <c:v>1.27853333333333</c:v>
                </c:pt>
                <c:pt idx="116">
                  <c:v>1.2791999999999999</c:v>
                </c:pt>
                <c:pt idx="117">
                  <c:v>1.2795666666666601</c:v>
                </c:pt>
                <c:pt idx="118">
                  <c:v>1.2802</c:v>
                </c:pt>
                <c:pt idx="119">
                  <c:v>1.2811333333333299</c:v>
                </c:pt>
                <c:pt idx="120">
                  <c:v>1.2820333333333298</c:v>
                </c:pt>
                <c:pt idx="121">
                  <c:v>1.2827999999999999</c:v>
                </c:pt>
                <c:pt idx="122">
                  <c:v>1.2838333333333298</c:v>
                </c:pt>
                <c:pt idx="123">
                  <c:v>1.2839333333333298</c:v>
                </c:pt>
                <c:pt idx="124">
                  <c:v>1.2850999999999999</c:v>
                </c:pt>
                <c:pt idx="125">
                  <c:v>1.2852333333333299</c:v>
                </c:pt>
                <c:pt idx="126">
                  <c:v>1.28626666666666</c:v>
                </c:pt>
                <c:pt idx="127">
                  <c:v>1.2863</c:v>
                </c:pt>
                <c:pt idx="128">
                  <c:v>1.2873333333333299</c:v>
                </c:pt>
                <c:pt idx="129">
                  <c:v>1.2876333333333299</c:v>
                </c:pt>
                <c:pt idx="130">
                  <c:v>1.28846666666666</c:v>
                </c:pt>
                <c:pt idx="131">
                  <c:v>1.2887666666666602</c:v>
                </c:pt>
                <c:pt idx="132">
                  <c:v>1.2894666666666601</c:v>
                </c:pt>
                <c:pt idx="133">
                  <c:v>1.29026666666666</c:v>
                </c:pt>
                <c:pt idx="134">
                  <c:v>1.29056666666666</c:v>
                </c:pt>
                <c:pt idx="135">
                  <c:v>1.2915000000000001</c:v>
                </c:pt>
                <c:pt idx="136">
                  <c:v>1.2918666666666601</c:v>
                </c:pt>
                <c:pt idx="137">
                  <c:v>1.2927666666666602</c:v>
                </c:pt>
                <c:pt idx="138">
                  <c:v>1.2931666666666601</c:v>
                </c:pt>
                <c:pt idx="139">
                  <c:v>1.2938333333333298</c:v>
                </c:pt>
                <c:pt idx="140">
                  <c:v>1.29423333333333</c:v>
                </c:pt>
                <c:pt idx="141">
                  <c:v>1.2952666666666601</c:v>
                </c:pt>
                <c:pt idx="142">
                  <c:v>1.2958000000000001</c:v>
                </c:pt>
                <c:pt idx="143">
                  <c:v>1.29676666666666</c:v>
                </c:pt>
                <c:pt idx="144">
                  <c:v>1.2977666666666601</c:v>
                </c:pt>
                <c:pt idx="145">
                  <c:v>1.298</c:v>
                </c:pt>
                <c:pt idx="146">
                  <c:v>1.2989999999999999</c:v>
                </c:pt>
                <c:pt idx="147">
                  <c:v>1.2990333333333299</c:v>
                </c:pt>
                <c:pt idx="148">
                  <c:v>1.30006666666666</c:v>
                </c:pt>
                <c:pt idx="149">
                  <c:v>1.30026666666666</c:v>
                </c:pt>
                <c:pt idx="150">
                  <c:v>1.3012999999999999</c:v>
                </c:pt>
                <c:pt idx="151">
                  <c:v>1.3026</c:v>
                </c:pt>
                <c:pt idx="152">
                  <c:v>1.3031666666666601</c:v>
                </c:pt>
                <c:pt idx="153">
                  <c:v>1.3037000000000001</c:v>
                </c:pt>
                <c:pt idx="154">
                  <c:v>1.30423333333333</c:v>
                </c:pt>
                <c:pt idx="155">
                  <c:v>1.3052333333333299</c:v>
                </c:pt>
                <c:pt idx="156">
                  <c:v>1.3052666666666601</c:v>
                </c:pt>
                <c:pt idx="157">
                  <c:v>1.30653333333333</c:v>
                </c:pt>
                <c:pt idx="158">
                  <c:v>1.3070999999999999</c:v>
                </c:pt>
                <c:pt idx="159">
                  <c:v>1.3077666666666601</c:v>
                </c:pt>
                <c:pt idx="160">
                  <c:v>1.30816666666666</c:v>
                </c:pt>
                <c:pt idx="161">
                  <c:v>1.3090333333333299</c:v>
                </c:pt>
                <c:pt idx="162">
                  <c:v>1.3098666666666601</c:v>
                </c:pt>
                <c:pt idx="163">
                  <c:v>1.3100666666666601</c:v>
                </c:pt>
                <c:pt idx="164">
                  <c:v>1.3115000000000001</c:v>
                </c:pt>
                <c:pt idx="165">
                  <c:v>1.3116000000000001</c:v>
                </c:pt>
                <c:pt idx="166">
                  <c:v>1.3130333333333299</c:v>
                </c:pt>
                <c:pt idx="167">
                  <c:v>1.3132333333333299</c:v>
                </c:pt>
                <c:pt idx="168">
                  <c:v>1.3141</c:v>
                </c:pt>
                <c:pt idx="169">
                  <c:v>1.3142333333333298</c:v>
                </c:pt>
                <c:pt idx="170">
                  <c:v>1.3152666666666601</c:v>
                </c:pt>
                <c:pt idx="171">
                  <c:v>1.3165</c:v>
                </c:pt>
                <c:pt idx="172">
                  <c:v>1.3177333333333299</c:v>
                </c:pt>
                <c:pt idx="173">
                  <c:v>1.3177666666666601</c:v>
                </c:pt>
                <c:pt idx="174">
                  <c:v>1.319</c:v>
                </c:pt>
                <c:pt idx="175">
                  <c:v>1.3202333333333298</c:v>
                </c:pt>
                <c:pt idx="176">
                  <c:v>1.3205</c:v>
                </c:pt>
                <c:pt idx="177">
                  <c:v>1.3214999999999999</c:v>
                </c:pt>
                <c:pt idx="178">
                  <c:v>1.3216666666666601</c:v>
                </c:pt>
                <c:pt idx="179">
                  <c:v>1.32276666666666</c:v>
                </c:pt>
                <c:pt idx="180">
                  <c:v>1.3240000000000001</c:v>
                </c:pt>
                <c:pt idx="181">
                  <c:v>1.3241333333333298</c:v>
                </c:pt>
                <c:pt idx="182">
                  <c:v>1.3252333333333299</c:v>
                </c:pt>
                <c:pt idx="183">
                  <c:v>1.3265</c:v>
                </c:pt>
                <c:pt idx="184">
                  <c:v>1.3277333333333299</c:v>
                </c:pt>
                <c:pt idx="185">
                  <c:v>1.329</c:v>
                </c:pt>
                <c:pt idx="186">
                  <c:v>1.3301333333333298</c:v>
                </c:pt>
                <c:pt idx="187">
                  <c:v>1.3302333333333298</c:v>
                </c:pt>
                <c:pt idx="188">
                  <c:v>1.3312666666666602</c:v>
                </c:pt>
                <c:pt idx="189">
                  <c:v>1.3314999999999999</c:v>
                </c:pt>
                <c:pt idx="190">
                  <c:v>1.3323333333333298</c:v>
                </c:pt>
                <c:pt idx="191">
                  <c:v>1.33276666666666</c:v>
                </c:pt>
                <c:pt idx="192">
                  <c:v>1.3339666666666601</c:v>
                </c:pt>
                <c:pt idx="193">
                  <c:v>1.3340000000000001</c:v>
                </c:pt>
                <c:pt idx="194">
                  <c:v>1.3352333333333299</c:v>
                </c:pt>
                <c:pt idx="195">
                  <c:v>1.3365</c:v>
                </c:pt>
                <c:pt idx="196">
                  <c:v>1.3377333333333299</c:v>
                </c:pt>
                <c:pt idx="197">
                  <c:v>1.33903333333333</c:v>
                </c:pt>
                <c:pt idx="198">
                  <c:v>1.3391</c:v>
                </c:pt>
                <c:pt idx="199">
                  <c:v>1.3400666666666601</c:v>
                </c:pt>
                <c:pt idx="200">
                  <c:v>1.34066666666666</c:v>
                </c:pt>
                <c:pt idx="201">
                  <c:v>1.3414999999999999</c:v>
                </c:pt>
                <c:pt idx="202">
                  <c:v>1.3419000000000001</c:v>
                </c:pt>
                <c:pt idx="203">
                  <c:v>1.34273333333333</c:v>
                </c:pt>
                <c:pt idx="204">
                  <c:v>1.3429</c:v>
                </c:pt>
                <c:pt idx="205">
                  <c:v>1.3439666666666601</c:v>
                </c:pt>
                <c:pt idx="206">
                  <c:v>1.34436666666666</c:v>
                </c:pt>
                <c:pt idx="207">
                  <c:v>1.34523333333333</c:v>
                </c:pt>
                <c:pt idx="208">
                  <c:v>1.3455666666666601</c:v>
                </c:pt>
                <c:pt idx="209">
                  <c:v>1.34646666666666</c:v>
                </c:pt>
                <c:pt idx="210">
                  <c:v>1.34666666666666</c:v>
                </c:pt>
                <c:pt idx="211">
                  <c:v>1.3477333333333299</c:v>
                </c:pt>
                <c:pt idx="212">
                  <c:v>1.34896666666666</c:v>
                </c:pt>
                <c:pt idx="213">
                  <c:v>1.3502333333333298</c:v>
                </c:pt>
                <c:pt idx="214">
                  <c:v>1.3514666666666602</c:v>
                </c:pt>
                <c:pt idx="215">
                  <c:v>1.3514999999999999</c:v>
                </c:pt>
                <c:pt idx="216">
                  <c:v>1.35273333333333</c:v>
                </c:pt>
                <c:pt idx="217">
                  <c:v>1.3539666666666601</c:v>
                </c:pt>
                <c:pt idx="218">
                  <c:v>1.3552</c:v>
                </c:pt>
                <c:pt idx="219">
                  <c:v>1.35523333333333</c:v>
                </c:pt>
                <c:pt idx="220">
                  <c:v>1.35646666666666</c:v>
                </c:pt>
                <c:pt idx="221">
                  <c:v>1.3577333333333299</c:v>
                </c:pt>
                <c:pt idx="222">
                  <c:v>1.3577999999999999</c:v>
                </c:pt>
                <c:pt idx="223">
                  <c:v>1.35896666666666</c:v>
                </c:pt>
                <c:pt idx="224">
                  <c:v>1.359</c:v>
                </c:pt>
                <c:pt idx="225">
                  <c:v>1.3602000000000001</c:v>
                </c:pt>
                <c:pt idx="226">
                  <c:v>1.3614666666666602</c:v>
                </c:pt>
                <c:pt idx="227">
                  <c:v>1.3614999999999999</c:v>
                </c:pt>
                <c:pt idx="228">
                  <c:v>1.36273333333333</c:v>
                </c:pt>
                <c:pt idx="229">
                  <c:v>1.3639666666666601</c:v>
                </c:pt>
                <c:pt idx="230">
                  <c:v>1.3652</c:v>
                </c:pt>
                <c:pt idx="231">
                  <c:v>1.3664333333333298</c:v>
                </c:pt>
                <c:pt idx="232">
                  <c:v>1.3664666666666601</c:v>
                </c:pt>
                <c:pt idx="233">
                  <c:v>1.3677333333333299</c:v>
                </c:pt>
                <c:pt idx="234">
                  <c:v>1.36896666666666</c:v>
                </c:pt>
                <c:pt idx="235">
                  <c:v>1.3702000000000001</c:v>
                </c:pt>
                <c:pt idx="236">
                  <c:v>1.3714666666666602</c:v>
                </c:pt>
                <c:pt idx="237">
                  <c:v>1.3727</c:v>
                </c:pt>
                <c:pt idx="238">
                  <c:v>1.3739666666666601</c:v>
                </c:pt>
                <c:pt idx="239">
                  <c:v>1.3752</c:v>
                </c:pt>
                <c:pt idx="240">
                  <c:v>1.37523333333333</c:v>
                </c:pt>
                <c:pt idx="241">
                  <c:v>1.3764666666666601</c:v>
                </c:pt>
                <c:pt idx="242">
                  <c:v>1.3776999999999999</c:v>
                </c:pt>
                <c:pt idx="243">
                  <c:v>1.3777333333333299</c:v>
                </c:pt>
                <c:pt idx="244">
                  <c:v>1.37893333333333</c:v>
                </c:pt>
                <c:pt idx="245">
                  <c:v>1.3802000000000001</c:v>
                </c:pt>
                <c:pt idx="246">
                  <c:v>1.3802333333333299</c:v>
                </c:pt>
                <c:pt idx="247">
                  <c:v>1.3814666666666602</c:v>
                </c:pt>
                <c:pt idx="248">
                  <c:v>1.3827</c:v>
                </c:pt>
                <c:pt idx="249">
                  <c:v>1.3839666666666601</c:v>
                </c:pt>
                <c:pt idx="250">
                  <c:v>1.3852</c:v>
                </c:pt>
                <c:pt idx="251">
                  <c:v>1.3864666666666601</c:v>
                </c:pt>
                <c:pt idx="252">
                  <c:v>1.3876999999999999</c:v>
                </c:pt>
                <c:pt idx="253">
                  <c:v>1.38893333333333</c:v>
                </c:pt>
                <c:pt idx="254">
                  <c:v>1.3902000000000001</c:v>
                </c:pt>
                <c:pt idx="255">
                  <c:v>1.39146666666666</c:v>
                </c:pt>
                <c:pt idx="256">
                  <c:v>1.3927</c:v>
                </c:pt>
                <c:pt idx="257">
                  <c:v>1.3939333333333299</c:v>
                </c:pt>
                <c:pt idx="258">
                  <c:v>1.3952</c:v>
                </c:pt>
                <c:pt idx="259">
                  <c:v>1.3964333333333299</c:v>
                </c:pt>
                <c:pt idx="260">
                  <c:v>1.3976999999999999</c:v>
                </c:pt>
                <c:pt idx="261">
                  <c:v>1.3989333333333298</c:v>
                </c:pt>
                <c:pt idx="262">
                  <c:v>1.4001999999999999</c:v>
                </c:pt>
                <c:pt idx="263">
                  <c:v>1.40143333333333</c:v>
                </c:pt>
                <c:pt idx="264">
                  <c:v>1.4026666666666601</c:v>
                </c:pt>
                <c:pt idx="265">
                  <c:v>1.4039333333333299</c:v>
                </c:pt>
                <c:pt idx="266">
                  <c:v>1.4052</c:v>
                </c:pt>
                <c:pt idx="267">
                  <c:v>1.4064333333333299</c:v>
                </c:pt>
                <c:pt idx="268">
                  <c:v>1.4077</c:v>
                </c:pt>
                <c:pt idx="269">
                  <c:v>1.4089333333333298</c:v>
                </c:pt>
                <c:pt idx="270">
                  <c:v>1.4101999999999999</c:v>
                </c:pt>
                <c:pt idx="271">
                  <c:v>1.41143333333333</c:v>
                </c:pt>
                <c:pt idx="272">
                  <c:v>1.4126666666666601</c:v>
                </c:pt>
                <c:pt idx="273">
                  <c:v>1.4127000000000001</c:v>
                </c:pt>
                <c:pt idx="274">
                  <c:v>1.4139333333333299</c:v>
                </c:pt>
                <c:pt idx="275">
                  <c:v>1.41516666666666</c:v>
                </c:pt>
                <c:pt idx="276">
                  <c:v>1.4152</c:v>
                </c:pt>
                <c:pt idx="277">
                  <c:v>1.4164333333333299</c:v>
                </c:pt>
                <c:pt idx="278">
                  <c:v>1.41766666666666</c:v>
                </c:pt>
                <c:pt idx="279">
                  <c:v>1.4189333333333298</c:v>
                </c:pt>
                <c:pt idx="280">
                  <c:v>1.4201666666666601</c:v>
                </c:pt>
                <c:pt idx="281">
                  <c:v>1.42143333333333</c:v>
                </c:pt>
                <c:pt idx="282">
                  <c:v>1.4226666666666601</c:v>
                </c:pt>
                <c:pt idx="283">
                  <c:v>1.4239333333333299</c:v>
                </c:pt>
                <c:pt idx="284">
                  <c:v>1.42516666666666</c:v>
                </c:pt>
                <c:pt idx="285">
                  <c:v>1.4263999999999999</c:v>
                </c:pt>
                <c:pt idx="286">
                  <c:v>1.4264333333333299</c:v>
                </c:pt>
                <c:pt idx="287">
                  <c:v>1.42766666666666</c:v>
                </c:pt>
                <c:pt idx="288">
                  <c:v>1.4289333333333298</c:v>
                </c:pt>
                <c:pt idx="289">
                  <c:v>1.4301666666666601</c:v>
                </c:pt>
                <c:pt idx="290">
                  <c:v>1.43143333333333</c:v>
                </c:pt>
                <c:pt idx="291">
                  <c:v>1.4326666666666601</c:v>
                </c:pt>
                <c:pt idx="292">
                  <c:v>1.4339</c:v>
                </c:pt>
                <c:pt idx="293">
                  <c:v>1.43393333333333</c:v>
                </c:pt>
                <c:pt idx="294">
                  <c:v>1.43516666666666</c:v>
                </c:pt>
                <c:pt idx="295">
                  <c:v>1.4363999999999999</c:v>
                </c:pt>
                <c:pt idx="296">
                  <c:v>1.4364333333333299</c:v>
                </c:pt>
                <c:pt idx="297">
                  <c:v>1.43766666666666</c:v>
                </c:pt>
                <c:pt idx="298">
                  <c:v>1.4389000000000001</c:v>
                </c:pt>
                <c:pt idx="299">
                  <c:v>1.4401666666666602</c:v>
                </c:pt>
                <c:pt idx="300">
                  <c:v>1.4414</c:v>
                </c:pt>
                <c:pt idx="301">
                  <c:v>1.4426666666666601</c:v>
                </c:pt>
                <c:pt idx="302">
                  <c:v>1.4439</c:v>
                </c:pt>
                <c:pt idx="303">
                  <c:v>1.44393333333333</c:v>
                </c:pt>
                <c:pt idx="304">
                  <c:v>1.44516666666666</c:v>
                </c:pt>
                <c:pt idx="305">
                  <c:v>1.4463999999999999</c:v>
                </c:pt>
                <c:pt idx="306">
                  <c:v>1.44766666666666</c:v>
                </c:pt>
                <c:pt idx="307">
                  <c:v>1.4489000000000001</c:v>
                </c:pt>
                <c:pt idx="308">
                  <c:v>1.4501666666666602</c:v>
                </c:pt>
                <c:pt idx="309">
                  <c:v>1.4514</c:v>
                </c:pt>
                <c:pt idx="310">
                  <c:v>1.4526333333333299</c:v>
                </c:pt>
                <c:pt idx="311">
                  <c:v>1.4526666666666601</c:v>
                </c:pt>
                <c:pt idx="312">
                  <c:v>1.4539</c:v>
                </c:pt>
                <c:pt idx="313">
                  <c:v>1.4551666666666601</c:v>
                </c:pt>
                <c:pt idx="314">
                  <c:v>1.4563999999999999</c:v>
                </c:pt>
                <c:pt idx="315">
                  <c:v>1.45766666666666</c:v>
                </c:pt>
                <c:pt idx="316">
                  <c:v>1.4589000000000001</c:v>
                </c:pt>
                <c:pt idx="317">
                  <c:v>1.4601666666666602</c:v>
                </c:pt>
                <c:pt idx="318">
                  <c:v>1.4614</c:v>
                </c:pt>
                <c:pt idx="319">
                  <c:v>1.4626666666666601</c:v>
                </c:pt>
                <c:pt idx="320">
                  <c:v>1.4639</c:v>
                </c:pt>
                <c:pt idx="321">
                  <c:v>1.4651333333333298</c:v>
                </c:pt>
                <c:pt idx="322">
                  <c:v>1.4651666666666601</c:v>
                </c:pt>
                <c:pt idx="323">
                  <c:v>1.4663999999999999</c:v>
                </c:pt>
                <c:pt idx="324">
                  <c:v>1.46763333333333</c:v>
                </c:pt>
                <c:pt idx="325">
                  <c:v>1.46766666666666</c:v>
                </c:pt>
                <c:pt idx="326">
                  <c:v>1.4689000000000001</c:v>
                </c:pt>
                <c:pt idx="327">
                  <c:v>1.47013333333333</c:v>
                </c:pt>
                <c:pt idx="328">
                  <c:v>1.4714</c:v>
                </c:pt>
                <c:pt idx="329">
                  <c:v>1.4726333333333299</c:v>
                </c:pt>
                <c:pt idx="330">
                  <c:v>1.4739</c:v>
                </c:pt>
                <c:pt idx="331">
                  <c:v>1.4751333333333299</c:v>
                </c:pt>
                <c:pt idx="332">
                  <c:v>1.4763999999999999</c:v>
                </c:pt>
                <c:pt idx="333">
                  <c:v>1.47763333333333</c:v>
                </c:pt>
                <c:pt idx="334">
                  <c:v>1.4788666666666601</c:v>
                </c:pt>
                <c:pt idx="335">
                  <c:v>1.4789000000000001</c:v>
                </c:pt>
                <c:pt idx="336">
                  <c:v>1.48013333333333</c:v>
                </c:pt>
                <c:pt idx="337">
                  <c:v>1.4814000000000001</c:v>
                </c:pt>
                <c:pt idx="338">
                  <c:v>1.4826333333333299</c:v>
                </c:pt>
                <c:pt idx="339">
                  <c:v>1.48386666666666</c:v>
                </c:pt>
                <c:pt idx="340">
                  <c:v>1.4839</c:v>
                </c:pt>
                <c:pt idx="341">
                  <c:v>1.4851333333333299</c:v>
                </c:pt>
                <c:pt idx="342">
                  <c:v>1.4863666666666602</c:v>
                </c:pt>
                <c:pt idx="343">
                  <c:v>1.4863999999999999</c:v>
                </c:pt>
                <c:pt idx="344">
                  <c:v>1.4876333333333298</c:v>
                </c:pt>
                <c:pt idx="345">
                  <c:v>1.4888666666666601</c:v>
                </c:pt>
                <c:pt idx="346">
                  <c:v>1.49013333333333</c:v>
                </c:pt>
                <c:pt idx="347">
                  <c:v>1.4913666666666601</c:v>
                </c:pt>
                <c:pt idx="348">
                  <c:v>1.4926333333333299</c:v>
                </c:pt>
                <c:pt idx="349">
                  <c:v>1.49386666666666</c:v>
                </c:pt>
                <c:pt idx="350">
                  <c:v>1.4951333333333299</c:v>
                </c:pt>
                <c:pt idx="351">
                  <c:v>1.49636666666666</c:v>
                </c:pt>
                <c:pt idx="352">
                  <c:v>1.4976333333333298</c:v>
                </c:pt>
                <c:pt idx="353">
                  <c:v>1.4988666666666601</c:v>
                </c:pt>
                <c:pt idx="354">
                  <c:v>1.50013333333333</c:v>
                </c:pt>
                <c:pt idx="355">
                  <c:v>1.5013666666666601</c:v>
                </c:pt>
                <c:pt idx="356">
                  <c:v>1.5026333333333299</c:v>
                </c:pt>
                <c:pt idx="357">
                  <c:v>1.50386666666666</c:v>
                </c:pt>
                <c:pt idx="358">
                  <c:v>1.5051000000000001</c:v>
                </c:pt>
                <c:pt idx="359">
                  <c:v>1.5051333333333299</c:v>
                </c:pt>
                <c:pt idx="360">
                  <c:v>1.50636666666666</c:v>
                </c:pt>
                <c:pt idx="361">
                  <c:v>1.5076333333333298</c:v>
                </c:pt>
                <c:pt idx="362">
                  <c:v>1.5088666666666601</c:v>
                </c:pt>
                <c:pt idx="363">
                  <c:v>1.5101</c:v>
                </c:pt>
                <c:pt idx="364">
                  <c:v>1.5113666666666601</c:v>
                </c:pt>
                <c:pt idx="365">
                  <c:v>1.5126333333333299</c:v>
                </c:pt>
                <c:pt idx="366">
                  <c:v>1.51386666666666</c:v>
                </c:pt>
                <c:pt idx="367">
                  <c:v>1.5150999999999999</c:v>
                </c:pt>
                <c:pt idx="368">
                  <c:v>1.51636666666666</c:v>
                </c:pt>
                <c:pt idx="369">
                  <c:v>1.5176000000000001</c:v>
                </c:pt>
                <c:pt idx="370">
                  <c:v>1.5188666666666601</c:v>
                </c:pt>
                <c:pt idx="371">
                  <c:v>1.5201</c:v>
                </c:pt>
                <c:pt idx="372">
                  <c:v>1.5213666666666601</c:v>
                </c:pt>
                <c:pt idx="373">
                  <c:v>1.5226</c:v>
                </c:pt>
                <c:pt idx="374">
                  <c:v>1.52386666666666</c:v>
                </c:pt>
                <c:pt idx="375">
                  <c:v>1.5250999999999999</c:v>
                </c:pt>
                <c:pt idx="376">
                  <c:v>1.52636666666666</c:v>
                </c:pt>
                <c:pt idx="377">
                  <c:v>1.5276000000000001</c:v>
                </c:pt>
                <c:pt idx="378">
                  <c:v>1.5288333333333299</c:v>
                </c:pt>
                <c:pt idx="379">
                  <c:v>1.5288666666666602</c:v>
                </c:pt>
                <c:pt idx="380">
                  <c:v>1.5301</c:v>
                </c:pt>
                <c:pt idx="381">
                  <c:v>1.5313333333333299</c:v>
                </c:pt>
                <c:pt idx="382">
                  <c:v>1.5326</c:v>
                </c:pt>
                <c:pt idx="383">
                  <c:v>1.5338333333333298</c:v>
                </c:pt>
                <c:pt idx="384">
                  <c:v>1.5338666666666601</c:v>
                </c:pt>
                <c:pt idx="385">
                  <c:v>1.5350999999999999</c:v>
                </c:pt>
                <c:pt idx="386">
                  <c:v>1.53633333333333</c:v>
                </c:pt>
                <c:pt idx="387">
                  <c:v>1.5376000000000001</c:v>
                </c:pt>
                <c:pt idx="388">
                  <c:v>1.5388333333333299</c:v>
                </c:pt>
                <c:pt idx="389">
                  <c:v>1.5401</c:v>
                </c:pt>
                <c:pt idx="390">
                  <c:v>1.5413333333333299</c:v>
                </c:pt>
                <c:pt idx="391">
                  <c:v>1.5426</c:v>
                </c:pt>
                <c:pt idx="392">
                  <c:v>1.5438333333333298</c:v>
                </c:pt>
                <c:pt idx="393">
                  <c:v>1.5450999999999999</c:v>
                </c:pt>
                <c:pt idx="394">
                  <c:v>1.54633333333333</c:v>
                </c:pt>
                <c:pt idx="395">
                  <c:v>1.5475666666666601</c:v>
                </c:pt>
                <c:pt idx="396">
                  <c:v>1.54883333333333</c:v>
                </c:pt>
                <c:pt idx="397">
                  <c:v>1.55006666666666</c:v>
                </c:pt>
                <c:pt idx="398">
                  <c:v>1.5501</c:v>
                </c:pt>
                <c:pt idx="399">
                  <c:v>1.5513333333333299</c:v>
                </c:pt>
                <c:pt idx="400">
                  <c:v>1.5526</c:v>
                </c:pt>
                <c:pt idx="401">
                  <c:v>1.5538333333333298</c:v>
                </c:pt>
                <c:pt idx="402">
                  <c:v>1.5550666666666602</c:v>
                </c:pt>
                <c:pt idx="403">
                  <c:v>1.55633333333333</c:v>
                </c:pt>
                <c:pt idx="404">
                  <c:v>1.5575666666666601</c:v>
                </c:pt>
                <c:pt idx="405">
                  <c:v>1.55883333333333</c:v>
                </c:pt>
                <c:pt idx="406">
                  <c:v>1.5600666666666601</c:v>
                </c:pt>
                <c:pt idx="407">
                  <c:v>1.5613333333333299</c:v>
                </c:pt>
                <c:pt idx="408">
                  <c:v>1.56256666666666</c:v>
                </c:pt>
                <c:pt idx="409">
                  <c:v>1.5638333333333299</c:v>
                </c:pt>
                <c:pt idx="410">
                  <c:v>1.5650666666666602</c:v>
                </c:pt>
                <c:pt idx="411">
                  <c:v>1.56633333333333</c:v>
                </c:pt>
                <c:pt idx="412">
                  <c:v>1.5675666666666601</c:v>
                </c:pt>
                <c:pt idx="413">
                  <c:v>1.56883333333333</c:v>
                </c:pt>
                <c:pt idx="414">
                  <c:v>1.5700666666666601</c:v>
                </c:pt>
                <c:pt idx="415">
                  <c:v>1.5713333333333299</c:v>
                </c:pt>
                <c:pt idx="416">
                  <c:v>1.57256666666666</c:v>
                </c:pt>
                <c:pt idx="417">
                  <c:v>1.5738333333333299</c:v>
                </c:pt>
                <c:pt idx="418">
                  <c:v>1.5750666666666602</c:v>
                </c:pt>
                <c:pt idx="419">
                  <c:v>1.5763</c:v>
                </c:pt>
                <c:pt idx="420">
                  <c:v>1.5763333333333298</c:v>
                </c:pt>
                <c:pt idx="421">
                  <c:v>1.5775666666666601</c:v>
                </c:pt>
                <c:pt idx="422">
                  <c:v>1.5788</c:v>
                </c:pt>
                <c:pt idx="423">
                  <c:v>1.57883333333333</c:v>
                </c:pt>
                <c:pt idx="424">
                  <c:v>1.5800666666666601</c:v>
                </c:pt>
                <c:pt idx="425">
                  <c:v>1.5812999999999999</c:v>
                </c:pt>
                <c:pt idx="426">
                  <c:v>1.58256666666666</c:v>
                </c:pt>
                <c:pt idx="427">
                  <c:v>1.5838000000000001</c:v>
                </c:pt>
                <c:pt idx="428">
                  <c:v>1.58506666666666</c:v>
                </c:pt>
                <c:pt idx="429">
                  <c:v>1.5863</c:v>
                </c:pt>
                <c:pt idx="430">
                  <c:v>1.5875666666666601</c:v>
                </c:pt>
                <c:pt idx="431">
                  <c:v>1.5888</c:v>
                </c:pt>
                <c:pt idx="432">
                  <c:v>1.5900666666666601</c:v>
                </c:pt>
                <c:pt idx="433">
                  <c:v>1.5912999999999999</c:v>
                </c:pt>
                <c:pt idx="434">
                  <c:v>1.59253333333333</c:v>
                </c:pt>
                <c:pt idx="435">
                  <c:v>1.59256666666666</c:v>
                </c:pt>
                <c:pt idx="436">
                  <c:v>1.5938000000000001</c:v>
                </c:pt>
                <c:pt idx="437">
                  <c:v>1.59506666666666</c:v>
                </c:pt>
                <c:pt idx="438">
                  <c:v>1.5963000000000001</c:v>
                </c:pt>
                <c:pt idx="439">
                  <c:v>1.5975666666666601</c:v>
                </c:pt>
                <c:pt idx="440">
                  <c:v>1.5988</c:v>
                </c:pt>
                <c:pt idx="441">
                  <c:v>1.6000333333333299</c:v>
                </c:pt>
                <c:pt idx="442">
                  <c:v>1.6012999999999999</c:v>
                </c:pt>
                <c:pt idx="443">
                  <c:v>1.6025333333333298</c:v>
                </c:pt>
                <c:pt idx="444">
                  <c:v>1.60256666666666</c:v>
                </c:pt>
                <c:pt idx="445">
                  <c:v>1.6037999999999999</c:v>
                </c:pt>
                <c:pt idx="446">
                  <c:v>1.60503333333333</c:v>
                </c:pt>
                <c:pt idx="447">
                  <c:v>1.60506666666666</c:v>
                </c:pt>
                <c:pt idx="448">
                  <c:v>1.6062666666666601</c:v>
                </c:pt>
                <c:pt idx="449">
                  <c:v>1.6063000000000001</c:v>
                </c:pt>
                <c:pt idx="450">
                  <c:v>1.6075333333333299</c:v>
                </c:pt>
                <c:pt idx="451">
                  <c:v>1.6088</c:v>
                </c:pt>
                <c:pt idx="452">
                  <c:v>1.6100333333333299</c:v>
                </c:pt>
                <c:pt idx="453">
                  <c:v>1.6100666666666601</c:v>
                </c:pt>
                <c:pt idx="454">
                  <c:v>1.61126666666666</c:v>
                </c:pt>
                <c:pt idx="455">
                  <c:v>1.6113</c:v>
                </c:pt>
                <c:pt idx="456">
                  <c:v>1.6125333333333298</c:v>
                </c:pt>
                <c:pt idx="457">
                  <c:v>1.6137666666666601</c:v>
                </c:pt>
                <c:pt idx="458">
                  <c:v>1.6137999999999999</c:v>
                </c:pt>
                <c:pt idx="459">
                  <c:v>1.61503333333333</c:v>
                </c:pt>
                <c:pt idx="460">
                  <c:v>1.6163000000000001</c:v>
                </c:pt>
                <c:pt idx="461">
                  <c:v>1.6175333333333299</c:v>
                </c:pt>
                <c:pt idx="462">
                  <c:v>1.61876666666666</c:v>
                </c:pt>
                <c:pt idx="463">
                  <c:v>1.6188</c:v>
                </c:pt>
                <c:pt idx="464">
                  <c:v>1.6200333333333299</c:v>
                </c:pt>
                <c:pt idx="465">
                  <c:v>1.6203000000000001</c:v>
                </c:pt>
                <c:pt idx="466">
                  <c:v>1.6213</c:v>
                </c:pt>
                <c:pt idx="467">
                  <c:v>1.6225333333333298</c:v>
                </c:pt>
                <c:pt idx="468">
                  <c:v>1.6237666666666601</c:v>
                </c:pt>
                <c:pt idx="469">
                  <c:v>1.62503333333333</c:v>
                </c:pt>
                <c:pt idx="470">
                  <c:v>1.6263000000000001</c:v>
                </c:pt>
                <c:pt idx="471">
                  <c:v>1.6275333333333299</c:v>
                </c:pt>
                <c:pt idx="472">
                  <c:v>1.62876666666666</c:v>
                </c:pt>
                <c:pt idx="473">
                  <c:v>1.6300333333333299</c:v>
                </c:pt>
                <c:pt idx="474">
                  <c:v>1.63126666666666</c:v>
                </c:pt>
                <c:pt idx="475">
                  <c:v>1.6313</c:v>
                </c:pt>
                <c:pt idx="476">
                  <c:v>1.6325000000000001</c:v>
                </c:pt>
                <c:pt idx="477">
                  <c:v>1.6325333333333298</c:v>
                </c:pt>
                <c:pt idx="478">
                  <c:v>1.6337666666666602</c:v>
                </c:pt>
                <c:pt idx="479">
                  <c:v>1.63503333333333</c:v>
                </c:pt>
                <c:pt idx="480">
                  <c:v>1.6362666666666601</c:v>
                </c:pt>
                <c:pt idx="481">
                  <c:v>1.6364000000000001</c:v>
                </c:pt>
                <c:pt idx="482">
                  <c:v>1.63753333333333</c:v>
                </c:pt>
                <c:pt idx="483">
                  <c:v>1.6386666666666601</c:v>
                </c:pt>
                <c:pt idx="484">
                  <c:v>1.63876666666666</c:v>
                </c:pt>
                <c:pt idx="485">
                  <c:v>1.6398666666666601</c:v>
                </c:pt>
                <c:pt idx="486">
                  <c:v>1.6400333333333299</c:v>
                </c:pt>
                <c:pt idx="487">
                  <c:v>1.64096666666666</c:v>
                </c:pt>
                <c:pt idx="488">
                  <c:v>1.64126666666666</c:v>
                </c:pt>
                <c:pt idx="489">
                  <c:v>1.6420666666666601</c:v>
                </c:pt>
                <c:pt idx="490">
                  <c:v>1.6425333333333298</c:v>
                </c:pt>
                <c:pt idx="491">
                  <c:v>1.6437666666666602</c:v>
                </c:pt>
                <c:pt idx="492">
                  <c:v>1.64503333333333</c:v>
                </c:pt>
                <c:pt idx="493">
                  <c:v>1.6462666666666601</c:v>
                </c:pt>
                <c:pt idx="494">
                  <c:v>1.64753333333333</c:v>
                </c:pt>
                <c:pt idx="495">
                  <c:v>1.6487666666666601</c:v>
                </c:pt>
                <c:pt idx="496">
                  <c:v>1.65</c:v>
                </c:pt>
                <c:pt idx="497">
                  <c:v>1.6500333333333299</c:v>
                </c:pt>
                <c:pt idx="498">
                  <c:v>1.65126666666666</c:v>
                </c:pt>
                <c:pt idx="499">
                  <c:v>1.65136666666666</c:v>
                </c:pt>
                <c:pt idx="500">
                  <c:v>1.6525000000000001</c:v>
                </c:pt>
                <c:pt idx="501">
                  <c:v>1.6537666666666602</c:v>
                </c:pt>
                <c:pt idx="502">
                  <c:v>1.655</c:v>
                </c:pt>
                <c:pt idx="503">
                  <c:v>1.6562333333333299</c:v>
                </c:pt>
                <c:pt idx="504">
                  <c:v>1.6562666666666601</c:v>
                </c:pt>
                <c:pt idx="505">
                  <c:v>1.65746666666666</c:v>
                </c:pt>
                <c:pt idx="506">
                  <c:v>1.6575</c:v>
                </c:pt>
                <c:pt idx="507">
                  <c:v>1.6587333333333298</c:v>
                </c:pt>
                <c:pt idx="508">
                  <c:v>1.6587666666666601</c:v>
                </c:pt>
                <c:pt idx="509">
                  <c:v>1.66</c:v>
                </c:pt>
                <c:pt idx="510">
                  <c:v>1.66106666666666</c:v>
                </c:pt>
                <c:pt idx="511">
                  <c:v>1.6613</c:v>
                </c:pt>
                <c:pt idx="512">
                  <c:v>1.6625000000000001</c:v>
                </c:pt>
                <c:pt idx="513">
                  <c:v>1.6627333333333298</c:v>
                </c:pt>
                <c:pt idx="514">
                  <c:v>1.6637666666666602</c:v>
                </c:pt>
                <c:pt idx="515">
                  <c:v>1.6638999999999999</c:v>
                </c:pt>
                <c:pt idx="516">
                  <c:v>1.6649</c:v>
                </c:pt>
                <c:pt idx="517">
                  <c:v>1.665</c:v>
                </c:pt>
                <c:pt idx="518">
                  <c:v>1.6660333333333299</c:v>
                </c:pt>
                <c:pt idx="519">
                  <c:v>1.6664666666666601</c:v>
                </c:pt>
                <c:pt idx="520">
                  <c:v>1.6672</c:v>
                </c:pt>
                <c:pt idx="521">
                  <c:v>1.6675</c:v>
                </c:pt>
                <c:pt idx="522">
                  <c:v>1.6687333333333298</c:v>
                </c:pt>
                <c:pt idx="523">
                  <c:v>1.669</c:v>
                </c:pt>
                <c:pt idx="524">
                  <c:v>1.6699333333333299</c:v>
                </c:pt>
                <c:pt idx="525">
                  <c:v>1.6700333333333299</c:v>
                </c:pt>
                <c:pt idx="526">
                  <c:v>1.67126666666666</c:v>
                </c:pt>
                <c:pt idx="527">
                  <c:v>1.6725000000000001</c:v>
                </c:pt>
                <c:pt idx="528">
                  <c:v>1.6736</c:v>
                </c:pt>
                <c:pt idx="529">
                  <c:v>1.67376666666666</c:v>
                </c:pt>
                <c:pt idx="530">
                  <c:v>1.6746000000000001</c:v>
                </c:pt>
                <c:pt idx="531">
                  <c:v>1.67523333333333</c:v>
                </c:pt>
                <c:pt idx="532">
                  <c:v>1.67573333333333</c:v>
                </c:pt>
                <c:pt idx="533">
                  <c:v>1.6762666666666601</c:v>
                </c:pt>
                <c:pt idx="534">
                  <c:v>1.6775</c:v>
                </c:pt>
                <c:pt idx="535">
                  <c:v>1.6787333333333299</c:v>
                </c:pt>
                <c:pt idx="536">
                  <c:v>1.6799666666666602</c:v>
                </c:pt>
                <c:pt idx="537">
                  <c:v>1.68</c:v>
                </c:pt>
                <c:pt idx="538">
                  <c:v>1.68123333333333</c:v>
                </c:pt>
                <c:pt idx="539">
                  <c:v>1.68126666666666</c:v>
                </c:pt>
                <c:pt idx="540">
                  <c:v>1.6824666666666601</c:v>
                </c:pt>
                <c:pt idx="541">
                  <c:v>1.6825000000000001</c:v>
                </c:pt>
                <c:pt idx="542">
                  <c:v>1.6836</c:v>
                </c:pt>
                <c:pt idx="543">
                  <c:v>1.6837</c:v>
                </c:pt>
                <c:pt idx="544">
                  <c:v>1.6846000000000001</c:v>
                </c:pt>
                <c:pt idx="545">
                  <c:v>1.6850000000000001</c:v>
                </c:pt>
                <c:pt idx="546">
                  <c:v>1.6860666666666602</c:v>
                </c:pt>
                <c:pt idx="547">
                  <c:v>1.6862333333333299</c:v>
                </c:pt>
                <c:pt idx="548">
                  <c:v>1.68726666666666</c:v>
                </c:pt>
                <c:pt idx="549">
                  <c:v>1.68756666666666</c:v>
                </c:pt>
                <c:pt idx="550">
                  <c:v>1.6883666666666601</c:v>
                </c:pt>
                <c:pt idx="551">
                  <c:v>1.6887333333333299</c:v>
                </c:pt>
                <c:pt idx="552">
                  <c:v>1.6896</c:v>
                </c:pt>
                <c:pt idx="553">
                  <c:v>1.6899666666666602</c:v>
                </c:pt>
                <c:pt idx="554">
                  <c:v>1.69116666666666</c:v>
                </c:pt>
                <c:pt idx="555">
                  <c:v>1.69126666666666</c:v>
                </c:pt>
                <c:pt idx="556">
                  <c:v>1.6924666666666601</c:v>
                </c:pt>
                <c:pt idx="557">
                  <c:v>1.6924999999999999</c:v>
                </c:pt>
                <c:pt idx="558">
                  <c:v>1.69373333333333</c:v>
                </c:pt>
                <c:pt idx="559">
                  <c:v>1.6950000000000001</c:v>
                </c:pt>
                <c:pt idx="560">
                  <c:v>1.69556666666666</c:v>
                </c:pt>
                <c:pt idx="561">
                  <c:v>1.6967000000000001</c:v>
                </c:pt>
                <c:pt idx="562">
                  <c:v>1.6972333333333298</c:v>
                </c:pt>
                <c:pt idx="563">
                  <c:v>1.69796666666666</c:v>
                </c:pt>
                <c:pt idx="564">
                  <c:v>1.6987333333333299</c:v>
                </c:pt>
                <c:pt idx="565">
                  <c:v>1.6990333333333298</c:v>
                </c:pt>
                <c:pt idx="566">
                  <c:v>1.69996666666666</c:v>
                </c:pt>
                <c:pt idx="567">
                  <c:v>1.7004999999999999</c:v>
                </c:pt>
                <c:pt idx="568">
                  <c:v>1.7012333333333298</c:v>
                </c:pt>
                <c:pt idx="569">
                  <c:v>1.7015</c:v>
                </c:pt>
                <c:pt idx="570">
                  <c:v>1.7022999999999999</c:v>
                </c:pt>
                <c:pt idx="571">
                  <c:v>1.7025666666666601</c:v>
                </c:pt>
                <c:pt idx="572">
                  <c:v>1.70346666666666</c:v>
                </c:pt>
                <c:pt idx="573">
                  <c:v>1.70366666666666</c:v>
                </c:pt>
                <c:pt idx="574">
                  <c:v>1.7049666666666601</c:v>
                </c:pt>
                <c:pt idx="575">
                  <c:v>1.7050000000000001</c:v>
                </c:pt>
                <c:pt idx="576">
                  <c:v>1.7061333333333299</c:v>
                </c:pt>
                <c:pt idx="577">
                  <c:v>1.7063999999999999</c:v>
                </c:pt>
                <c:pt idx="578">
                  <c:v>1.7072333333333298</c:v>
                </c:pt>
                <c:pt idx="579">
                  <c:v>1.70746666666666</c:v>
                </c:pt>
                <c:pt idx="580">
                  <c:v>1.7082666666666602</c:v>
                </c:pt>
                <c:pt idx="581">
                  <c:v>1.7094333333333298</c:v>
                </c:pt>
                <c:pt idx="582">
                  <c:v>1.70966666666666</c:v>
                </c:pt>
                <c:pt idx="583">
                  <c:v>1.7110666666666601</c:v>
                </c:pt>
                <c:pt idx="584">
                  <c:v>1.7112000000000001</c:v>
                </c:pt>
                <c:pt idx="585">
                  <c:v>1.7124666666666601</c:v>
                </c:pt>
                <c:pt idx="586">
                  <c:v>1.7126333333333299</c:v>
                </c:pt>
                <c:pt idx="587">
                  <c:v>1.7137</c:v>
                </c:pt>
                <c:pt idx="588">
                  <c:v>1.71373333333333</c:v>
                </c:pt>
                <c:pt idx="589">
                  <c:v>1.7150000000000001</c:v>
                </c:pt>
                <c:pt idx="590">
                  <c:v>1.71553333333333</c:v>
                </c:pt>
                <c:pt idx="591">
                  <c:v>1.7162333333333299</c:v>
                </c:pt>
                <c:pt idx="592">
                  <c:v>1.71746666666666</c:v>
                </c:pt>
                <c:pt idx="593">
                  <c:v>1.71803333333333</c:v>
                </c:pt>
                <c:pt idx="594">
                  <c:v>1.7187333333333299</c:v>
                </c:pt>
                <c:pt idx="595">
                  <c:v>1.71956666666666</c:v>
                </c:pt>
                <c:pt idx="596">
                  <c:v>1.71973333333333</c:v>
                </c:pt>
                <c:pt idx="597">
                  <c:v>1.7206999999999999</c:v>
                </c:pt>
                <c:pt idx="598">
                  <c:v>1.7212000000000001</c:v>
                </c:pt>
                <c:pt idx="599">
                  <c:v>1.7221</c:v>
                </c:pt>
                <c:pt idx="600">
                  <c:v>1.7224999999999999</c:v>
                </c:pt>
                <c:pt idx="601">
                  <c:v>1.72356666666666</c:v>
                </c:pt>
                <c:pt idx="602">
                  <c:v>1.7245999999999999</c:v>
                </c:pt>
                <c:pt idx="603">
                  <c:v>1.7249666666666601</c:v>
                </c:pt>
                <c:pt idx="604">
                  <c:v>1.7262</c:v>
                </c:pt>
                <c:pt idx="605">
                  <c:v>1.7273333333333298</c:v>
                </c:pt>
                <c:pt idx="606">
                  <c:v>1.72746666666666</c:v>
                </c:pt>
                <c:pt idx="607">
                  <c:v>1.7285666666666601</c:v>
                </c:pt>
                <c:pt idx="608">
                  <c:v>1.7286999999999999</c:v>
                </c:pt>
                <c:pt idx="609">
                  <c:v>1.72966666666666</c:v>
                </c:pt>
                <c:pt idx="610">
                  <c:v>1.72996666666666</c:v>
                </c:pt>
                <c:pt idx="611">
                  <c:v>1.7306666666666601</c:v>
                </c:pt>
                <c:pt idx="612">
                  <c:v>1.7312333333333298</c:v>
                </c:pt>
                <c:pt idx="613">
                  <c:v>1.73166666666666</c:v>
                </c:pt>
                <c:pt idx="614">
                  <c:v>1.7331000000000001</c:v>
                </c:pt>
                <c:pt idx="615">
                  <c:v>1.7342</c:v>
                </c:pt>
                <c:pt idx="616">
                  <c:v>1.7344333333333299</c:v>
                </c:pt>
                <c:pt idx="617">
                  <c:v>1.7354666666666601</c:v>
                </c:pt>
                <c:pt idx="618">
                  <c:v>1.73573333333333</c:v>
                </c:pt>
                <c:pt idx="619">
                  <c:v>1.7367666666666601</c:v>
                </c:pt>
                <c:pt idx="620">
                  <c:v>1.7371000000000001</c:v>
                </c:pt>
                <c:pt idx="621">
                  <c:v>1.73813333333333</c:v>
                </c:pt>
                <c:pt idx="622">
                  <c:v>1.7387333333333299</c:v>
                </c:pt>
                <c:pt idx="623">
                  <c:v>1.74</c:v>
                </c:pt>
                <c:pt idx="624">
                  <c:v>1.74006666666666</c:v>
                </c:pt>
                <c:pt idx="625">
                  <c:v>1.7411000000000001</c:v>
                </c:pt>
                <c:pt idx="626">
                  <c:v>1.7415333333333298</c:v>
                </c:pt>
                <c:pt idx="627">
                  <c:v>1.7425333333333299</c:v>
                </c:pt>
                <c:pt idx="628">
                  <c:v>1.7434000000000001</c:v>
                </c:pt>
                <c:pt idx="629">
                  <c:v>1.74366666666666</c:v>
                </c:pt>
                <c:pt idx="630">
                  <c:v>1.7446333333333299</c:v>
                </c:pt>
                <c:pt idx="631">
                  <c:v>1.7452666666666601</c:v>
                </c:pt>
                <c:pt idx="632">
                  <c:v>1.7462</c:v>
                </c:pt>
                <c:pt idx="633">
                  <c:v>1.74636666666666</c:v>
                </c:pt>
                <c:pt idx="634">
                  <c:v>1.7474333333333298</c:v>
                </c:pt>
                <c:pt idx="635">
                  <c:v>1.7475000000000001</c:v>
                </c:pt>
                <c:pt idx="636">
                  <c:v>1.7488666666666601</c:v>
                </c:pt>
                <c:pt idx="637">
                  <c:v>1.7489333333333299</c:v>
                </c:pt>
                <c:pt idx="638">
                  <c:v>1.74993333333333</c:v>
                </c:pt>
                <c:pt idx="639">
                  <c:v>1.75003333333333</c:v>
                </c:pt>
                <c:pt idx="640">
                  <c:v>1.7511666666666601</c:v>
                </c:pt>
                <c:pt idx="641">
                  <c:v>1.7512333333333299</c:v>
                </c:pt>
                <c:pt idx="642">
                  <c:v>1.7523</c:v>
                </c:pt>
                <c:pt idx="643">
                  <c:v>1.7526666666666602</c:v>
                </c:pt>
                <c:pt idx="644">
                  <c:v>1.7537</c:v>
                </c:pt>
                <c:pt idx="645">
                  <c:v>1.7538</c:v>
                </c:pt>
                <c:pt idx="646">
                  <c:v>1.7549666666666601</c:v>
                </c:pt>
                <c:pt idx="647">
                  <c:v>1.7554666666666601</c:v>
                </c:pt>
                <c:pt idx="648">
                  <c:v>1.7562</c:v>
                </c:pt>
                <c:pt idx="649">
                  <c:v>1.7566333333333299</c:v>
                </c:pt>
                <c:pt idx="650">
                  <c:v>1.7574333333333299</c:v>
                </c:pt>
                <c:pt idx="651">
                  <c:v>1.7581</c:v>
                </c:pt>
                <c:pt idx="652">
                  <c:v>1.7586666666666602</c:v>
                </c:pt>
                <c:pt idx="653">
                  <c:v>1.7596666666666601</c:v>
                </c:pt>
                <c:pt idx="654">
                  <c:v>1.7597</c:v>
                </c:pt>
                <c:pt idx="655">
                  <c:v>1.7611666666666601</c:v>
                </c:pt>
                <c:pt idx="656">
                  <c:v>1.7614000000000001</c:v>
                </c:pt>
                <c:pt idx="657">
                  <c:v>1.76243333333333</c:v>
                </c:pt>
                <c:pt idx="658">
                  <c:v>1.7627333333333299</c:v>
                </c:pt>
                <c:pt idx="659">
                  <c:v>1.7637</c:v>
                </c:pt>
                <c:pt idx="660">
                  <c:v>1.76396666666666</c:v>
                </c:pt>
                <c:pt idx="661">
                  <c:v>1.7651666666666601</c:v>
                </c:pt>
                <c:pt idx="662">
                  <c:v>1.7653000000000001</c:v>
                </c:pt>
                <c:pt idx="663">
                  <c:v>1.76616666666666</c:v>
                </c:pt>
                <c:pt idx="664">
                  <c:v>1.76646666666666</c:v>
                </c:pt>
                <c:pt idx="665">
                  <c:v>1.7676666666666601</c:v>
                </c:pt>
                <c:pt idx="666">
                  <c:v>1.7686666666666602</c:v>
                </c:pt>
                <c:pt idx="667">
                  <c:v>1.7692000000000001</c:v>
                </c:pt>
                <c:pt idx="668">
                  <c:v>1.77026666666666</c:v>
                </c:pt>
                <c:pt idx="669">
                  <c:v>1.7704</c:v>
                </c:pt>
                <c:pt idx="670">
                  <c:v>1.7714333333333299</c:v>
                </c:pt>
                <c:pt idx="671">
                  <c:v>1.7717000000000001</c:v>
                </c:pt>
                <c:pt idx="672">
                  <c:v>1.7726666666666602</c:v>
                </c:pt>
                <c:pt idx="673">
                  <c:v>1.7727666666666602</c:v>
                </c:pt>
                <c:pt idx="674">
                  <c:v>1.7737666666666601</c:v>
                </c:pt>
                <c:pt idx="675">
                  <c:v>1.77386666666666</c:v>
                </c:pt>
                <c:pt idx="676">
                  <c:v>1.7749333333333299</c:v>
                </c:pt>
                <c:pt idx="677">
                  <c:v>1.7751333333333299</c:v>
                </c:pt>
                <c:pt idx="678">
                  <c:v>1.7762</c:v>
                </c:pt>
                <c:pt idx="679">
                  <c:v>1.7774000000000001</c:v>
                </c:pt>
                <c:pt idx="680">
                  <c:v>1.7776000000000001</c:v>
                </c:pt>
                <c:pt idx="681">
                  <c:v>1.7786666666666602</c:v>
                </c:pt>
                <c:pt idx="682">
                  <c:v>1.7790333333333299</c:v>
                </c:pt>
                <c:pt idx="683">
                  <c:v>1.7799</c:v>
                </c:pt>
                <c:pt idx="684">
                  <c:v>1.7807999999999999</c:v>
                </c:pt>
                <c:pt idx="685">
                  <c:v>1.7811333333333299</c:v>
                </c:pt>
                <c:pt idx="686">
                  <c:v>1.78243333333333</c:v>
                </c:pt>
                <c:pt idx="687">
                  <c:v>1.7830333333333299</c:v>
                </c:pt>
                <c:pt idx="688">
                  <c:v>1.7838666666666601</c:v>
                </c:pt>
                <c:pt idx="689">
                  <c:v>1.7849333333333299</c:v>
                </c:pt>
                <c:pt idx="690">
                  <c:v>1.7849999999999999</c:v>
                </c:pt>
                <c:pt idx="691">
                  <c:v>1.78616666666666</c:v>
                </c:pt>
                <c:pt idx="692">
                  <c:v>1.78633333333333</c:v>
                </c:pt>
                <c:pt idx="693">
                  <c:v>1.7874333333333299</c:v>
                </c:pt>
                <c:pt idx="694">
                  <c:v>1.7876666666666601</c:v>
                </c:pt>
                <c:pt idx="695">
                  <c:v>1.78866666666666</c:v>
                </c:pt>
                <c:pt idx="696">
                  <c:v>1.7891666666666601</c:v>
                </c:pt>
                <c:pt idx="697">
                  <c:v>1.7896666666666601</c:v>
                </c:pt>
                <c:pt idx="698">
                  <c:v>1.79016666666666</c:v>
                </c:pt>
                <c:pt idx="699">
                  <c:v>1.7911666666666601</c:v>
                </c:pt>
                <c:pt idx="700">
                  <c:v>1.7922</c:v>
                </c:pt>
                <c:pt idx="701">
                  <c:v>1.79223333333333</c:v>
                </c:pt>
                <c:pt idx="702">
                  <c:v>1.7935333333333299</c:v>
                </c:pt>
                <c:pt idx="703">
                  <c:v>1.7939333333333298</c:v>
                </c:pt>
                <c:pt idx="704">
                  <c:v>1.79476666666666</c:v>
                </c:pt>
                <c:pt idx="705">
                  <c:v>1.7950333333333299</c:v>
                </c:pt>
                <c:pt idx="706">
                  <c:v>1.7961333333333298</c:v>
                </c:pt>
                <c:pt idx="707">
                  <c:v>1.79636666666666</c:v>
                </c:pt>
                <c:pt idx="708">
                  <c:v>1.7974666666666601</c:v>
                </c:pt>
                <c:pt idx="709">
                  <c:v>1.79823333333333</c:v>
                </c:pt>
                <c:pt idx="710">
                  <c:v>1.79866666666666</c:v>
                </c:pt>
                <c:pt idx="711">
                  <c:v>1.7995000000000001</c:v>
                </c:pt>
                <c:pt idx="712">
                  <c:v>1.7999000000000001</c:v>
                </c:pt>
                <c:pt idx="713">
                  <c:v>1.8008999999999999</c:v>
                </c:pt>
                <c:pt idx="714">
                  <c:v>1.8010333333333299</c:v>
                </c:pt>
                <c:pt idx="715">
                  <c:v>1.8024</c:v>
                </c:pt>
                <c:pt idx="716">
                  <c:v>1.80243333333333</c:v>
                </c:pt>
                <c:pt idx="717">
                  <c:v>1.8036666666666601</c:v>
                </c:pt>
                <c:pt idx="718">
                  <c:v>1.8048999999999999</c:v>
                </c:pt>
                <c:pt idx="719">
                  <c:v>1.8059333333333298</c:v>
                </c:pt>
                <c:pt idx="720">
                  <c:v>1.80616666666666</c:v>
                </c:pt>
                <c:pt idx="721">
                  <c:v>1.8069333333333299</c:v>
                </c:pt>
                <c:pt idx="722">
                  <c:v>1.8079666666666601</c:v>
                </c:pt>
                <c:pt idx="723">
                  <c:v>1.8081333333333298</c:v>
                </c:pt>
                <c:pt idx="724">
                  <c:v>1.8089666666666602</c:v>
                </c:pt>
                <c:pt idx="725">
                  <c:v>1.8092666666666601</c:v>
                </c:pt>
                <c:pt idx="726">
                  <c:v>1.8100333333333298</c:v>
                </c:pt>
                <c:pt idx="727">
                  <c:v>1.81053333333333</c:v>
                </c:pt>
                <c:pt idx="728">
                  <c:v>1.8111999999999999</c:v>
                </c:pt>
                <c:pt idx="729">
                  <c:v>1.8116000000000001</c:v>
                </c:pt>
                <c:pt idx="730">
                  <c:v>1.8127</c:v>
                </c:pt>
                <c:pt idx="731">
                  <c:v>1.8129</c:v>
                </c:pt>
                <c:pt idx="732">
                  <c:v>1.8139666666666601</c:v>
                </c:pt>
                <c:pt idx="733">
                  <c:v>1.8149666666666602</c:v>
                </c:pt>
                <c:pt idx="734">
                  <c:v>1.8151999999999999</c:v>
                </c:pt>
                <c:pt idx="735">
                  <c:v>1.8161333333333298</c:v>
                </c:pt>
                <c:pt idx="736">
                  <c:v>1.8165</c:v>
                </c:pt>
                <c:pt idx="737">
                  <c:v>1.81816666666666</c:v>
                </c:pt>
                <c:pt idx="738">
                  <c:v>1.8199000000000001</c:v>
                </c:pt>
                <c:pt idx="739">
                  <c:v>1.8200666666666601</c:v>
                </c:pt>
                <c:pt idx="740">
                  <c:v>1.8211333333333299</c:v>
                </c:pt>
                <c:pt idx="741">
                  <c:v>1.8214999999999999</c:v>
                </c:pt>
                <c:pt idx="742">
                  <c:v>1.82236666666666</c:v>
                </c:pt>
                <c:pt idx="743">
                  <c:v>1.8225</c:v>
                </c:pt>
                <c:pt idx="744">
                  <c:v>1.8235333333333299</c:v>
                </c:pt>
                <c:pt idx="745">
                  <c:v>1.8236333333333299</c:v>
                </c:pt>
                <c:pt idx="746">
                  <c:v>1.8248</c:v>
                </c:pt>
                <c:pt idx="747">
                  <c:v>1.82486666666666</c:v>
                </c:pt>
                <c:pt idx="748">
                  <c:v>1.8259666666666601</c:v>
                </c:pt>
                <c:pt idx="749">
                  <c:v>1.8261333333333298</c:v>
                </c:pt>
                <c:pt idx="750">
                  <c:v>1.8273999999999999</c:v>
                </c:pt>
                <c:pt idx="751">
                  <c:v>1.8280666666666601</c:v>
                </c:pt>
                <c:pt idx="752">
                  <c:v>1.82853333333333</c:v>
                </c:pt>
                <c:pt idx="753">
                  <c:v>1.8298000000000001</c:v>
                </c:pt>
                <c:pt idx="754">
                  <c:v>1.8301000000000001</c:v>
                </c:pt>
                <c:pt idx="755">
                  <c:v>1.8311666666666602</c:v>
                </c:pt>
                <c:pt idx="756">
                  <c:v>1.8313333333333299</c:v>
                </c:pt>
                <c:pt idx="757">
                  <c:v>1.83236666666666</c:v>
                </c:pt>
                <c:pt idx="758">
                  <c:v>1.8326</c:v>
                </c:pt>
                <c:pt idx="759">
                  <c:v>1.8336333333333299</c:v>
                </c:pt>
                <c:pt idx="760">
                  <c:v>1.83486666666666</c:v>
                </c:pt>
                <c:pt idx="761">
                  <c:v>1.8354333333333299</c:v>
                </c:pt>
                <c:pt idx="762">
                  <c:v>1.8359666666666601</c:v>
                </c:pt>
                <c:pt idx="763">
                  <c:v>1.8365</c:v>
                </c:pt>
                <c:pt idx="764">
                  <c:v>1.83706666666666</c:v>
                </c:pt>
                <c:pt idx="765">
                  <c:v>1.8375999999999999</c:v>
                </c:pt>
                <c:pt idx="766">
                  <c:v>1.8384</c:v>
                </c:pt>
                <c:pt idx="767">
                  <c:v>1.83876666666666</c:v>
                </c:pt>
                <c:pt idx="768">
                  <c:v>1.8394999999999999</c:v>
                </c:pt>
                <c:pt idx="769">
                  <c:v>1.8402000000000001</c:v>
                </c:pt>
                <c:pt idx="770">
                  <c:v>1.8411999999999999</c:v>
                </c:pt>
                <c:pt idx="771">
                  <c:v>1.8412999999999999</c:v>
                </c:pt>
                <c:pt idx="772">
                  <c:v>1.84236666666666</c:v>
                </c:pt>
                <c:pt idx="773">
                  <c:v>1.8428</c:v>
                </c:pt>
                <c:pt idx="774">
                  <c:v>1.8438000000000001</c:v>
                </c:pt>
                <c:pt idx="775">
                  <c:v>1.8439000000000001</c:v>
                </c:pt>
                <c:pt idx="776">
                  <c:v>1.84503333333333</c:v>
                </c:pt>
                <c:pt idx="777">
                  <c:v>1.84506666666666</c:v>
                </c:pt>
                <c:pt idx="778">
                  <c:v>1.8464</c:v>
                </c:pt>
                <c:pt idx="779">
                  <c:v>1.8468</c:v>
                </c:pt>
                <c:pt idx="780">
                  <c:v>1.8478000000000001</c:v>
                </c:pt>
                <c:pt idx="781">
                  <c:v>1.8481000000000001</c:v>
                </c:pt>
                <c:pt idx="782">
                  <c:v>1.8489</c:v>
                </c:pt>
                <c:pt idx="783">
                  <c:v>1.84913333333333</c:v>
                </c:pt>
                <c:pt idx="784">
                  <c:v>1.8499666666666601</c:v>
                </c:pt>
                <c:pt idx="785">
                  <c:v>1.8502666666666601</c:v>
                </c:pt>
                <c:pt idx="786">
                  <c:v>1.85116666666666</c:v>
                </c:pt>
                <c:pt idx="787">
                  <c:v>1.8512999999999999</c:v>
                </c:pt>
                <c:pt idx="788">
                  <c:v>1.8523666666666601</c:v>
                </c:pt>
                <c:pt idx="789">
                  <c:v>1.85296666666666</c:v>
                </c:pt>
                <c:pt idx="790">
                  <c:v>1.8539666666666601</c:v>
                </c:pt>
                <c:pt idx="791">
                  <c:v>1.8541000000000001</c:v>
                </c:pt>
                <c:pt idx="792">
                  <c:v>1.85503333333333</c:v>
                </c:pt>
                <c:pt idx="793">
                  <c:v>1.8552666666666602</c:v>
                </c:pt>
                <c:pt idx="794">
                  <c:v>1.8563666666666601</c:v>
                </c:pt>
                <c:pt idx="795">
                  <c:v>1.85656666666666</c:v>
                </c:pt>
                <c:pt idx="796">
                  <c:v>1.8580000000000001</c:v>
                </c:pt>
                <c:pt idx="797">
                  <c:v>1.8580333333333299</c:v>
                </c:pt>
                <c:pt idx="798">
                  <c:v>1.85903333333333</c:v>
                </c:pt>
                <c:pt idx="799">
                  <c:v>1.8598333333333299</c:v>
                </c:pt>
                <c:pt idx="800">
                  <c:v>1.8603333333333298</c:v>
                </c:pt>
                <c:pt idx="801">
                  <c:v>1.8613</c:v>
                </c:pt>
                <c:pt idx="802">
                  <c:v>1.8620333333333299</c:v>
                </c:pt>
                <c:pt idx="803">
                  <c:v>1.8625333333333298</c:v>
                </c:pt>
                <c:pt idx="804">
                  <c:v>1.8633999999999999</c:v>
                </c:pt>
                <c:pt idx="805">
                  <c:v>1.8643333333333298</c:v>
                </c:pt>
                <c:pt idx="806">
                  <c:v>1.8644000000000001</c:v>
                </c:pt>
                <c:pt idx="807">
                  <c:v>1.8653999999999999</c:v>
                </c:pt>
                <c:pt idx="808">
                  <c:v>1.8655333333333299</c:v>
                </c:pt>
                <c:pt idx="809">
                  <c:v>1.8664666666666601</c:v>
                </c:pt>
                <c:pt idx="810">
                  <c:v>1.86666666666666</c:v>
                </c:pt>
                <c:pt idx="811">
                  <c:v>1.8676666666666601</c:v>
                </c:pt>
                <c:pt idx="812">
                  <c:v>1.8676999999999999</c:v>
                </c:pt>
                <c:pt idx="813">
                  <c:v>1.86866666666666</c:v>
                </c:pt>
                <c:pt idx="814">
                  <c:v>1.86916666666666</c:v>
                </c:pt>
                <c:pt idx="815">
                  <c:v>1.8696666666666601</c:v>
                </c:pt>
                <c:pt idx="816">
                  <c:v>1.87056666666666</c:v>
                </c:pt>
                <c:pt idx="817">
                  <c:v>1.871</c:v>
                </c:pt>
                <c:pt idx="818">
                  <c:v>1.8723666666666601</c:v>
                </c:pt>
                <c:pt idx="819">
                  <c:v>1.873</c:v>
                </c:pt>
                <c:pt idx="820">
                  <c:v>1.8739666666666601</c:v>
                </c:pt>
                <c:pt idx="821">
                  <c:v>1.87493333333333</c:v>
                </c:pt>
                <c:pt idx="822">
                  <c:v>1.87503333333333</c:v>
                </c:pt>
                <c:pt idx="823">
                  <c:v>1.8761000000000001</c:v>
                </c:pt>
                <c:pt idx="824">
                  <c:v>1.8766</c:v>
                </c:pt>
                <c:pt idx="825">
                  <c:v>1.8771</c:v>
                </c:pt>
                <c:pt idx="826">
                  <c:v>1.8786</c:v>
                </c:pt>
                <c:pt idx="827">
                  <c:v>1.8798333333333299</c:v>
                </c:pt>
                <c:pt idx="828">
                  <c:v>1.8798666666666601</c:v>
                </c:pt>
                <c:pt idx="829">
                  <c:v>1.8811</c:v>
                </c:pt>
                <c:pt idx="830">
                  <c:v>1.8823333333333299</c:v>
                </c:pt>
                <c:pt idx="831">
                  <c:v>1.8823666666666601</c:v>
                </c:pt>
                <c:pt idx="832">
                  <c:v>1.8835999999999999</c:v>
                </c:pt>
                <c:pt idx="833">
                  <c:v>1.8848333333333298</c:v>
                </c:pt>
                <c:pt idx="834">
                  <c:v>1.8861000000000001</c:v>
                </c:pt>
                <c:pt idx="835">
                  <c:v>1.88733333333333</c:v>
                </c:pt>
                <c:pt idx="836">
                  <c:v>1.8886000000000001</c:v>
                </c:pt>
                <c:pt idx="837">
                  <c:v>1.8898333333333299</c:v>
                </c:pt>
                <c:pt idx="838">
                  <c:v>1.8911</c:v>
                </c:pt>
                <c:pt idx="839">
                  <c:v>1.8923333333333299</c:v>
                </c:pt>
                <c:pt idx="840">
                  <c:v>1.8935999999999999</c:v>
                </c:pt>
                <c:pt idx="841">
                  <c:v>1.8948333333333298</c:v>
                </c:pt>
                <c:pt idx="842">
                  <c:v>1.8960999999999999</c:v>
                </c:pt>
                <c:pt idx="843">
                  <c:v>1.89733333333333</c:v>
                </c:pt>
                <c:pt idx="844">
                  <c:v>1.8986000000000001</c:v>
                </c:pt>
                <c:pt idx="845">
                  <c:v>1.8998333333333299</c:v>
                </c:pt>
                <c:pt idx="846">
                  <c:v>1.90106666666666</c:v>
                </c:pt>
                <c:pt idx="847">
                  <c:v>1.9011</c:v>
                </c:pt>
                <c:pt idx="848">
                  <c:v>1.9023333333333299</c:v>
                </c:pt>
                <c:pt idx="849">
                  <c:v>1.90356666666666</c:v>
                </c:pt>
                <c:pt idx="850">
                  <c:v>1.9036</c:v>
                </c:pt>
                <c:pt idx="851">
                  <c:v>1.9048333333333298</c:v>
                </c:pt>
                <c:pt idx="852">
                  <c:v>1.9060666666666601</c:v>
                </c:pt>
                <c:pt idx="853">
                  <c:v>1.9060999999999999</c:v>
                </c:pt>
                <c:pt idx="854">
                  <c:v>1.90733333333333</c:v>
                </c:pt>
                <c:pt idx="855">
                  <c:v>1.9085666666666601</c:v>
                </c:pt>
                <c:pt idx="856">
                  <c:v>1.9098333333333299</c:v>
                </c:pt>
                <c:pt idx="857">
                  <c:v>1.9099666666666602</c:v>
                </c:pt>
                <c:pt idx="858">
                  <c:v>1.9111</c:v>
                </c:pt>
                <c:pt idx="859">
                  <c:v>1.91143333333333</c:v>
                </c:pt>
                <c:pt idx="860">
                  <c:v>1.9123333333333299</c:v>
                </c:pt>
                <c:pt idx="861">
                  <c:v>1.9124666666666601</c:v>
                </c:pt>
                <c:pt idx="862">
                  <c:v>1.91356666666666</c:v>
                </c:pt>
                <c:pt idx="863">
                  <c:v>1.9136</c:v>
                </c:pt>
                <c:pt idx="864">
                  <c:v>1.9148333333333298</c:v>
                </c:pt>
                <c:pt idx="865">
                  <c:v>1.9160666666666601</c:v>
                </c:pt>
                <c:pt idx="866">
                  <c:v>1.9160999999999999</c:v>
                </c:pt>
                <c:pt idx="867">
                  <c:v>1.91733333333333</c:v>
                </c:pt>
                <c:pt idx="868">
                  <c:v>1.91756666666666</c:v>
                </c:pt>
                <c:pt idx="869">
                  <c:v>1.9185666666666601</c:v>
                </c:pt>
                <c:pt idx="870">
                  <c:v>1.9198333333333299</c:v>
                </c:pt>
                <c:pt idx="871">
                  <c:v>1.9198666666666602</c:v>
                </c:pt>
                <c:pt idx="872">
                  <c:v>1.92106666666666</c:v>
                </c:pt>
                <c:pt idx="873">
                  <c:v>1.92143333333333</c:v>
                </c:pt>
                <c:pt idx="874">
                  <c:v>1.9222666666666601</c:v>
                </c:pt>
                <c:pt idx="875">
                  <c:v>1.9224333333333299</c:v>
                </c:pt>
                <c:pt idx="876">
                  <c:v>1.92356666666666</c:v>
                </c:pt>
                <c:pt idx="877">
                  <c:v>1.9241999999999999</c:v>
                </c:pt>
                <c:pt idx="878">
                  <c:v>1.9248333333333298</c:v>
                </c:pt>
                <c:pt idx="879">
                  <c:v>1.9252</c:v>
                </c:pt>
                <c:pt idx="880">
                  <c:v>1.9260666666666602</c:v>
                </c:pt>
                <c:pt idx="881">
                  <c:v>1.9265000000000001</c:v>
                </c:pt>
                <c:pt idx="882">
                  <c:v>1.92733333333333</c:v>
                </c:pt>
                <c:pt idx="883">
                  <c:v>1.9275</c:v>
                </c:pt>
                <c:pt idx="884">
                  <c:v>1.9285333333333299</c:v>
                </c:pt>
                <c:pt idx="885">
                  <c:v>1.9285666666666601</c:v>
                </c:pt>
                <c:pt idx="886">
                  <c:v>1.9296</c:v>
                </c:pt>
                <c:pt idx="887">
                  <c:v>1.9299333333333299</c:v>
                </c:pt>
                <c:pt idx="888">
                  <c:v>1.9314</c:v>
                </c:pt>
                <c:pt idx="889">
                  <c:v>1.93163333333333</c:v>
                </c:pt>
                <c:pt idx="890">
                  <c:v>1.9324666666666601</c:v>
                </c:pt>
                <c:pt idx="891">
                  <c:v>1.9328333333333299</c:v>
                </c:pt>
                <c:pt idx="892">
                  <c:v>1.9340999999999999</c:v>
                </c:pt>
                <c:pt idx="893">
                  <c:v>1.9342999999999999</c:v>
                </c:pt>
                <c:pt idx="894">
                  <c:v>1.93546666666666</c:v>
                </c:pt>
                <c:pt idx="895">
                  <c:v>1.9360666666666602</c:v>
                </c:pt>
                <c:pt idx="896">
                  <c:v>1.9366666666666601</c:v>
                </c:pt>
                <c:pt idx="897">
                  <c:v>1.9374</c:v>
                </c:pt>
                <c:pt idx="898">
                  <c:v>1.9380999999999999</c:v>
                </c:pt>
                <c:pt idx="899">
                  <c:v>1.9389666666666601</c:v>
                </c:pt>
                <c:pt idx="900">
                  <c:v>1.9391</c:v>
                </c:pt>
                <c:pt idx="901">
                  <c:v>1.9400999999999999</c:v>
                </c:pt>
                <c:pt idx="902">
                  <c:v>1.9401666666666602</c:v>
                </c:pt>
                <c:pt idx="903">
                  <c:v>1.9415</c:v>
                </c:pt>
                <c:pt idx="904">
                  <c:v>1.9426000000000001</c:v>
                </c:pt>
                <c:pt idx="905">
                  <c:v>1.9426333333333299</c:v>
                </c:pt>
                <c:pt idx="906">
                  <c:v>1.94383333333333</c:v>
                </c:pt>
                <c:pt idx="907">
                  <c:v>1.9444666666666601</c:v>
                </c:pt>
                <c:pt idx="908">
                  <c:v>1.94566666666666</c:v>
                </c:pt>
                <c:pt idx="909">
                  <c:v>1.9457</c:v>
                </c:pt>
                <c:pt idx="910">
                  <c:v>1.9470666666666601</c:v>
                </c:pt>
                <c:pt idx="911">
                  <c:v>1.94773333333333</c:v>
                </c:pt>
                <c:pt idx="912">
                  <c:v>1.9485666666666601</c:v>
                </c:pt>
                <c:pt idx="913">
                  <c:v>1.9490666666666601</c:v>
                </c:pt>
                <c:pt idx="914">
                  <c:v>1.94976666666666</c:v>
                </c:pt>
                <c:pt idx="915">
                  <c:v>1.9507333333333299</c:v>
                </c:pt>
                <c:pt idx="916">
                  <c:v>1.9510666666666601</c:v>
                </c:pt>
                <c:pt idx="917">
                  <c:v>1.9521666666666602</c:v>
                </c:pt>
                <c:pt idx="918">
                  <c:v>1.9522999999999999</c:v>
                </c:pt>
                <c:pt idx="919">
                  <c:v>1.9531666666666601</c:v>
                </c:pt>
                <c:pt idx="920">
                  <c:v>1.95353333333333</c:v>
                </c:pt>
                <c:pt idx="921">
                  <c:v>1.9548000000000001</c:v>
                </c:pt>
                <c:pt idx="922">
                  <c:v>1.9548666666666601</c:v>
                </c:pt>
                <c:pt idx="923">
                  <c:v>1.9560666666666602</c:v>
                </c:pt>
                <c:pt idx="924">
                  <c:v>1.9567000000000001</c:v>
                </c:pt>
                <c:pt idx="925">
                  <c:v>1.9573</c:v>
                </c:pt>
                <c:pt idx="926">
                  <c:v>1.9585333333333299</c:v>
                </c:pt>
                <c:pt idx="927">
                  <c:v>1.9598</c:v>
                </c:pt>
                <c:pt idx="928">
                  <c:v>1.9604999999999999</c:v>
                </c:pt>
                <c:pt idx="929">
                  <c:v>1.9608333333333299</c:v>
                </c:pt>
                <c:pt idx="930">
                  <c:v>1.9622999999999999</c:v>
                </c:pt>
                <c:pt idx="931">
                  <c:v>1.9636</c:v>
                </c:pt>
                <c:pt idx="932">
                  <c:v>1.96373333333333</c:v>
                </c:pt>
                <c:pt idx="933">
                  <c:v>1.9648000000000001</c:v>
                </c:pt>
                <c:pt idx="934">
                  <c:v>1.9651666666666601</c:v>
                </c:pt>
                <c:pt idx="935">
                  <c:v>1.966</c:v>
                </c:pt>
                <c:pt idx="936">
                  <c:v>1.9662333333333299</c:v>
                </c:pt>
                <c:pt idx="937">
                  <c:v>1.9673</c:v>
                </c:pt>
                <c:pt idx="938">
                  <c:v>1.96766666666666</c:v>
                </c:pt>
                <c:pt idx="939">
                  <c:v>1.9686666666666601</c:v>
                </c:pt>
                <c:pt idx="940">
                  <c:v>1.9689333333333299</c:v>
                </c:pt>
                <c:pt idx="941">
                  <c:v>1.9698</c:v>
                </c:pt>
                <c:pt idx="942">
                  <c:v>1.96993333333333</c:v>
                </c:pt>
                <c:pt idx="943">
                  <c:v>1.9709333333333299</c:v>
                </c:pt>
                <c:pt idx="944">
                  <c:v>1.9722999999999999</c:v>
                </c:pt>
                <c:pt idx="945">
                  <c:v>1.9735333333333298</c:v>
                </c:pt>
                <c:pt idx="946">
                  <c:v>1.9747666666666601</c:v>
                </c:pt>
                <c:pt idx="947">
                  <c:v>1.9748000000000001</c:v>
                </c:pt>
                <c:pt idx="948">
                  <c:v>1.97603333333333</c:v>
                </c:pt>
                <c:pt idx="949">
                  <c:v>1.9772666666666601</c:v>
                </c:pt>
                <c:pt idx="950">
                  <c:v>1.9773000000000001</c:v>
                </c:pt>
                <c:pt idx="951">
                  <c:v>1.9784999999999999</c:v>
                </c:pt>
                <c:pt idx="952">
                  <c:v>1.9785333333333299</c:v>
                </c:pt>
                <c:pt idx="953">
                  <c:v>1.97976666666666</c:v>
                </c:pt>
                <c:pt idx="954">
                  <c:v>1.97996666666666</c:v>
                </c:pt>
                <c:pt idx="955">
                  <c:v>1.9810333333333299</c:v>
                </c:pt>
                <c:pt idx="956">
                  <c:v>1.98226666666666</c:v>
                </c:pt>
                <c:pt idx="957">
                  <c:v>1.9823</c:v>
                </c:pt>
                <c:pt idx="958">
                  <c:v>1.9835333333333298</c:v>
                </c:pt>
                <c:pt idx="959">
                  <c:v>1.9836333333333298</c:v>
                </c:pt>
                <c:pt idx="960">
                  <c:v>1.9847666666666601</c:v>
                </c:pt>
                <c:pt idx="961">
                  <c:v>1.9849000000000001</c:v>
                </c:pt>
                <c:pt idx="962">
                  <c:v>1.98603333333333</c:v>
                </c:pt>
                <c:pt idx="963">
                  <c:v>1.9872666666666601</c:v>
                </c:pt>
                <c:pt idx="964">
                  <c:v>1.9885333333333299</c:v>
                </c:pt>
                <c:pt idx="965">
                  <c:v>1.98976666666666</c:v>
                </c:pt>
                <c:pt idx="966">
                  <c:v>1.9910000000000001</c:v>
                </c:pt>
                <c:pt idx="967">
                  <c:v>1.9910333333333299</c:v>
                </c:pt>
                <c:pt idx="968">
                  <c:v>1.99226666666666</c:v>
                </c:pt>
                <c:pt idx="969">
                  <c:v>1.9935333333333298</c:v>
                </c:pt>
                <c:pt idx="970">
                  <c:v>1.9947666666666601</c:v>
                </c:pt>
                <c:pt idx="971">
                  <c:v>1.9949666666666601</c:v>
                </c:pt>
                <c:pt idx="972">
                  <c:v>1.99603333333333</c:v>
                </c:pt>
                <c:pt idx="973">
                  <c:v>1.9970333333333299</c:v>
                </c:pt>
                <c:pt idx="974">
                  <c:v>1.9972666666666601</c:v>
                </c:pt>
                <c:pt idx="975">
                  <c:v>1.99806666666666</c:v>
                </c:pt>
                <c:pt idx="976">
                  <c:v>1.9985333333333299</c:v>
                </c:pt>
                <c:pt idx="977">
                  <c:v>1.99976666666666</c:v>
                </c:pt>
                <c:pt idx="978">
                  <c:v>2.0009666666666601</c:v>
                </c:pt>
                <c:pt idx="979">
                  <c:v>2.0009999999999999</c:v>
                </c:pt>
                <c:pt idx="980">
                  <c:v>2.0022333333333298</c:v>
                </c:pt>
                <c:pt idx="981">
                  <c:v>2.0034666666666601</c:v>
                </c:pt>
                <c:pt idx="982">
                  <c:v>2.0034999999999998</c:v>
                </c:pt>
                <c:pt idx="983">
                  <c:v>2.0047333333333297</c:v>
                </c:pt>
                <c:pt idx="984">
                  <c:v>2.00596666666666</c:v>
                </c:pt>
                <c:pt idx="985">
                  <c:v>2.0072333333333301</c:v>
                </c:pt>
                <c:pt idx="986">
                  <c:v>2.00846666666666</c:v>
                </c:pt>
                <c:pt idx="987">
                  <c:v>2.0085000000000002</c:v>
                </c:pt>
                <c:pt idx="988">
                  <c:v>2.00973333333333</c:v>
                </c:pt>
                <c:pt idx="989">
                  <c:v>2.0101</c:v>
                </c:pt>
                <c:pt idx="990">
                  <c:v>2.0109666666666599</c:v>
                </c:pt>
                <c:pt idx="991">
                  <c:v>2.0116666666666601</c:v>
                </c:pt>
                <c:pt idx="992">
                  <c:v>2.01223333333333</c:v>
                </c:pt>
                <c:pt idx="993">
                  <c:v>2.0133333333333301</c:v>
                </c:pt>
                <c:pt idx="994">
                  <c:v>2.0134666666666599</c:v>
                </c:pt>
                <c:pt idx="995">
                  <c:v>2.0144666666666602</c:v>
                </c:pt>
                <c:pt idx="996">
                  <c:v>2.0147333333333299</c:v>
                </c:pt>
                <c:pt idx="997">
                  <c:v>2.0159666666666602</c:v>
                </c:pt>
                <c:pt idx="998">
                  <c:v>2.0165000000000002</c:v>
                </c:pt>
                <c:pt idx="999">
                  <c:v>2.0172333333333299</c:v>
                </c:pt>
                <c:pt idx="1000">
                  <c:v>2.0175666666666601</c:v>
                </c:pt>
                <c:pt idx="1001">
                  <c:v>2.0184666666666602</c:v>
                </c:pt>
                <c:pt idx="1002">
                  <c:v>2.0186000000000002</c:v>
                </c:pt>
                <c:pt idx="1003">
                  <c:v>2.0197333333333298</c:v>
                </c:pt>
                <c:pt idx="1004">
                  <c:v>2.0209666666666601</c:v>
                </c:pt>
                <c:pt idx="1005">
                  <c:v>2.0222333333333298</c:v>
                </c:pt>
                <c:pt idx="1006">
                  <c:v>2.0234666666666601</c:v>
                </c:pt>
                <c:pt idx="1007">
                  <c:v>2.0247000000000002</c:v>
                </c:pt>
                <c:pt idx="1008">
                  <c:v>2.02596666666666</c:v>
                </c:pt>
                <c:pt idx="1009">
                  <c:v>2.0272333333333301</c:v>
                </c:pt>
                <c:pt idx="1010">
                  <c:v>2.02846666666666</c:v>
                </c:pt>
                <c:pt idx="1011">
                  <c:v>2.0297000000000001</c:v>
                </c:pt>
                <c:pt idx="1012">
                  <c:v>2.0309666666666599</c:v>
                </c:pt>
                <c:pt idx="1013">
                  <c:v>2.0322</c:v>
                </c:pt>
                <c:pt idx="1014">
                  <c:v>2.0334333333333299</c:v>
                </c:pt>
                <c:pt idx="1015">
                  <c:v>2.0334666666666599</c:v>
                </c:pt>
                <c:pt idx="1016">
                  <c:v>2.0347</c:v>
                </c:pt>
                <c:pt idx="1017">
                  <c:v>2.0359333333333298</c:v>
                </c:pt>
                <c:pt idx="1018">
                  <c:v>2.0371999999999999</c:v>
                </c:pt>
                <c:pt idx="1019">
                  <c:v>2.0384666666666602</c:v>
                </c:pt>
                <c:pt idx="1020">
                  <c:v>2.0396999999999998</c:v>
                </c:pt>
                <c:pt idx="1021">
                  <c:v>2.0397333333333298</c:v>
                </c:pt>
                <c:pt idx="1022">
                  <c:v>2.0409666666666602</c:v>
                </c:pt>
                <c:pt idx="1023">
                  <c:v>2.0414333333333299</c:v>
                </c:pt>
                <c:pt idx="1024">
                  <c:v>2.0421999999999998</c:v>
                </c:pt>
                <c:pt idx="1025">
                  <c:v>2.0434333333333301</c:v>
                </c:pt>
                <c:pt idx="1026">
                  <c:v>2.0434666666666601</c:v>
                </c:pt>
                <c:pt idx="1027">
                  <c:v>2.0445000000000002</c:v>
                </c:pt>
                <c:pt idx="1028">
                  <c:v>2.0447000000000002</c:v>
                </c:pt>
                <c:pt idx="1029">
                  <c:v>2.0459333333333301</c:v>
                </c:pt>
                <c:pt idx="1030">
                  <c:v>2.04596666666666</c:v>
                </c:pt>
                <c:pt idx="1031">
                  <c:v>2.0472000000000001</c:v>
                </c:pt>
                <c:pt idx="1032">
                  <c:v>2.04843333333333</c:v>
                </c:pt>
                <c:pt idx="1033">
                  <c:v>2.04846666666666</c:v>
                </c:pt>
                <c:pt idx="1034">
                  <c:v>2.0497000000000001</c:v>
                </c:pt>
                <c:pt idx="1035">
                  <c:v>2.0509666666666599</c:v>
                </c:pt>
                <c:pt idx="1036">
                  <c:v>2.0522</c:v>
                </c:pt>
                <c:pt idx="1037">
                  <c:v>2.0534333333333299</c:v>
                </c:pt>
                <c:pt idx="1038">
                  <c:v>2.0547</c:v>
                </c:pt>
                <c:pt idx="1039">
                  <c:v>2.0559333333333298</c:v>
                </c:pt>
                <c:pt idx="1040">
                  <c:v>2.0559666666666603</c:v>
                </c:pt>
                <c:pt idx="1041">
                  <c:v>2.0571999999999999</c:v>
                </c:pt>
                <c:pt idx="1042">
                  <c:v>2.0584333333333298</c:v>
                </c:pt>
                <c:pt idx="1043">
                  <c:v>2.0596999999999999</c:v>
                </c:pt>
                <c:pt idx="1044">
                  <c:v>2.0609333333333297</c:v>
                </c:pt>
                <c:pt idx="1045">
                  <c:v>2.0621999999999998</c:v>
                </c:pt>
                <c:pt idx="1046">
                  <c:v>2.0634333333333301</c:v>
                </c:pt>
                <c:pt idx="1047">
                  <c:v>2.0647000000000002</c:v>
                </c:pt>
                <c:pt idx="1048">
                  <c:v>2.0659333333333301</c:v>
                </c:pt>
                <c:pt idx="1049">
                  <c:v>2.0672000000000001</c:v>
                </c:pt>
                <c:pt idx="1050">
                  <c:v>2.06843333333333</c:v>
                </c:pt>
                <c:pt idx="1051">
                  <c:v>2.0696666666666599</c:v>
                </c:pt>
                <c:pt idx="1052">
                  <c:v>2.0697000000000001</c:v>
                </c:pt>
                <c:pt idx="1053">
                  <c:v>2.07093333333333</c:v>
                </c:pt>
                <c:pt idx="1054">
                  <c:v>2.0722</c:v>
                </c:pt>
                <c:pt idx="1055">
                  <c:v>2.0734333333333299</c:v>
                </c:pt>
                <c:pt idx="1056">
                  <c:v>2.0746666666666602</c:v>
                </c:pt>
                <c:pt idx="1057">
                  <c:v>2.0759333333333299</c:v>
                </c:pt>
                <c:pt idx="1058">
                  <c:v>2.0771666666666602</c:v>
                </c:pt>
                <c:pt idx="1059">
                  <c:v>2.0784333333333298</c:v>
                </c:pt>
                <c:pt idx="1060">
                  <c:v>2.0796666666666601</c:v>
                </c:pt>
                <c:pt idx="1061">
                  <c:v>2.0809333333333297</c:v>
                </c:pt>
                <c:pt idx="1062">
                  <c:v>2.0821666666666601</c:v>
                </c:pt>
                <c:pt idx="1063">
                  <c:v>2.0834333333333297</c:v>
                </c:pt>
                <c:pt idx="1064">
                  <c:v>2.08466666666666</c:v>
                </c:pt>
                <c:pt idx="1065">
                  <c:v>2.0859333333333301</c:v>
                </c:pt>
                <c:pt idx="1066">
                  <c:v>2.08716666666666</c:v>
                </c:pt>
                <c:pt idx="1067">
                  <c:v>2.08843333333333</c:v>
                </c:pt>
                <c:pt idx="1068">
                  <c:v>2.0896666666666599</c:v>
                </c:pt>
                <c:pt idx="1069">
                  <c:v>2.0909</c:v>
                </c:pt>
                <c:pt idx="1070">
                  <c:v>2.0921666666666603</c:v>
                </c:pt>
                <c:pt idx="1071">
                  <c:v>2.0933999999999999</c:v>
                </c:pt>
                <c:pt idx="1072">
                  <c:v>2.0946666666666602</c:v>
                </c:pt>
                <c:pt idx="1073">
                  <c:v>2.0958999999999999</c:v>
                </c:pt>
                <c:pt idx="1074">
                  <c:v>2.0971666666666602</c:v>
                </c:pt>
                <c:pt idx="1075">
                  <c:v>2.0983999999999998</c:v>
                </c:pt>
                <c:pt idx="1076">
                  <c:v>2.0996666666666601</c:v>
                </c:pt>
                <c:pt idx="1077">
                  <c:v>2.1009000000000002</c:v>
                </c:pt>
                <c:pt idx="1078">
                  <c:v>2.1021666666666601</c:v>
                </c:pt>
                <c:pt idx="1079">
                  <c:v>2.1034000000000002</c:v>
                </c:pt>
                <c:pt idx="1080">
                  <c:v>2.10466666666666</c:v>
                </c:pt>
                <c:pt idx="1081">
                  <c:v>2.1059000000000001</c:v>
                </c:pt>
                <c:pt idx="1082">
                  <c:v>2.10716666666666</c:v>
                </c:pt>
                <c:pt idx="1083">
                  <c:v>2.1084000000000001</c:v>
                </c:pt>
                <c:pt idx="1084">
                  <c:v>2.1096666666666599</c:v>
                </c:pt>
                <c:pt idx="1085">
                  <c:v>2.1109</c:v>
                </c:pt>
                <c:pt idx="1086">
                  <c:v>2.1121666666666599</c:v>
                </c:pt>
                <c:pt idx="1087">
                  <c:v>2.1133999999999999</c:v>
                </c:pt>
                <c:pt idx="1088">
                  <c:v>2.1146666666666603</c:v>
                </c:pt>
                <c:pt idx="1089">
                  <c:v>2.1158999999999999</c:v>
                </c:pt>
                <c:pt idx="1090">
                  <c:v>2.1171333333333298</c:v>
                </c:pt>
                <c:pt idx="1091">
                  <c:v>2.1171666666666602</c:v>
                </c:pt>
                <c:pt idx="1092">
                  <c:v>2.1183999999999998</c:v>
                </c:pt>
                <c:pt idx="1093">
                  <c:v>2.1196333333333297</c:v>
                </c:pt>
                <c:pt idx="1094">
                  <c:v>2.1208999999999998</c:v>
                </c:pt>
                <c:pt idx="1095">
                  <c:v>2.1221333333333301</c:v>
                </c:pt>
                <c:pt idx="1096">
                  <c:v>2.1234000000000002</c:v>
                </c:pt>
                <c:pt idx="1097">
                  <c:v>2.12463333333333</c:v>
                </c:pt>
                <c:pt idx="1098">
                  <c:v>2.1259000000000001</c:v>
                </c:pt>
                <c:pt idx="1099">
                  <c:v>2.12713333333333</c:v>
                </c:pt>
                <c:pt idx="1100">
                  <c:v>2.1284000000000001</c:v>
                </c:pt>
                <c:pt idx="1101">
                  <c:v>2.1296333333333299</c:v>
                </c:pt>
                <c:pt idx="1102">
                  <c:v>2.1309</c:v>
                </c:pt>
                <c:pt idx="1103">
                  <c:v>2.1321333333333299</c:v>
                </c:pt>
                <c:pt idx="1104">
                  <c:v>2.1334</c:v>
                </c:pt>
                <c:pt idx="1105">
                  <c:v>2.1346333333333298</c:v>
                </c:pt>
                <c:pt idx="1106">
                  <c:v>2.1358666666666601</c:v>
                </c:pt>
                <c:pt idx="1107">
                  <c:v>2.1358999999999999</c:v>
                </c:pt>
                <c:pt idx="1108">
                  <c:v>2.1371333333333298</c:v>
                </c:pt>
                <c:pt idx="1109">
                  <c:v>2.1383666666666601</c:v>
                </c:pt>
                <c:pt idx="1110">
                  <c:v>2.1383999999999999</c:v>
                </c:pt>
                <c:pt idx="1111">
                  <c:v>2.1396333333333297</c:v>
                </c:pt>
                <c:pt idx="1112">
                  <c:v>2.14086666666666</c:v>
                </c:pt>
                <c:pt idx="1113">
                  <c:v>2.1408999999999998</c:v>
                </c:pt>
                <c:pt idx="1114">
                  <c:v>2.1421333333333301</c:v>
                </c:pt>
                <c:pt idx="1115">
                  <c:v>2.14336666666666</c:v>
                </c:pt>
                <c:pt idx="1116">
                  <c:v>2.1434000000000002</c:v>
                </c:pt>
                <c:pt idx="1117">
                  <c:v>2.1446333333333301</c:v>
                </c:pt>
                <c:pt idx="1118">
                  <c:v>2.1446666666666601</c:v>
                </c:pt>
                <c:pt idx="1119">
                  <c:v>2.1458666666666599</c:v>
                </c:pt>
                <c:pt idx="1120">
                  <c:v>2.1460666666666599</c:v>
                </c:pt>
                <c:pt idx="1121">
                  <c:v>2.14713333333333</c:v>
                </c:pt>
                <c:pt idx="1122">
                  <c:v>2.1483666666666599</c:v>
                </c:pt>
                <c:pt idx="1123">
                  <c:v>2.1496</c:v>
                </c:pt>
                <c:pt idx="1124">
                  <c:v>2.14963333333333</c:v>
                </c:pt>
                <c:pt idx="1125">
                  <c:v>2.1508666666666598</c:v>
                </c:pt>
                <c:pt idx="1126">
                  <c:v>2.1509</c:v>
                </c:pt>
                <c:pt idx="1127">
                  <c:v>2.1521333333333303</c:v>
                </c:pt>
                <c:pt idx="1128">
                  <c:v>2.1533666666666598</c:v>
                </c:pt>
                <c:pt idx="1129">
                  <c:v>2.1546333333333303</c:v>
                </c:pt>
                <c:pt idx="1130">
                  <c:v>2.1558333333333302</c:v>
                </c:pt>
                <c:pt idx="1131">
                  <c:v>2.1559666666666599</c:v>
                </c:pt>
                <c:pt idx="1132">
                  <c:v>2.1569666666666598</c:v>
                </c:pt>
                <c:pt idx="1133">
                  <c:v>2.1571333333333302</c:v>
                </c:pt>
                <c:pt idx="1134">
                  <c:v>2.1580333333333304</c:v>
                </c:pt>
                <c:pt idx="1135">
                  <c:v>2.1583666666666597</c:v>
                </c:pt>
                <c:pt idx="1136">
                  <c:v>2.1596000000000002</c:v>
                </c:pt>
                <c:pt idx="1137">
                  <c:v>2.1596333333333302</c:v>
                </c:pt>
                <c:pt idx="1138">
                  <c:v>2.1608666666666601</c:v>
                </c:pt>
                <c:pt idx="1139">
                  <c:v>2.1608999999999998</c:v>
                </c:pt>
                <c:pt idx="1140">
                  <c:v>2.1621000000000001</c:v>
                </c:pt>
                <c:pt idx="1141">
                  <c:v>2.1625333333333301</c:v>
                </c:pt>
                <c:pt idx="1142">
                  <c:v>2.16336666666666</c:v>
                </c:pt>
                <c:pt idx="1143">
                  <c:v>2.1636000000000002</c:v>
                </c:pt>
                <c:pt idx="1144">
                  <c:v>2.1646000000000001</c:v>
                </c:pt>
                <c:pt idx="1145">
                  <c:v>2.1646333333333301</c:v>
                </c:pt>
                <c:pt idx="1146">
                  <c:v>2.1659333333333302</c:v>
                </c:pt>
                <c:pt idx="1147">
                  <c:v>2.1660333333333304</c:v>
                </c:pt>
                <c:pt idx="1148">
                  <c:v>2.1671</c:v>
                </c:pt>
                <c:pt idx="1149">
                  <c:v>2.16713333333333</c:v>
                </c:pt>
                <c:pt idx="1150">
                  <c:v>2.1683333333333303</c:v>
                </c:pt>
                <c:pt idx="1151">
                  <c:v>2.1683666666666599</c:v>
                </c:pt>
                <c:pt idx="1152">
                  <c:v>2.16943333333333</c:v>
                </c:pt>
                <c:pt idx="1153">
                  <c:v>2.1696</c:v>
                </c:pt>
                <c:pt idx="1154">
                  <c:v>2.1708666666666598</c:v>
                </c:pt>
                <c:pt idx="1155">
                  <c:v>2.1720999999999999</c:v>
                </c:pt>
                <c:pt idx="1156">
                  <c:v>2.1724999999999999</c:v>
                </c:pt>
                <c:pt idx="1157">
                  <c:v>2.17323333333333</c:v>
                </c:pt>
                <c:pt idx="1158">
                  <c:v>2.1743000000000001</c:v>
                </c:pt>
                <c:pt idx="1159">
                  <c:v>2.1747999999999998</c:v>
                </c:pt>
                <c:pt idx="1160">
                  <c:v>2.1753</c:v>
                </c:pt>
                <c:pt idx="1161">
                  <c:v>2.1762333333333301</c:v>
                </c:pt>
                <c:pt idx="1162">
                  <c:v>2.1769333333333303</c:v>
                </c:pt>
                <c:pt idx="1163">
                  <c:v>2.1773333333333302</c:v>
                </c:pt>
                <c:pt idx="1164">
                  <c:v>2.1783666666666597</c:v>
                </c:pt>
                <c:pt idx="1165">
                  <c:v>2.1784666666666599</c:v>
                </c:pt>
                <c:pt idx="1166">
                  <c:v>2.17956666666666</c:v>
                </c:pt>
                <c:pt idx="1167">
                  <c:v>2.1796000000000002</c:v>
                </c:pt>
                <c:pt idx="1168">
                  <c:v>2.1808666666666596</c:v>
                </c:pt>
                <c:pt idx="1169">
                  <c:v>2.1823999999999999</c:v>
                </c:pt>
                <c:pt idx="1170">
                  <c:v>2.1827333333333301</c:v>
                </c:pt>
                <c:pt idx="1171">
                  <c:v>2.18353333333333</c:v>
                </c:pt>
                <c:pt idx="1172">
                  <c:v>2.1846000000000001</c:v>
                </c:pt>
                <c:pt idx="1173">
                  <c:v>2.1852</c:v>
                </c:pt>
                <c:pt idx="1174">
                  <c:v>2.18586666666666</c:v>
                </c:pt>
                <c:pt idx="1175">
                  <c:v>2.1866666666666599</c:v>
                </c:pt>
                <c:pt idx="1176">
                  <c:v>2.1871</c:v>
                </c:pt>
                <c:pt idx="1177">
                  <c:v>2.1883333333333304</c:v>
                </c:pt>
                <c:pt idx="1178">
                  <c:v>2.1896</c:v>
                </c:pt>
                <c:pt idx="1179">
                  <c:v>2.1908333333333303</c:v>
                </c:pt>
                <c:pt idx="1180">
                  <c:v>2.1920999999999999</c:v>
                </c:pt>
                <c:pt idx="1181">
                  <c:v>2.1933333333333302</c:v>
                </c:pt>
                <c:pt idx="1182">
                  <c:v>2.1943333333333301</c:v>
                </c:pt>
                <c:pt idx="1183">
                  <c:v>2.1945999999999999</c:v>
                </c:pt>
                <c:pt idx="1184">
                  <c:v>2.1958333333333302</c:v>
                </c:pt>
                <c:pt idx="1185">
                  <c:v>2.1968666666666596</c:v>
                </c:pt>
                <c:pt idx="1186">
                  <c:v>2.19726666666666</c:v>
                </c:pt>
                <c:pt idx="1187">
                  <c:v>2.1983333333333301</c:v>
                </c:pt>
                <c:pt idx="1188">
                  <c:v>2.1985999999999999</c:v>
                </c:pt>
                <c:pt idx="1189">
                  <c:v>2.1996000000000002</c:v>
                </c:pt>
                <c:pt idx="1190">
                  <c:v>2.1997</c:v>
                </c:pt>
                <c:pt idx="1191">
                  <c:v>2.2010666666666596</c:v>
                </c:pt>
                <c:pt idx="1192">
                  <c:v>2.20166666666666</c:v>
                </c:pt>
                <c:pt idx="1193">
                  <c:v>2.2023999999999999</c:v>
                </c:pt>
                <c:pt idx="1194">
                  <c:v>2.20333333333333</c:v>
                </c:pt>
                <c:pt idx="1195">
                  <c:v>2.20356666666666</c:v>
                </c:pt>
                <c:pt idx="1196">
                  <c:v>2.2046000000000001</c:v>
                </c:pt>
                <c:pt idx="1197">
                  <c:v>2.2056</c:v>
                </c:pt>
                <c:pt idx="1198">
                  <c:v>2.20563333333333</c:v>
                </c:pt>
                <c:pt idx="1199">
                  <c:v>2.2066333333333303</c:v>
                </c:pt>
                <c:pt idx="1200">
                  <c:v>2.2067999999999999</c:v>
                </c:pt>
                <c:pt idx="1201">
                  <c:v>2.2083666666666599</c:v>
                </c:pt>
                <c:pt idx="1202">
                  <c:v>2.2084333333333301</c:v>
                </c:pt>
                <c:pt idx="1203">
                  <c:v>2.2094</c:v>
                </c:pt>
                <c:pt idx="1204">
                  <c:v>2.21</c:v>
                </c:pt>
                <c:pt idx="1205">
                  <c:v>2.2108333333333303</c:v>
                </c:pt>
                <c:pt idx="1206">
                  <c:v>2.21193333333333</c:v>
                </c:pt>
                <c:pt idx="1207">
                  <c:v>2.2120666666666597</c:v>
                </c:pt>
                <c:pt idx="1208">
                  <c:v>2.2133666666666598</c:v>
                </c:pt>
                <c:pt idx="1209">
                  <c:v>2.21346666666666</c:v>
                </c:pt>
                <c:pt idx="1210">
                  <c:v>2.2144666666666599</c:v>
                </c:pt>
                <c:pt idx="1211">
                  <c:v>2.2148666666666599</c:v>
                </c:pt>
                <c:pt idx="1212">
                  <c:v>2.2158000000000002</c:v>
                </c:pt>
                <c:pt idx="1213">
                  <c:v>2.2158666666666598</c:v>
                </c:pt>
                <c:pt idx="1214">
                  <c:v>2.2170666666666596</c:v>
                </c:pt>
                <c:pt idx="1215">
                  <c:v>2.2172000000000001</c:v>
                </c:pt>
                <c:pt idx="1216">
                  <c:v>2.2188666666666599</c:v>
                </c:pt>
                <c:pt idx="1217">
                  <c:v>2.2189333333333301</c:v>
                </c:pt>
                <c:pt idx="1218">
                  <c:v>2.2208333333333301</c:v>
                </c:pt>
                <c:pt idx="1219">
                  <c:v>2.22183333333333</c:v>
                </c:pt>
                <c:pt idx="1220">
                  <c:v>2.2223666666666597</c:v>
                </c:pt>
                <c:pt idx="1221">
                  <c:v>2.2228333333333303</c:v>
                </c:pt>
                <c:pt idx="1222">
                  <c:v>2.22393333333333</c:v>
                </c:pt>
                <c:pt idx="1223">
                  <c:v>2.2240333333333302</c:v>
                </c:pt>
                <c:pt idx="1224">
                  <c:v>2.2249333333333303</c:v>
                </c:pt>
                <c:pt idx="1225">
                  <c:v>2.2252000000000001</c:v>
                </c:pt>
                <c:pt idx="1226">
                  <c:v>2.2263000000000002</c:v>
                </c:pt>
                <c:pt idx="1227">
                  <c:v>2.2266333333333304</c:v>
                </c:pt>
                <c:pt idx="1228">
                  <c:v>2.2273333333333301</c:v>
                </c:pt>
                <c:pt idx="1229">
                  <c:v>2.2280000000000002</c:v>
                </c:pt>
                <c:pt idx="1230">
                  <c:v>2.2285666666666599</c:v>
                </c:pt>
                <c:pt idx="1231">
                  <c:v>2.2290333333333301</c:v>
                </c:pt>
                <c:pt idx="1232">
                  <c:v>2.2303666666666597</c:v>
                </c:pt>
                <c:pt idx="1233">
                  <c:v>2.2305666666666597</c:v>
                </c:pt>
                <c:pt idx="1234">
                  <c:v>2.2315999999999998</c:v>
                </c:pt>
                <c:pt idx="1235">
                  <c:v>2.2322000000000002</c:v>
                </c:pt>
                <c:pt idx="1236">
                  <c:v>2.2329333333333303</c:v>
                </c:pt>
                <c:pt idx="1237">
                  <c:v>2.2334333333333301</c:v>
                </c:pt>
                <c:pt idx="1238">
                  <c:v>2.2344333333333299</c:v>
                </c:pt>
                <c:pt idx="1239">
                  <c:v>2.2347333333333301</c:v>
                </c:pt>
                <c:pt idx="1240">
                  <c:v>2.2355999999999998</c:v>
                </c:pt>
                <c:pt idx="1241">
                  <c:v>2.23573333333333</c:v>
                </c:pt>
                <c:pt idx="1242">
                  <c:v>2.2368999999999999</c:v>
                </c:pt>
                <c:pt idx="1243">
                  <c:v>2.2369333333333303</c:v>
                </c:pt>
                <c:pt idx="1244">
                  <c:v>2.238</c:v>
                </c:pt>
                <c:pt idx="1245">
                  <c:v>2.23806666666666</c:v>
                </c:pt>
                <c:pt idx="1246">
                  <c:v>2.2392333333333303</c:v>
                </c:pt>
                <c:pt idx="1247">
                  <c:v>2.23973333333333</c:v>
                </c:pt>
                <c:pt idx="1248">
                  <c:v>2.24033333333333</c:v>
                </c:pt>
                <c:pt idx="1249">
                  <c:v>2.2408000000000001</c:v>
                </c:pt>
                <c:pt idx="1250">
                  <c:v>2.2419333333333302</c:v>
                </c:pt>
                <c:pt idx="1251">
                  <c:v>2.2423000000000002</c:v>
                </c:pt>
                <c:pt idx="1252">
                  <c:v>2.2431333333333301</c:v>
                </c:pt>
                <c:pt idx="1253">
                  <c:v>2.2433000000000001</c:v>
                </c:pt>
                <c:pt idx="1254">
                  <c:v>2.2444333333333302</c:v>
                </c:pt>
                <c:pt idx="1255">
                  <c:v>2.2446000000000002</c:v>
                </c:pt>
                <c:pt idx="1256">
                  <c:v>2.24583333333333</c:v>
                </c:pt>
                <c:pt idx="1257">
                  <c:v>2.246</c:v>
                </c:pt>
                <c:pt idx="1258">
                  <c:v>2.2471000000000001</c:v>
                </c:pt>
                <c:pt idx="1259">
                  <c:v>2.2471999999999999</c:v>
                </c:pt>
                <c:pt idx="1260">
                  <c:v>2.2481</c:v>
                </c:pt>
                <c:pt idx="1261">
                  <c:v>2.2483</c:v>
                </c:pt>
                <c:pt idx="1262">
                  <c:v>2.2493333333333303</c:v>
                </c:pt>
                <c:pt idx="1263">
                  <c:v>2.2494666666666596</c:v>
                </c:pt>
                <c:pt idx="1264">
                  <c:v>2.2507999999999999</c:v>
                </c:pt>
                <c:pt idx="1265">
                  <c:v>2.25196666666666</c:v>
                </c:pt>
                <c:pt idx="1266">
                  <c:v>2.2520666666666598</c:v>
                </c:pt>
                <c:pt idx="1267">
                  <c:v>2.2530666666666597</c:v>
                </c:pt>
                <c:pt idx="1268">
                  <c:v>2.2534999999999998</c:v>
                </c:pt>
                <c:pt idx="1269">
                  <c:v>2.2543333333333302</c:v>
                </c:pt>
                <c:pt idx="1270">
                  <c:v>2.2555000000000001</c:v>
                </c:pt>
                <c:pt idx="1271">
                  <c:v>2.2560333333333302</c:v>
                </c:pt>
                <c:pt idx="1272">
                  <c:v>2.2566999999999999</c:v>
                </c:pt>
                <c:pt idx="1273">
                  <c:v>2.2570333333333301</c:v>
                </c:pt>
                <c:pt idx="1274">
                  <c:v>2.2581000000000002</c:v>
                </c:pt>
                <c:pt idx="1275">
                  <c:v>2.2581333333333302</c:v>
                </c:pt>
                <c:pt idx="1276">
                  <c:v>2.2591666666666597</c:v>
                </c:pt>
                <c:pt idx="1277">
                  <c:v>2.25976666666666</c:v>
                </c:pt>
                <c:pt idx="1278">
                  <c:v>2.2602666666666598</c:v>
                </c:pt>
                <c:pt idx="1279">
                  <c:v>2.2612666666666597</c:v>
                </c:pt>
                <c:pt idx="1280">
                  <c:v>2.2615666666666598</c:v>
                </c:pt>
                <c:pt idx="1281">
                  <c:v>2.2629999999999999</c:v>
                </c:pt>
                <c:pt idx="1282">
                  <c:v>2.2635666666666596</c:v>
                </c:pt>
                <c:pt idx="1283">
                  <c:v>2.2644000000000002</c:v>
                </c:pt>
                <c:pt idx="1284">
                  <c:v>2.2646333333333302</c:v>
                </c:pt>
                <c:pt idx="1285">
                  <c:v>2.2654999999999998</c:v>
                </c:pt>
                <c:pt idx="1286">
                  <c:v>2.26583333333333</c:v>
                </c:pt>
                <c:pt idx="1287">
                  <c:v>2.2672666666666599</c:v>
                </c:pt>
                <c:pt idx="1288">
                  <c:v>2.2673999999999999</c:v>
                </c:pt>
                <c:pt idx="1289">
                  <c:v>2.2684666666666597</c:v>
                </c:pt>
                <c:pt idx="1290">
                  <c:v>2.2688000000000001</c:v>
                </c:pt>
                <c:pt idx="1291">
                  <c:v>2.2696333333333301</c:v>
                </c:pt>
                <c:pt idx="1292">
                  <c:v>2.2698999999999998</c:v>
                </c:pt>
                <c:pt idx="1293">
                  <c:v>2.27063333333333</c:v>
                </c:pt>
                <c:pt idx="1294">
                  <c:v>2.2715666666666596</c:v>
                </c:pt>
                <c:pt idx="1295">
                  <c:v>2.2724333333333302</c:v>
                </c:pt>
                <c:pt idx="1296">
                  <c:v>2.2726666666666597</c:v>
                </c:pt>
                <c:pt idx="1297">
                  <c:v>2.2737666666666598</c:v>
                </c:pt>
                <c:pt idx="1298">
                  <c:v>2.274</c:v>
                </c:pt>
                <c:pt idx="1299">
                  <c:v>2.2748666666666599</c:v>
                </c:pt>
                <c:pt idx="1300">
                  <c:v>2.2753666666666597</c:v>
                </c:pt>
                <c:pt idx="1301">
                  <c:v>2.2768333333333302</c:v>
                </c:pt>
                <c:pt idx="1302">
                  <c:v>2.27786666666666</c:v>
                </c:pt>
                <c:pt idx="1303">
                  <c:v>2.2779333333333303</c:v>
                </c:pt>
                <c:pt idx="1304">
                  <c:v>2.2793333333333301</c:v>
                </c:pt>
                <c:pt idx="1305">
                  <c:v>2.2795666666666596</c:v>
                </c:pt>
                <c:pt idx="1306">
                  <c:v>2.28056666666666</c:v>
                </c:pt>
                <c:pt idx="1307">
                  <c:v>2.2808333333333302</c:v>
                </c:pt>
                <c:pt idx="1308">
                  <c:v>2.2818000000000001</c:v>
                </c:pt>
                <c:pt idx="1309">
                  <c:v>2.28206666666666</c:v>
                </c:pt>
                <c:pt idx="1310">
                  <c:v>2.2832666666666599</c:v>
                </c:pt>
                <c:pt idx="1311">
                  <c:v>2.2838666666666598</c:v>
                </c:pt>
                <c:pt idx="1312">
                  <c:v>2.28433333333333</c:v>
                </c:pt>
                <c:pt idx="1313">
                  <c:v>2.2852000000000001</c:v>
                </c:pt>
                <c:pt idx="1314">
                  <c:v>2.2858000000000001</c:v>
                </c:pt>
                <c:pt idx="1315">
                  <c:v>2.2863000000000002</c:v>
                </c:pt>
                <c:pt idx="1316">
                  <c:v>2.2868666666666599</c:v>
                </c:pt>
                <c:pt idx="1317">
                  <c:v>2.2877333333333301</c:v>
                </c:pt>
                <c:pt idx="1318">
                  <c:v>2.2878666666666598</c:v>
                </c:pt>
                <c:pt idx="1319">
                  <c:v>2.2889666666666599</c:v>
                </c:pt>
                <c:pt idx="1320">
                  <c:v>2.2894999999999999</c:v>
                </c:pt>
                <c:pt idx="1321">
                  <c:v>2.2905666666666598</c:v>
                </c:pt>
                <c:pt idx="1322">
                  <c:v>2.2909666666666597</c:v>
                </c:pt>
                <c:pt idx="1323">
                  <c:v>2.2917999999999998</c:v>
                </c:pt>
                <c:pt idx="1324">
                  <c:v>2.2928333333333302</c:v>
                </c:pt>
                <c:pt idx="1325">
                  <c:v>2.2928666666666597</c:v>
                </c:pt>
                <c:pt idx="1326">
                  <c:v>2.2938999999999998</c:v>
                </c:pt>
                <c:pt idx="1327">
                  <c:v>2.2939666666666598</c:v>
                </c:pt>
                <c:pt idx="1328">
                  <c:v>2.2949000000000002</c:v>
                </c:pt>
                <c:pt idx="1329">
                  <c:v>2.2957000000000001</c:v>
                </c:pt>
                <c:pt idx="1330">
                  <c:v>2.2964666666666598</c:v>
                </c:pt>
                <c:pt idx="1331">
                  <c:v>2.2971666666666599</c:v>
                </c:pt>
                <c:pt idx="1332">
                  <c:v>2.2978000000000001</c:v>
                </c:pt>
                <c:pt idx="1333">
                  <c:v>2.2990333333333304</c:v>
                </c:pt>
                <c:pt idx="1334">
                  <c:v>2.2995999999999999</c:v>
                </c:pt>
                <c:pt idx="1335">
                  <c:v>2.3001999999999998</c:v>
                </c:pt>
                <c:pt idx="1336">
                  <c:v>2.30073333333333</c:v>
                </c:pt>
                <c:pt idx="1337">
                  <c:v>2.3014666666666597</c:v>
                </c:pt>
                <c:pt idx="1338">
                  <c:v>2.3018666666666596</c:v>
                </c:pt>
                <c:pt idx="1339">
                  <c:v>2.3027000000000002</c:v>
                </c:pt>
                <c:pt idx="1340">
                  <c:v>2.3036333333333303</c:v>
                </c:pt>
                <c:pt idx="1341">
                  <c:v>2.3037999999999998</c:v>
                </c:pt>
                <c:pt idx="1342">
                  <c:v>2.3051666666666599</c:v>
                </c:pt>
                <c:pt idx="1343">
                  <c:v>2.3054999999999999</c:v>
                </c:pt>
                <c:pt idx="1344">
                  <c:v>2.3063666666666598</c:v>
                </c:pt>
                <c:pt idx="1345">
                  <c:v>2.3070333333333299</c:v>
                </c:pt>
                <c:pt idx="1346">
                  <c:v>2.3083</c:v>
                </c:pt>
                <c:pt idx="1347">
                  <c:v>2.30873333333333</c:v>
                </c:pt>
                <c:pt idx="1348">
                  <c:v>2.3095666666666599</c:v>
                </c:pt>
                <c:pt idx="1349">
                  <c:v>2.3107000000000002</c:v>
                </c:pt>
                <c:pt idx="1350">
                  <c:v>2.31086666666666</c:v>
                </c:pt>
                <c:pt idx="1351">
                  <c:v>2.3119999999999998</c:v>
                </c:pt>
                <c:pt idx="1352">
                  <c:v>2.3126000000000002</c:v>
                </c:pt>
                <c:pt idx="1353">
                  <c:v>2.3130333333333302</c:v>
                </c:pt>
                <c:pt idx="1354">
                  <c:v>2.3138666666666596</c:v>
                </c:pt>
                <c:pt idx="1355">
                  <c:v>2.3142</c:v>
                </c:pt>
                <c:pt idx="1356">
                  <c:v>2.3149666666666597</c:v>
                </c:pt>
                <c:pt idx="1357">
                  <c:v>2.3157666666666596</c:v>
                </c:pt>
                <c:pt idx="1358">
                  <c:v>2.3159666666666596</c:v>
                </c:pt>
                <c:pt idx="1359">
                  <c:v>2.31676666666666</c:v>
                </c:pt>
                <c:pt idx="1360">
                  <c:v>2.31696666666666</c:v>
                </c:pt>
                <c:pt idx="1361">
                  <c:v>2.3177666666666599</c:v>
                </c:pt>
                <c:pt idx="1362">
                  <c:v>2.3180333333333301</c:v>
                </c:pt>
                <c:pt idx="1363">
                  <c:v>2.3187666666666598</c:v>
                </c:pt>
                <c:pt idx="1364">
                  <c:v>2.3192333333333304</c:v>
                </c:pt>
                <c:pt idx="1365">
                  <c:v>2.3197666666666596</c:v>
                </c:pt>
                <c:pt idx="1366">
                  <c:v>2.3203999999999998</c:v>
                </c:pt>
                <c:pt idx="1367">
                  <c:v>2.32076666666666</c:v>
                </c:pt>
                <c:pt idx="1368">
                  <c:v>2.32223333333333</c:v>
                </c:pt>
                <c:pt idx="1369">
                  <c:v>2.3223333333333303</c:v>
                </c:pt>
                <c:pt idx="1370">
                  <c:v>2.3232666666666599</c:v>
                </c:pt>
                <c:pt idx="1371">
                  <c:v>2.3234333333333304</c:v>
                </c:pt>
                <c:pt idx="1372">
                  <c:v>2.3244333333333302</c:v>
                </c:pt>
                <c:pt idx="1373">
                  <c:v>2.3245</c:v>
                </c:pt>
                <c:pt idx="1374">
                  <c:v>2.3254333333333301</c:v>
                </c:pt>
                <c:pt idx="1375">
                  <c:v>2.3257666666666599</c:v>
                </c:pt>
                <c:pt idx="1376">
                  <c:v>2.32663333333333</c:v>
                </c:pt>
                <c:pt idx="1377">
                  <c:v>2.327</c:v>
                </c:pt>
                <c:pt idx="1378">
                  <c:v>2.3279666666666596</c:v>
                </c:pt>
                <c:pt idx="1379">
                  <c:v>2.3282333333333303</c:v>
                </c:pt>
                <c:pt idx="1380">
                  <c:v>2.3294666666666597</c:v>
                </c:pt>
                <c:pt idx="1381">
                  <c:v>2.3294999999999999</c:v>
                </c:pt>
                <c:pt idx="1382">
                  <c:v>2.3305333333333302</c:v>
                </c:pt>
                <c:pt idx="1383">
                  <c:v>2.3306</c:v>
                </c:pt>
                <c:pt idx="1384">
                  <c:v>2.3321666666666596</c:v>
                </c:pt>
                <c:pt idx="1385">
                  <c:v>2.3322666666666598</c:v>
                </c:pt>
                <c:pt idx="1386">
                  <c:v>2.3332666666666597</c:v>
                </c:pt>
                <c:pt idx="1387">
                  <c:v>2.3342666666666601</c:v>
                </c:pt>
                <c:pt idx="1388">
                  <c:v>2.3349333333333302</c:v>
                </c:pt>
                <c:pt idx="1389">
                  <c:v>2.3359000000000001</c:v>
                </c:pt>
                <c:pt idx="1390">
                  <c:v>2.3362666666666598</c:v>
                </c:pt>
                <c:pt idx="1391">
                  <c:v>2.3376666666666597</c:v>
                </c:pt>
                <c:pt idx="1392">
                  <c:v>2.3378000000000001</c:v>
                </c:pt>
                <c:pt idx="1393">
                  <c:v>2.3391999999999999</c:v>
                </c:pt>
                <c:pt idx="1394">
                  <c:v>2.3395333333333301</c:v>
                </c:pt>
                <c:pt idx="1395">
                  <c:v>2.3403</c:v>
                </c:pt>
                <c:pt idx="1396">
                  <c:v>2.3410000000000002</c:v>
                </c:pt>
                <c:pt idx="1397">
                  <c:v>2.3414000000000001</c:v>
                </c:pt>
                <c:pt idx="1398">
                  <c:v>2.3420666666666596</c:v>
                </c:pt>
                <c:pt idx="1399">
                  <c:v>2.34243333333333</c:v>
                </c:pt>
                <c:pt idx="1400">
                  <c:v>2.3433666666666597</c:v>
                </c:pt>
                <c:pt idx="1401">
                  <c:v>2.3437000000000001</c:v>
                </c:pt>
                <c:pt idx="1402">
                  <c:v>2.34476666666666</c:v>
                </c:pt>
                <c:pt idx="1403">
                  <c:v>2.3450333333333302</c:v>
                </c:pt>
                <c:pt idx="1404">
                  <c:v>2.3462999999999998</c:v>
                </c:pt>
                <c:pt idx="1405">
                  <c:v>2.3466</c:v>
                </c:pt>
                <c:pt idx="1406">
                  <c:v>2.3475333333333301</c:v>
                </c:pt>
                <c:pt idx="1407">
                  <c:v>2.3476333333333304</c:v>
                </c:pt>
                <c:pt idx="1408">
                  <c:v>2.3486666666666598</c:v>
                </c:pt>
                <c:pt idx="1409">
                  <c:v>2.3490333333333302</c:v>
                </c:pt>
                <c:pt idx="1410">
                  <c:v>2.3498000000000001</c:v>
                </c:pt>
                <c:pt idx="1411">
                  <c:v>2.35046666666666</c:v>
                </c:pt>
                <c:pt idx="1412">
                  <c:v>2.35126666666666</c:v>
                </c:pt>
                <c:pt idx="1413">
                  <c:v>2.3522333333333303</c:v>
                </c:pt>
                <c:pt idx="1414">
                  <c:v>2.3523000000000001</c:v>
                </c:pt>
                <c:pt idx="1415">
                  <c:v>2.3532666666666597</c:v>
                </c:pt>
                <c:pt idx="1416">
                  <c:v>2.3533666666666599</c:v>
                </c:pt>
                <c:pt idx="1417">
                  <c:v>2.35466666666666</c:v>
                </c:pt>
                <c:pt idx="1418">
                  <c:v>2.3563333333333301</c:v>
                </c:pt>
                <c:pt idx="1419">
                  <c:v>2.35656666666666</c:v>
                </c:pt>
                <c:pt idx="1420">
                  <c:v>2.3573666666666599</c:v>
                </c:pt>
                <c:pt idx="1421">
                  <c:v>2.3577666666666599</c:v>
                </c:pt>
                <c:pt idx="1422">
                  <c:v>2.3585333333333303</c:v>
                </c:pt>
                <c:pt idx="1423">
                  <c:v>2.3595333333333302</c:v>
                </c:pt>
                <c:pt idx="1424">
                  <c:v>2.3595999999999999</c:v>
                </c:pt>
                <c:pt idx="1425">
                  <c:v>2.36053333333333</c:v>
                </c:pt>
                <c:pt idx="1426">
                  <c:v>2.3616333333333301</c:v>
                </c:pt>
                <c:pt idx="1427">
                  <c:v>2.3624000000000001</c:v>
                </c:pt>
                <c:pt idx="1428">
                  <c:v>2.36263333333333</c:v>
                </c:pt>
                <c:pt idx="1429">
                  <c:v>2.3633999999999999</c:v>
                </c:pt>
                <c:pt idx="1430">
                  <c:v>2.3636333333333304</c:v>
                </c:pt>
                <c:pt idx="1431">
                  <c:v>2.3646333333333303</c:v>
                </c:pt>
                <c:pt idx="1432">
                  <c:v>2.36516666666666</c:v>
                </c:pt>
                <c:pt idx="1433">
                  <c:v>2.3656666666666597</c:v>
                </c:pt>
                <c:pt idx="1434">
                  <c:v>2.3662999999999998</c:v>
                </c:pt>
                <c:pt idx="1435">
                  <c:v>2.3666999999999998</c:v>
                </c:pt>
                <c:pt idx="1436">
                  <c:v>2.3677666666666597</c:v>
                </c:pt>
                <c:pt idx="1437">
                  <c:v>2.3683000000000001</c:v>
                </c:pt>
                <c:pt idx="1438">
                  <c:v>2.3690333333333302</c:v>
                </c:pt>
                <c:pt idx="1439">
                  <c:v>2.36933333333333</c:v>
                </c:pt>
                <c:pt idx="1440">
                  <c:v>2.3701666666666599</c:v>
                </c:pt>
                <c:pt idx="1441">
                  <c:v>2.3703333333333303</c:v>
                </c:pt>
                <c:pt idx="1442">
                  <c:v>2.3714</c:v>
                </c:pt>
                <c:pt idx="1443">
                  <c:v>2.3718666666666599</c:v>
                </c:pt>
                <c:pt idx="1444">
                  <c:v>2.37273333333333</c:v>
                </c:pt>
                <c:pt idx="1445">
                  <c:v>2.3734999999999999</c:v>
                </c:pt>
                <c:pt idx="1446">
                  <c:v>2.3738333333333301</c:v>
                </c:pt>
                <c:pt idx="1447">
                  <c:v>2.37483333333333</c:v>
                </c:pt>
                <c:pt idx="1448">
                  <c:v>2.3752</c:v>
                </c:pt>
                <c:pt idx="1449">
                  <c:v>2.3764666666666598</c:v>
                </c:pt>
                <c:pt idx="1450">
                  <c:v>2.3765666666666596</c:v>
                </c:pt>
                <c:pt idx="1451">
                  <c:v>2.3775666666666599</c:v>
                </c:pt>
                <c:pt idx="1452">
                  <c:v>2.3779333333333303</c:v>
                </c:pt>
                <c:pt idx="1453">
                  <c:v>2.37906666666666</c:v>
                </c:pt>
                <c:pt idx="1454">
                  <c:v>2.3796666666666599</c:v>
                </c:pt>
                <c:pt idx="1455">
                  <c:v>2.38073333333333</c:v>
                </c:pt>
                <c:pt idx="1456">
                  <c:v>2.3815333333333299</c:v>
                </c:pt>
                <c:pt idx="1457">
                  <c:v>2.3819666666666599</c:v>
                </c:pt>
                <c:pt idx="1458">
                  <c:v>2.38286666666666</c:v>
                </c:pt>
                <c:pt idx="1459">
                  <c:v>2.383</c:v>
                </c:pt>
                <c:pt idx="1460">
                  <c:v>2.3840333333333303</c:v>
                </c:pt>
                <c:pt idx="1461">
                  <c:v>2.3842666666666599</c:v>
                </c:pt>
                <c:pt idx="1462">
                  <c:v>2.38533333333333</c:v>
                </c:pt>
                <c:pt idx="1463">
                  <c:v>2.3855</c:v>
                </c:pt>
                <c:pt idx="1464">
                  <c:v>2.3864000000000001</c:v>
                </c:pt>
                <c:pt idx="1465">
                  <c:v>2.3867333333333303</c:v>
                </c:pt>
                <c:pt idx="1466">
                  <c:v>2.3875999999999999</c:v>
                </c:pt>
                <c:pt idx="1467">
                  <c:v>2.3878666666666599</c:v>
                </c:pt>
                <c:pt idx="1468">
                  <c:v>2.38873333333333</c:v>
                </c:pt>
                <c:pt idx="1469">
                  <c:v>2.3889</c:v>
                </c:pt>
                <c:pt idx="1470">
                  <c:v>2.39</c:v>
                </c:pt>
                <c:pt idx="1471">
                  <c:v>2.3904333333333301</c:v>
                </c:pt>
                <c:pt idx="1472">
                  <c:v>2.3915000000000002</c:v>
                </c:pt>
                <c:pt idx="1473">
                  <c:v>2.3916333333333299</c:v>
                </c:pt>
                <c:pt idx="1474">
                  <c:v>2.3926333333333303</c:v>
                </c:pt>
                <c:pt idx="1475">
                  <c:v>2.3928666666666598</c:v>
                </c:pt>
                <c:pt idx="1476">
                  <c:v>2.3937666666666599</c:v>
                </c:pt>
                <c:pt idx="1477">
                  <c:v>2.3940666666666597</c:v>
                </c:pt>
                <c:pt idx="1478">
                  <c:v>2.3953333333333302</c:v>
                </c:pt>
                <c:pt idx="1479">
                  <c:v>2.39563333333333</c:v>
                </c:pt>
                <c:pt idx="1480">
                  <c:v>2.3965000000000001</c:v>
                </c:pt>
                <c:pt idx="1481">
                  <c:v>2.3972000000000002</c:v>
                </c:pt>
                <c:pt idx="1482">
                  <c:v>2.3977333333333299</c:v>
                </c:pt>
                <c:pt idx="1483">
                  <c:v>2.3982000000000001</c:v>
                </c:pt>
                <c:pt idx="1484">
                  <c:v>2.39883333333333</c:v>
                </c:pt>
                <c:pt idx="1485">
                  <c:v>2.3995000000000002</c:v>
                </c:pt>
                <c:pt idx="1486">
                  <c:v>2.3998666666666599</c:v>
                </c:pt>
                <c:pt idx="1487">
                  <c:v>2.4007666666666596</c:v>
                </c:pt>
                <c:pt idx="1488">
                  <c:v>2.4011999999999998</c:v>
                </c:pt>
                <c:pt idx="1489">
                  <c:v>2.4020000000000001</c:v>
                </c:pt>
                <c:pt idx="1490">
                  <c:v>2.4023666666666599</c:v>
                </c:pt>
                <c:pt idx="1491">
                  <c:v>2.4035666666666597</c:v>
                </c:pt>
                <c:pt idx="1492">
                  <c:v>2.4036</c:v>
                </c:pt>
                <c:pt idx="1493">
                  <c:v>2.40533333333333</c:v>
                </c:pt>
                <c:pt idx="1494">
                  <c:v>2.4056999999999999</c:v>
                </c:pt>
                <c:pt idx="1495">
                  <c:v>2.4064333333333301</c:v>
                </c:pt>
                <c:pt idx="1496">
                  <c:v>2.40706666666666</c:v>
                </c:pt>
                <c:pt idx="1497">
                  <c:v>2.4077666666666597</c:v>
                </c:pt>
                <c:pt idx="1498">
                  <c:v>2.4090333333333303</c:v>
                </c:pt>
                <c:pt idx="1499">
                  <c:v>2.4096333333333302</c:v>
                </c:pt>
                <c:pt idx="1500">
                  <c:v>2.4101666666666599</c:v>
                </c:pt>
                <c:pt idx="1501">
                  <c:v>2.4109333333333303</c:v>
                </c:pt>
                <c:pt idx="1502">
                  <c:v>2.4111666666666598</c:v>
                </c:pt>
                <c:pt idx="1503">
                  <c:v>2.4121000000000001</c:v>
                </c:pt>
                <c:pt idx="1504">
                  <c:v>2.4127666666666596</c:v>
                </c:pt>
                <c:pt idx="1505">
                  <c:v>2.41313333333333</c:v>
                </c:pt>
                <c:pt idx="1506">
                  <c:v>2.4141666666666599</c:v>
                </c:pt>
                <c:pt idx="1507">
                  <c:v>2.4147666666666598</c:v>
                </c:pt>
                <c:pt idx="1508">
                  <c:v>2.4157666666666597</c:v>
                </c:pt>
                <c:pt idx="1509">
                  <c:v>2.4157999999999999</c:v>
                </c:pt>
                <c:pt idx="1510">
                  <c:v>2.4167999999999998</c:v>
                </c:pt>
                <c:pt idx="1511">
                  <c:v>2.4179666666666599</c:v>
                </c:pt>
                <c:pt idx="1512">
                  <c:v>2.4181333333333304</c:v>
                </c:pt>
                <c:pt idx="1513">
                  <c:v>2.41926666666666</c:v>
                </c:pt>
                <c:pt idx="1514">
                  <c:v>2.4198</c:v>
                </c:pt>
                <c:pt idx="1515">
                  <c:v>2.4205999999999999</c:v>
                </c:pt>
                <c:pt idx="1516">
                  <c:v>2.42136666666666</c:v>
                </c:pt>
                <c:pt idx="1517">
                  <c:v>2.4218333333333302</c:v>
                </c:pt>
                <c:pt idx="1518">
                  <c:v>2.4225666666666599</c:v>
                </c:pt>
                <c:pt idx="1519">
                  <c:v>2.4231333333333303</c:v>
                </c:pt>
                <c:pt idx="1520">
                  <c:v>2.42366666666666</c:v>
                </c:pt>
                <c:pt idx="1521">
                  <c:v>2.4249000000000001</c:v>
                </c:pt>
                <c:pt idx="1522">
                  <c:v>2.4249333333333301</c:v>
                </c:pt>
                <c:pt idx="1523">
                  <c:v>2.4259333333333299</c:v>
                </c:pt>
                <c:pt idx="1524">
                  <c:v>2.4268333333333301</c:v>
                </c:pt>
                <c:pt idx="1525">
                  <c:v>2.4273666666666598</c:v>
                </c:pt>
                <c:pt idx="1526">
                  <c:v>2.4281333333333301</c:v>
                </c:pt>
                <c:pt idx="1527">
                  <c:v>2.4285000000000001</c:v>
                </c:pt>
                <c:pt idx="1528">
                  <c:v>2.4295</c:v>
                </c:pt>
                <c:pt idx="1529">
                  <c:v>2.4296000000000002</c:v>
                </c:pt>
                <c:pt idx="1530">
                  <c:v>2.4307333333333303</c:v>
                </c:pt>
                <c:pt idx="1531">
                  <c:v>2.4308333333333301</c:v>
                </c:pt>
                <c:pt idx="1532">
                  <c:v>2.4323666666666597</c:v>
                </c:pt>
                <c:pt idx="1533">
                  <c:v>2.4329000000000001</c:v>
                </c:pt>
                <c:pt idx="1534">
                  <c:v>2.4338666666666597</c:v>
                </c:pt>
                <c:pt idx="1535">
                  <c:v>2.43396666666666</c:v>
                </c:pt>
                <c:pt idx="1536">
                  <c:v>2.4348999999999998</c:v>
                </c:pt>
                <c:pt idx="1537">
                  <c:v>2.4351333333333303</c:v>
                </c:pt>
                <c:pt idx="1538">
                  <c:v>2.4362666666666599</c:v>
                </c:pt>
                <c:pt idx="1539">
                  <c:v>2.4364666666666599</c:v>
                </c:pt>
                <c:pt idx="1540">
                  <c:v>2.4380000000000002</c:v>
                </c:pt>
                <c:pt idx="1541">
                  <c:v>2.4381666666666599</c:v>
                </c:pt>
                <c:pt idx="1542">
                  <c:v>2.4390666666666596</c:v>
                </c:pt>
                <c:pt idx="1543">
                  <c:v>2.43946666666666</c:v>
                </c:pt>
                <c:pt idx="1544">
                  <c:v>2.4404666666666599</c:v>
                </c:pt>
                <c:pt idx="1545">
                  <c:v>2.4405000000000001</c:v>
                </c:pt>
                <c:pt idx="1546">
                  <c:v>2.4418000000000002</c:v>
                </c:pt>
                <c:pt idx="1547">
                  <c:v>2.44343333333333</c:v>
                </c:pt>
                <c:pt idx="1548">
                  <c:v>2.4435333333333302</c:v>
                </c:pt>
                <c:pt idx="1549">
                  <c:v>2.4444333333333303</c:v>
                </c:pt>
                <c:pt idx="1550">
                  <c:v>2.4445999999999999</c:v>
                </c:pt>
                <c:pt idx="1551">
                  <c:v>2.4454333333333302</c:v>
                </c:pt>
                <c:pt idx="1552">
                  <c:v>2.4461666666666599</c:v>
                </c:pt>
                <c:pt idx="1553">
                  <c:v>2.4471666666666598</c:v>
                </c:pt>
                <c:pt idx="1554">
                  <c:v>2.4475333333333302</c:v>
                </c:pt>
                <c:pt idx="1555">
                  <c:v>2.4483333333333301</c:v>
                </c:pt>
                <c:pt idx="1556">
                  <c:v>2.4494333333333302</c:v>
                </c:pt>
                <c:pt idx="1557">
                  <c:v>2.44976666666666</c:v>
                </c:pt>
                <c:pt idx="1558">
                  <c:v>2.4509333333333303</c:v>
                </c:pt>
                <c:pt idx="1559">
                  <c:v>2.4516</c:v>
                </c:pt>
                <c:pt idx="1560">
                  <c:v>2.4525999999999999</c:v>
                </c:pt>
                <c:pt idx="1561">
                  <c:v>2.4532333333333303</c:v>
                </c:pt>
                <c:pt idx="1562">
                  <c:v>2.4536333333333302</c:v>
                </c:pt>
                <c:pt idx="1563">
                  <c:v>2.4544333333333301</c:v>
                </c:pt>
                <c:pt idx="1564">
                  <c:v>2.4546333333333301</c:v>
                </c:pt>
                <c:pt idx="1565">
                  <c:v>2.45566666666666</c:v>
                </c:pt>
                <c:pt idx="1566">
                  <c:v>2.4557333333333302</c:v>
                </c:pt>
                <c:pt idx="1567">
                  <c:v>2.4569000000000001</c:v>
                </c:pt>
                <c:pt idx="1568">
                  <c:v>2.4573</c:v>
                </c:pt>
                <c:pt idx="1569">
                  <c:v>2.45793333333333</c:v>
                </c:pt>
                <c:pt idx="1570">
                  <c:v>2.4589333333333303</c:v>
                </c:pt>
                <c:pt idx="1571">
                  <c:v>2.4590999999999998</c:v>
                </c:pt>
                <c:pt idx="1572">
                  <c:v>2.4603666666666597</c:v>
                </c:pt>
                <c:pt idx="1573">
                  <c:v>2.4609999999999999</c:v>
                </c:pt>
                <c:pt idx="1574">
                  <c:v>2.4615999999999998</c:v>
                </c:pt>
                <c:pt idx="1575">
                  <c:v>2.4620666666666597</c:v>
                </c:pt>
                <c:pt idx="1576">
                  <c:v>2.4631333333333303</c:v>
                </c:pt>
                <c:pt idx="1577">
                  <c:v>2.4633666666666598</c:v>
                </c:pt>
                <c:pt idx="1578">
                  <c:v>2.4643999999999999</c:v>
                </c:pt>
                <c:pt idx="1579">
                  <c:v>2.4648666666666599</c:v>
                </c:pt>
                <c:pt idx="1580">
                  <c:v>2.4656333333333302</c:v>
                </c:pt>
                <c:pt idx="1581">
                  <c:v>2.4665333333333304</c:v>
                </c:pt>
                <c:pt idx="1582">
                  <c:v>2.4669333333333303</c:v>
                </c:pt>
                <c:pt idx="1583">
                  <c:v>2.4681333333333302</c:v>
                </c:pt>
                <c:pt idx="1584">
                  <c:v>2.4693999999999998</c:v>
                </c:pt>
                <c:pt idx="1585">
                  <c:v>2.4706333333333301</c:v>
                </c:pt>
                <c:pt idx="1586">
                  <c:v>2.4706666666666597</c:v>
                </c:pt>
                <c:pt idx="1587">
                  <c:v>2.4716999999999998</c:v>
                </c:pt>
                <c:pt idx="1588">
                  <c:v>2.4719000000000002</c:v>
                </c:pt>
                <c:pt idx="1589">
                  <c:v>2.4731333333333301</c:v>
                </c:pt>
                <c:pt idx="1590">
                  <c:v>2.4744000000000002</c:v>
                </c:pt>
                <c:pt idx="1591">
                  <c:v>2.4746333333333301</c:v>
                </c:pt>
                <c:pt idx="1592">
                  <c:v>2.47563333333333</c:v>
                </c:pt>
                <c:pt idx="1593">
                  <c:v>2.4768666666666599</c:v>
                </c:pt>
                <c:pt idx="1594">
                  <c:v>2.4769000000000001</c:v>
                </c:pt>
                <c:pt idx="1595">
                  <c:v>2.47813333333333</c:v>
                </c:pt>
                <c:pt idx="1596">
                  <c:v>2.47816666666666</c:v>
                </c:pt>
                <c:pt idx="1597">
                  <c:v>2.4794</c:v>
                </c:pt>
                <c:pt idx="1598">
                  <c:v>2.4806333333333304</c:v>
                </c:pt>
                <c:pt idx="1599">
                  <c:v>2.48173333333333</c:v>
                </c:pt>
                <c:pt idx="1600">
                  <c:v>2.48216666666666</c:v>
                </c:pt>
                <c:pt idx="1601">
                  <c:v>2.4831333333333303</c:v>
                </c:pt>
                <c:pt idx="1602">
                  <c:v>2.4833666666666598</c:v>
                </c:pt>
                <c:pt idx="1603">
                  <c:v>2.4845333333333302</c:v>
                </c:pt>
                <c:pt idx="1604">
                  <c:v>2.4845999999999999</c:v>
                </c:pt>
                <c:pt idx="1605">
                  <c:v>2.48553333333333</c:v>
                </c:pt>
                <c:pt idx="1606">
                  <c:v>2.4856333333333303</c:v>
                </c:pt>
                <c:pt idx="1607">
                  <c:v>2.4869333333333303</c:v>
                </c:pt>
                <c:pt idx="1608">
                  <c:v>2.4869666666666599</c:v>
                </c:pt>
                <c:pt idx="1609">
                  <c:v>2.4881333333333302</c:v>
                </c:pt>
                <c:pt idx="1610">
                  <c:v>2.48823333333333</c:v>
                </c:pt>
                <c:pt idx="1611">
                  <c:v>2.4892333333333303</c:v>
                </c:pt>
                <c:pt idx="1612">
                  <c:v>2.4896333333333303</c:v>
                </c:pt>
                <c:pt idx="1613">
                  <c:v>2.4909666666666599</c:v>
                </c:pt>
                <c:pt idx="1614">
                  <c:v>2.4910333333333301</c:v>
                </c:pt>
                <c:pt idx="1615">
                  <c:v>2.4921333333333302</c:v>
                </c:pt>
                <c:pt idx="1616">
                  <c:v>2.4925333333333302</c:v>
                </c:pt>
                <c:pt idx="1617">
                  <c:v>2.4936666666666598</c:v>
                </c:pt>
                <c:pt idx="1618">
                  <c:v>2.49416666666666</c:v>
                </c:pt>
                <c:pt idx="1619">
                  <c:v>2.4954000000000001</c:v>
                </c:pt>
                <c:pt idx="1620">
                  <c:v>2.4954666666666596</c:v>
                </c:pt>
                <c:pt idx="1621">
                  <c:v>2.4969666666666597</c:v>
                </c:pt>
                <c:pt idx="1622">
                  <c:v>2.4971000000000001</c:v>
                </c:pt>
                <c:pt idx="1623">
                  <c:v>2.49813333333333</c:v>
                </c:pt>
                <c:pt idx="1624">
                  <c:v>2.49816666666666</c:v>
                </c:pt>
                <c:pt idx="1625">
                  <c:v>2.4993666666666599</c:v>
                </c:pt>
                <c:pt idx="1626">
                  <c:v>2.4994999999999998</c:v>
                </c:pt>
                <c:pt idx="1627">
                  <c:v>2.5004</c:v>
                </c:pt>
                <c:pt idx="1628">
                  <c:v>2.5014666666666598</c:v>
                </c:pt>
                <c:pt idx="1629">
                  <c:v>2.5018666666666598</c:v>
                </c:pt>
                <c:pt idx="1630">
                  <c:v>2.5031333333333303</c:v>
                </c:pt>
                <c:pt idx="1631">
                  <c:v>2.5035333333333303</c:v>
                </c:pt>
                <c:pt idx="1632">
                  <c:v>2.5043666666666597</c:v>
                </c:pt>
                <c:pt idx="1633">
                  <c:v>2.5055333333333301</c:v>
                </c:pt>
                <c:pt idx="1634">
                  <c:v>2.5055999999999998</c:v>
                </c:pt>
                <c:pt idx="1635">
                  <c:v>2.5066666666666597</c:v>
                </c:pt>
                <c:pt idx="1636">
                  <c:v>2.5070666666666597</c:v>
                </c:pt>
                <c:pt idx="1637">
                  <c:v>2.5079333333333302</c:v>
                </c:pt>
                <c:pt idx="1638">
                  <c:v>2.50843333333333</c:v>
                </c:pt>
                <c:pt idx="1639">
                  <c:v>2.5095333333333301</c:v>
                </c:pt>
                <c:pt idx="1640">
                  <c:v>2.5099999999999998</c:v>
                </c:pt>
                <c:pt idx="1641">
                  <c:v>2.5111666666666599</c:v>
                </c:pt>
                <c:pt idx="1642">
                  <c:v>2.5112999999999999</c:v>
                </c:pt>
                <c:pt idx="1643">
                  <c:v>2.5123333333333302</c:v>
                </c:pt>
                <c:pt idx="1644">
                  <c:v>2.5125000000000002</c:v>
                </c:pt>
                <c:pt idx="1645">
                  <c:v>2.5142666666666598</c:v>
                </c:pt>
                <c:pt idx="1646">
                  <c:v>2.51436666666666</c:v>
                </c:pt>
                <c:pt idx="1647">
                  <c:v>2.5154666666666596</c:v>
                </c:pt>
                <c:pt idx="1648">
                  <c:v>2.51626666666666</c:v>
                </c:pt>
                <c:pt idx="1649">
                  <c:v>2.5165000000000002</c:v>
                </c:pt>
                <c:pt idx="1650">
                  <c:v>2.5173000000000001</c:v>
                </c:pt>
                <c:pt idx="1651">
                  <c:v>2.5182333333333302</c:v>
                </c:pt>
                <c:pt idx="1652">
                  <c:v>2.5184333333333302</c:v>
                </c:pt>
                <c:pt idx="1653">
                  <c:v>2.5198999999999998</c:v>
                </c:pt>
                <c:pt idx="1654">
                  <c:v>2.52006666666666</c:v>
                </c:pt>
                <c:pt idx="1655">
                  <c:v>2.5211333333333301</c:v>
                </c:pt>
                <c:pt idx="1656">
                  <c:v>2.5213999999999999</c:v>
                </c:pt>
                <c:pt idx="1657">
                  <c:v>2.5222333333333302</c:v>
                </c:pt>
                <c:pt idx="1658">
                  <c:v>2.5233333333333303</c:v>
                </c:pt>
                <c:pt idx="1659">
                  <c:v>2.5235333333333303</c:v>
                </c:pt>
                <c:pt idx="1660">
                  <c:v>2.5243666666666598</c:v>
                </c:pt>
                <c:pt idx="1661">
                  <c:v>2.5246</c:v>
                </c:pt>
                <c:pt idx="1662">
                  <c:v>2.5254333333333303</c:v>
                </c:pt>
                <c:pt idx="1663">
                  <c:v>2.5257999999999998</c:v>
                </c:pt>
                <c:pt idx="1664">
                  <c:v>2.52653333333333</c:v>
                </c:pt>
                <c:pt idx="1665">
                  <c:v>2.5272999999999999</c:v>
                </c:pt>
                <c:pt idx="1666">
                  <c:v>2.5277333333333303</c:v>
                </c:pt>
                <c:pt idx="1667">
                  <c:v>2.5283333333333302</c:v>
                </c:pt>
                <c:pt idx="1668">
                  <c:v>2.5289666666666597</c:v>
                </c:pt>
                <c:pt idx="1669">
                  <c:v>2.5295666666666596</c:v>
                </c:pt>
                <c:pt idx="1670">
                  <c:v>2.5301</c:v>
                </c:pt>
                <c:pt idx="1671">
                  <c:v>2.5311666666666599</c:v>
                </c:pt>
                <c:pt idx="1672">
                  <c:v>2.5317333333333303</c:v>
                </c:pt>
                <c:pt idx="1673">
                  <c:v>2.5323666666666598</c:v>
                </c:pt>
                <c:pt idx="1674">
                  <c:v>2.5335000000000001</c:v>
                </c:pt>
                <c:pt idx="1675">
                  <c:v>2.5337333333333301</c:v>
                </c:pt>
                <c:pt idx="1676">
                  <c:v>2.53473333333333</c:v>
                </c:pt>
                <c:pt idx="1677">
                  <c:v>2.5354333333333301</c:v>
                </c:pt>
                <c:pt idx="1678">
                  <c:v>2.5358666666666601</c:v>
                </c:pt>
                <c:pt idx="1679">
                  <c:v>2.5369999999999999</c:v>
                </c:pt>
                <c:pt idx="1680">
                  <c:v>2.5377000000000001</c:v>
                </c:pt>
                <c:pt idx="1681">
                  <c:v>2.53853333333333</c:v>
                </c:pt>
                <c:pt idx="1682">
                  <c:v>2.5393333333333303</c:v>
                </c:pt>
                <c:pt idx="1683">
                  <c:v>2.5397333333333303</c:v>
                </c:pt>
                <c:pt idx="1684">
                  <c:v>2.5406</c:v>
                </c:pt>
                <c:pt idx="1685">
                  <c:v>2.5411999999999999</c:v>
                </c:pt>
                <c:pt idx="1686">
                  <c:v>2.5418333333333303</c:v>
                </c:pt>
                <c:pt idx="1687">
                  <c:v>2.54276666666666</c:v>
                </c:pt>
                <c:pt idx="1688">
                  <c:v>2.5430999999999999</c:v>
                </c:pt>
                <c:pt idx="1689">
                  <c:v>2.5438333333333301</c:v>
                </c:pt>
                <c:pt idx="1690">
                  <c:v>2.5448666666666599</c:v>
                </c:pt>
                <c:pt idx="1691">
                  <c:v>2.5460333333333303</c:v>
                </c:pt>
                <c:pt idx="1692">
                  <c:v>2.5468333333333302</c:v>
                </c:pt>
                <c:pt idx="1693">
                  <c:v>2.5476666666666596</c:v>
                </c:pt>
                <c:pt idx="1694">
                  <c:v>2.5480999999999998</c:v>
                </c:pt>
                <c:pt idx="1695">
                  <c:v>2.5487333333333302</c:v>
                </c:pt>
                <c:pt idx="1696">
                  <c:v>2.5493666666666597</c:v>
                </c:pt>
                <c:pt idx="1697">
                  <c:v>2.55036666666666</c:v>
                </c:pt>
                <c:pt idx="1698">
                  <c:v>2.5510999999999999</c:v>
                </c:pt>
                <c:pt idx="1699">
                  <c:v>2.5519333333333303</c:v>
                </c:pt>
                <c:pt idx="1700">
                  <c:v>2.5530666666666599</c:v>
                </c:pt>
                <c:pt idx="1701">
                  <c:v>2.5538333333333303</c:v>
                </c:pt>
                <c:pt idx="1702">
                  <c:v>2.5548333333333302</c:v>
                </c:pt>
                <c:pt idx="1703">
                  <c:v>2.5552999999999999</c:v>
                </c:pt>
              </c:numCache>
            </c:numRef>
          </c:xVal>
          <c:yVal>
            <c:numRef>
              <c:f>Envelope!$E$318:$E$2021</c:f>
              <c:numCache>
                <c:formatCode>General</c:formatCode>
                <c:ptCount val="1704"/>
                <c:pt idx="0">
                  <c:v>1.7908020019531199</c:v>
                </c:pt>
                <c:pt idx="3">
                  <c:v>1.58504486083984</c:v>
                </c:pt>
                <c:pt idx="5">
                  <c:v>1.5329666137695299</c:v>
                </c:pt>
                <c:pt idx="7">
                  <c:v>1.6312408447265601</c:v>
                </c:pt>
                <c:pt idx="9">
                  <c:v>0.920166015625</c:v>
                </c:pt>
                <c:pt idx="11">
                  <c:v>1.4622726440429601</c:v>
                </c:pt>
                <c:pt idx="13">
                  <c:v>1.80351257324218</c:v>
                </c:pt>
                <c:pt idx="15">
                  <c:v>2.0219802856445299</c:v>
                </c:pt>
                <c:pt idx="16">
                  <c:v>2.2743911743164</c:v>
                </c:pt>
                <c:pt idx="18">
                  <c:v>1.5643386840820299</c:v>
                </c:pt>
                <c:pt idx="21">
                  <c:v>1.22074127197265</c:v>
                </c:pt>
                <c:pt idx="23">
                  <c:v>1.9266128540039</c:v>
                </c:pt>
                <c:pt idx="25">
                  <c:v>1.4496536254882799</c:v>
                </c:pt>
                <c:pt idx="27">
                  <c:v>1.1533737182617101</c:v>
                </c:pt>
                <c:pt idx="29">
                  <c:v>1.9406814575195299</c:v>
                </c:pt>
                <c:pt idx="32">
                  <c:v>2.01493835449218</c:v>
                </c:pt>
                <c:pt idx="34">
                  <c:v>1.83262634277343</c:v>
                </c:pt>
                <c:pt idx="36">
                  <c:v>1.149169921875</c:v>
                </c:pt>
                <c:pt idx="38">
                  <c:v>0.62729644775390603</c:v>
                </c:pt>
                <c:pt idx="40">
                  <c:v>1.68315124511718</c:v>
                </c:pt>
                <c:pt idx="42">
                  <c:v>2.3878173828125</c:v>
                </c:pt>
                <c:pt idx="44">
                  <c:v>-7.806396484375E-2</c:v>
                </c:pt>
                <c:pt idx="46">
                  <c:v>1.0767135620117101</c:v>
                </c:pt>
                <c:pt idx="48">
                  <c:v>3.88641357421875E-2</c:v>
                </c:pt>
                <c:pt idx="49">
                  <c:v>1.4194641113281199</c:v>
                </c:pt>
                <c:pt idx="51">
                  <c:v>0.78749084472656194</c:v>
                </c:pt>
                <c:pt idx="53">
                  <c:v>1.8029251098632799</c:v>
                </c:pt>
                <c:pt idx="55">
                  <c:v>1.8252487182617101</c:v>
                </c:pt>
                <c:pt idx="57">
                  <c:v>1.87516021728515</c:v>
                </c:pt>
                <c:pt idx="59">
                  <c:v>1.88826751708984</c:v>
                </c:pt>
                <c:pt idx="60">
                  <c:v>0.98870849609375</c:v>
                </c:pt>
                <c:pt idx="62">
                  <c:v>1.5478210449218699</c:v>
                </c:pt>
                <c:pt idx="64">
                  <c:v>0.72565460205078103</c:v>
                </c:pt>
                <c:pt idx="66">
                  <c:v>1.90995025634765</c:v>
                </c:pt>
                <c:pt idx="68">
                  <c:v>1.2359085083007799</c:v>
                </c:pt>
                <c:pt idx="70">
                  <c:v>3.0349197387695299</c:v>
                </c:pt>
                <c:pt idx="71">
                  <c:v>1.7831954956054601</c:v>
                </c:pt>
                <c:pt idx="73">
                  <c:v>1.1199264526367101</c:v>
                </c:pt>
                <c:pt idx="75">
                  <c:v>1.9850616455078101</c:v>
                </c:pt>
                <c:pt idx="78">
                  <c:v>1.2919006347656199</c:v>
                </c:pt>
                <c:pt idx="80">
                  <c:v>0.87479400634765603</c:v>
                </c:pt>
                <c:pt idx="81">
                  <c:v>1.6613693237304601</c:v>
                </c:pt>
                <c:pt idx="83">
                  <c:v>1.8177642822265601</c:v>
                </c:pt>
                <c:pt idx="85">
                  <c:v>1.78334808349609</c:v>
                </c:pt>
                <c:pt idx="87">
                  <c:v>1.3799972534179601</c:v>
                </c:pt>
                <c:pt idx="88">
                  <c:v>0.95562744140625</c:v>
                </c:pt>
                <c:pt idx="89">
                  <c:v>0.287261962890625</c:v>
                </c:pt>
                <c:pt idx="91">
                  <c:v>1.51065826416015</c:v>
                </c:pt>
                <c:pt idx="93">
                  <c:v>0.66082000732421797</c:v>
                </c:pt>
                <c:pt idx="95">
                  <c:v>1.4010925292968699</c:v>
                </c:pt>
                <c:pt idx="97">
                  <c:v>2.5984573364257799</c:v>
                </c:pt>
                <c:pt idx="99">
                  <c:v>1.72943115234375</c:v>
                </c:pt>
                <c:pt idx="101">
                  <c:v>1.26656341552734</c:v>
                </c:pt>
                <c:pt idx="103">
                  <c:v>1.64516448974609</c:v>
                </c:pt>
                <c:pt idx="106">
                  <c:v>1.96114349365234</c:v>
                </c:pt>
                <c:pt idx="107">
                  <c:v>2.20806884765625</c:v>
                </c:pt>
                <c:pt idx="109">
                  <c:v>1.8761978149414</c:v>
                </c:pt>
                <c:pt idx="110">
                  <c:v>1.4045486450195299</c:v>
                </c:pt>
                <c:pt idx="112">
                  <c:v>1.82542419433593</c:v>
                </c:pt>
                <c:pt idx="115">
                  <c:v>2.0001983642578098</c:v>
                </c:pt>
                <c:pt idx="117">
                  <c:v>1.20872497558593</c:v>
                </c:pt>
                <c:pt idx="119">
                  <c:v>2.0419845581054599</c:v>
                </c:pt>
                <c:pt idx="121">
                  <c:v>1.3729782104492101</c:v>
                </c:pt>
                <c:pt idx="122">
                  <c:v>1.61676025390625</c:v>
                </c:pt>
                <c:pt idx="124">
                  <c:v>1.3426208496093699</c:v>
                </c:pt>
                <c:pt idx="126">
                  <c:v>1.6835632324218699</c:v>
                </c:pt>
                <c:pt idx="128">
                  <c:v>0.58485412597656194</c:v>
                </c:pt>
                <c:pt idx="130">
                  <c:v>1.79876708984375</c:v>
                </c:pt>
                <c:pt idx="132">
                  <c:v>1.86077880859375</c:v>
                </c:pt>
                <c:pt idx="134">
                  <c:v>2.0219039916992099</c:v>
                </c:pt>
                <c:pt idx="136">
                  <c:v>1.1737365722656199</c:v>
                </c:pt>
                <c:pt idx="138">
                  <c:v>1.7059020996093699</c:v>
                </c:pt>
                <c:pt idx="140">
                  <c:v>0.2926025390625</c:v>
                </c:pt>
                <c:pt idx="141">
                  <c:v>1.34902191162109</c:v>
                </c:pt>
                <c:pt idx="143">
                  <c:v>1.3309402465820299</c:v>
                </c:pt>
                <c:pt idx="145">
                  <c:v>1.29531097412109</c:v>
                </c:pt>
                <c:pt idx="147">
                  <c:v>2.04229736328125</c:v>
                </c:pt>
                <c:pt idx="148">
                  <c:v>1.5417022705078101</c:v>
                </c:pt>
                <c:pt idx="150">
                  <c:v>1.46368408203125</c:v>
                </c:pt>
                <c:pt idx="151">
                  <c:v>1.1455001831054601</c:v>
                </c:pt>
                <c:pt idx="153">
                  <c:v>1.6475830078125</c:v>
                </c:pt>
                <c:pt idx="155">
                  <c:v>2.0912551879882799</c:v>
                </c:pt>
                <c:pt idx="158">
                  <c:v>2.0790557861328098</c:v>
                </c:pt>
                <c:pt idx="160">
                  <c:v>1.51869964599609</c:v>
                </c:pt>
                <c:pt idx="162">
                  <c:v>1.6607437133789</c:v>
                </c:pt>
                <c:pt idx="165">
                  <c:v>1.5555725097656199</c:v>
                </c:pt>
                <c:pt idx="167">
                  <c:v>1.1254959106445299</c:v>
                </c:pt>
                <c:pt idx="169">
                  <c:v>1.79510498046875</c:v>
                </c:pt>
                <c:pt idx="170">
                  <c:v>1.07071685791015</c:v>
                </c:pt>
                <c:pt idx="171">
                  <c:v>2.0784988403320299</c:v>
                </c:pt>
                <c:pt idx="173">
                  <c:v>1.8164138793945299</c:v>
                </c:pt>
                <c:pt idx="174">
                  <c:v>1.5727005004882799</c:v>
                </c:pt>
                <c:pt idx="176">
                  <c:v>1.37738037109375</c:v>
                </c:pt>
                <c:pt idx="177">
                  <c:v>2.4529571533203098</c:v>
                </c:pt>
                <c:pt idx="179">
                  <c:v>2.1214599609375</c:v>
                </c:pt>
                <c:pt idx="180">
                  <c:v>2.0461502075195299</c:v>
                </c:pt>
                <c:pt idx="182">
                  <c:v>1.8246383666992101</c:v>
                </c:pt>
                <c:pt idx="183">
                  <c:v>1.99904632568359</c:v>
                </c:pt>
                <c:pt idx="184">
                  <c:v>2.3172607421875</c:v>
                </c:pt>
                <c:pt idx="185">
                  <c:v>3.16204833984375</c:v>
                </c:pt>
                <c:pt idx="187">
                  <c:v>2.98294830322265</c:v>
                </c:pt>
                <c:pt idx="188">
                  <c:v>1.3563537597656199</c:v>
                </c:pt>
                <c:pt idx="190">
                  <c:v>1.5345535278320299</c:v>
                </c:pt>
                <c:pt idx="192">
                  <c:v>2.4303665161132799</c:v>
                </c:pt>
                <c:pt idx="194">
                  <c:v>2.2180404663085902</c:v>
                </c:pt>
                <c:pt idx="195">
                  <c:v>1.1224899291992101</c:v>
                </c:pt>
                <c:pt idx="196">
                  <c:v>1.7617263793945299</c:v>
                </c:pt>
                <c:pt idx="197">
                  <c:v>1.5730667114257799</c:v>
                </c:pt>
                <c:pt idx="199">
                  <c:v>1.9453887939453101</c:v>
                </c:pt>
                <c:pt idx="201">
                  <c:v>1.6958694458007799</c:v>
                </c:pt>
                <c:pt idx="203">
                  <c:v>1.78240966796875</c:v>
                </c:pt>
                <c:pt idx="206">
                  <c:v>1.8227844238281199</c:v>
                </c:pt>
                <c:pt idx="208">
                  <c:v>1.2557907104492101</c:v>
                </c:pt>
                <c:pt idx="210">
                  <c:v>2.7032089233398402</c:v>
                </c:pt>
                <c:pt idx="211">
                  <c:v>2.7998886108398402</c:v>
                </c:pt>
                <c:pt idx="212">
                  <c:v>1.8642044067382799</c:v>
                </c:pt>
                <c:pt idx="213">
                  <c:v>2.2363815307617099</c:v>
                </c:pt>
                <c:pt idx="215">
                  <c:v>3.3768310546875</c:v>
                </c:pt>
                <c:pt idx="216">
                  <c:v>3.32232666015625</c:v>
                </c:pt>
                <c:pt idx="217">
                  <c:v>2.43631744384765</c:v>
                </c:pt>
                <c:pt idx="218">
                  <c:v>1.09401702880859</c:v>
                </c:pt>
                <c:pt idx="220">
                  <c:v>2.61029052734375</c:v>
                </c:pt>
                <c:pt idx="222">
                  <c:v>1.47648620605468</c:v>
                </c:pt>
                <c:pt idx="224">
                  <c:v>0.850982666015625</c:v>
                </c:pt>
                <c:pt idx="225">
                  <c:v>3.65867614746093</c:v>
                </c:pt>
                <c:pt idx="227">
                  <c:v>2.7188720703125</c:v>
                </c:pt>
                <c:pt idx="228">
                  <c:v>2.6708908081054599</c:v>
                </c:pt>
                <c:pt idx="229">
                  <c:v>3.0404357910156201</c:v>
                </c:pt>
                <c:pt idx="230">
                  <c:v>2.8438415527343701</c:v>
                </c:pt>
                <c:pt idx="232">
                  <c:v>3.02225494384765</c:v>
                </c:pt>
                <c:pt idx="233">
                  <c:v>1.8496627807617101</c:v>
                </c:pt>
                <c:pt idx="234">
                  <c:v>2.1556320190429599</c:v>
                </c:pt>
                <c:pt idx="235">
                  <c:v>1.35965728759765</c:v>
                </c:pt>
                <c:pt idx="236">
                  <c:v>2.1896667480468701</c:v>
                </c:pt>
                <c:pt idx="237">
                  <c:v>2.8005599975585902</c:v>
                </c:pt>
                <c:pt idx="238">
                  <c:v>3.5996780395507799</c:v>
                </c:pt>
                <c:pt idx="239">
                  <c:v>3.3434829711914</c:v>
                </c:pt>
                <c:pt idx="241">
                  <c:v>2.17344665527343</c:v>
                </c:pt>
                <c:pt idx="243">
                  <c:v>2.6293258666992099</c:v>
                </c:pt>
                <c:pt idx="244">
                  <c:v>3.23587799072265</c:v>
                </c:pt>
                <c:pt idx="245">
                  <c:v>2.6547393798828098</c:v>
                </c:pt>
                <c:pt idx="247">
                  <c:v>2.6898193359375</c:v>
                </c:pt>
                <c:pt idx="248">
                  <c:v>3.04559326171875</c:v>
                </c:pt>
                <c:pt idx="249">
                  <c:v>2.8995437622070299</c:v>
                </c:pt>
                <c:pt idx="250">
                  <c:v>3.1313095092773402</c:v>
                </c:pt>
                <c:pt idx="251">
                  <c:v>3.0144195556640598</c:v>
                </c:pt>
                <c:pt idx="252">
                  <c:v>3.12608337402343</c:v>
                </c:pt>
                <c:pt idx="253">
                  <c:v>2.6370773315429599</c:v>
                </c:pt>
                <c:pt idx="254">
                  <c:v>4.1214141845703098</c:v>
                </c:pt>
                <c:pt idx="255">
                  <c:v>4.40533447265625</c:v>
                </c:pt>
                <c:pt idx="256">
                  <c:v>4.3679656982421804</c:v>
                </c:pt>
                <c:pt idx="257">
                  <c:v>3.78411865234375</c:v>
                </c:pt>
                <c:pt idx="258">
                  <c:v>5.7188949584960902</c:v>
                </c:pt>
                <c:pt idx="259">
                  <c:v>4.26847076416015</c:v>
                </c:pt>
                <c:pt idx="260">
                  <c:v>5.1405792236328098</c:v>
                </c:pt>
                <c:pt idx="261">
                  <c:v>2.83050537109375</c:v>
                </c:pt>
                <c:pt idx="262">
                  <c:v>4.848388671875</c:v>
                </c:pt>
                <c:pt idx="263">
                  <c:v>4.7909851074218697</c:v>
                </c:pt>
                <c:pt idx="264">
                  <c:v>2.6447219848632799</c:v>
                </c:pt>
                <c:pt idx="265">
                  <c:v>4.1319885253906197</c:v>
                </c:pt>
                <c:pt idx="266">
                  <c:v>4.5835418701171804</c:v>
                </c:pt>
                <c:pt idx="267">
                  <c:v>4.3328323364257804</c:v>
                </c:pt>
                <c:pt idx="268">
                  <c:v>4.0807189941406197</c:v>
                </c:pt>
                <c:pt idx="269">
                  <c:v>4.0270919799804599</c:v>
                </c:pt>
                <c:pt idx="270">
                  <c:v>3.763916015625</c:v>
                </c:pt>
                <c:pt idx="271">
                  <c:v>6.3327789306640598</c:v>
                </c:pt>
                <c:pt idx="273">
                  <c:v>4.9917755126953098</c:v>
                </c:pt>
                <c:pt idx="274">
                  <c:v>4.8972702026367099</c:v>
                </c:pt>
                <c:pt idx="275">
                  <c:v>4.8172912597656197</c:v>
                </c:pt>
                <c:pt idx="277">
                  <c:v>4.9103240966796804</c:v>
                </c:pt>
                <c:pt idx="278">
                  <c:v>5.5712966918945304</c:v>
                </c:pt>
                <c:pt idx="279">
                  <c:v>5.8291931152343697</c:v>
                </c:pt>
                <c:pt idx="280">
                  <c:v>5.4290924072265598</c:v>
                </c:pt>
                <c:pt idx="281">
                  <c:v>6.0407485961914</c:v>
                </c:pt>
                <c:pt idx="282">
                  <c:v>5.2076034545898402</c:v>
                </c:pt>
                <c:pt idx="283">
                  <c:v>5.4506607055664</c:v>
                </c:pt>
                <c:pt idx="284">
                  <c:v>6.5479354858398402</c:v>
                </c:pt>
                <c:pt idx="285">
                  <c:v>5.6655502319335902</c:v>
                </c:pt>
                <c:pt idx="287">
                  <c:v>6.2310943603515598</c:v>
                </c:pt>
                <c:pt idx="288">
                  <c:v>5.2544631958007804</c:v>
                </c:pt>
                <c:pt idx="289">
                  <c:v>6.2255859375</c:v>
                </c:pt>
                <c:pt idx="290">
                  <c:v>6.59622955322265</c:v>
                </c:pt>
                <c:pt idx="291">
                  <c:v>7.7882308959960902</c:v>
                </c:pt>
                <c:pt idx="293">
                  <c:v>6.6988372802734304</c:v>
                </c:pt>
                <c:pt idx="294">
                  <c:v>7.0563430786132804</c:v>
                </c:pt>
                <c:pt idx="295">
                  <c:v>5.6417999267578098</c:v>
                </c:pt>
                <c:pt idx="297">
                  <c:v>8.9659729003906197</c:v>
                </c:pt>
                <c:pt idx="298">
                  <c:v>7.9812088012695304</c:v>
                </c:pt>
                <c:pt idx="299">
                  <c:v>9.0315856933593697</c:v>
                </c:pt>
                <c:pt idx="300">
                  <c:v>8.0658035278320295</c:v>
                </c:pt>
                <c:pt idx="301">
                  <c:v>7.4622344970703098</c:v>
                </c:pt>
                <c:pt idx="302">
                  <c:v>7.8586730957031197</c:v>
                </c:pt>
                <c:pt idx="304">
                  <c:v>9.1192092895507795</c:v>
                </c:pt>
                <c:pt idx="305">
                  <c:v>10.466026306152299</c:v>
                </c:pt>
                <c:pt idx="306">
                  <c:v>9.3415679931640607</c:v>
                </c:pt>
                <c:pt idx="307">
                  <c:v>8.9921493530273402</c:v>
                </c:pt>
                <c:pt idx="308">
                  <c:v>9.3334579467773402</c:v>
                </c:pt>
                <c:pt idx="309">
                  <c:v>9.6328277587890607</c:v>
                </c:pt>
                <c:pt idx="311">
                  <c:v>9.93359375</c:v>
                </c:pt>
                <c:pt idx="312">
                  <c:v>11.0440521240234</c:v>
                </c:pt>
                <c:pt idx="313">
                  <c:v>10.047828674316399</c:v>
                </c:pt>
                <c:pt idx="314">
                  <c:v>11.2608489990234</c:v>
                </c:pt>
                <c:pt idx="315">
                  <c:v>9.8681488037109304</c:v>
                </c:pt>
                <c:pt idx="316">
                  <c:v>10.8720550537109</c:v>
                </c:pt>
                <c:pt idx="317">
                  <c:v>10.2762603759765</c:v>
                </c:pt>
                <c:pt idx="318">
                  <c:v>13.3161087036132</c:v>
                </c:pt>
                <c:pt idx="319">
                  <c:v>11.853904724121</c:v>
                </c:pt>
                <c:pt idx="320">
                  <c:v>12.7056884765625</c:v>
                </c:pt>
                <c:pt idx="322">
                  <c:v>12.539543151855399</c:v>
                </c:pt>
                <c:pt idx="323">
                  <c:v>13.438163757324199</c:v>
                </c:pt>
                <c:pt idx="324">
                  <c:v>13.1964721679687</c:v>
                </c:pt>
                <c:pt idx="326">
                  <c:v>12.936698913574199</c:v>
                </c:pt>
                <c:pt idx="327">
                  <c:v>13.5310974121093</c:v>
                </c:pt>
                <c:pt idx="328">
                  <c:v>15.7621002197265</c:v>
                </c:pt>
                <c:pt idx="329">
                  <c:v>14.9594421386718</c:v>
                </c:pt>
                <c:pt idx="330">
                  <c:v>15.5870666503906</c:v>
                </c:pt>
                <c:pt idx="331">
                  <c:v>16.317771911621001</c:v>
                </c:pt>
                <c:pt idx="332">
                  <c:v>16.2732543945312</c:v>
                </c:pt>
                <c:pt idx="333">
                  <c:v>17.0509948730468</c:v>
                </c:pt>
                <c:pt idx="335">
                  <c:v>16.184135437011701</c:v>
                </c:pt>
                <c:pt idx="336">
                  <c:v>18.8018264770507</c:v>
                </c:pt>
                <c:pt idx="337">
                  <c:v>18.147148132324201</c:v>
                </c:pt>
                <c:pt idx="338">
                  <c:v>19.475341796875</c:v>
                </c:pt>
                <c:pt idx="340">
                  <c:v>19.344383239746001</c:v>
                </c:pt>
                <c:pt idx="341">
                  <c:v>20.256278991699201</c:v>
                </c:pt>
                <c:pt idx="343">
                  <c:v>19.889198303222599</c:v>
                </c:pt>
                <c:pt idx="344">
                  <c:v>22.9365844726562</c:v>
                </c:pt>
                <c:pt idx="345">
                  <c:v>23.0671081542968</c:v>
                </c:pt>
                <c:pt idx="346">
                  <c:v>23.6675491333007</c:v>
                </c:pt>
                <c:pt idx="347">
                  <c:v>25.7337112426757</c:v>
                </c:pt>
                <c:pt idx="348">
                  <c:v>27.074211120605401</c:v>
                </c:pt>
                <c:pt idx="349">
                  <c:v>28.9699096679687</c:v>
                </c:pt>
                <c:pt idx="350">
                  <c:v>31.829055786132798</c:v>
                </c:pt>
                <c:pt idx="351">
                  <c:v>35.789176940917898</c:v>
                </c:pt>
                <c:pt idx="352">
                  <c:v>40.271156311035099</c:v>
                </c:pt>
                <c:pt idx="353">
                  <c:v>63.826511383056598</c:v>
                </c:pt>
                <c:pt idx="354">
                  <c:v>40.171669006347599</c:v>
                </c:pt>
                <c:pt idx="355">
                  <c:v>34.721076965332003</c:v>
                </c:pt>
                <c:pt idx="356">
                  <c:v>32.084091186523402</c:v>
                </c:pt>
                <c:pt idx="357">
                  <c:v>28.848678588867099</c:v>
                </c:pt>
                <c:pt idx="359">
                  <c:v>27.151123046875</c:v>
                </c:pt>
                <c:pt idx="360">
                  <c:v>26.203575134277301</c:v>
                </c:pt>
                <c:pt idx="361">
                  <c:v>23.702796936035099</c:v>
                </c:pt>
                <c:pt idx="362">
                  <c:v>23.6179504394531</c:v>
                </c:pt>
                <c:pt idx="363">
                  <c:v>21.325119018554599</c:v>
                </c:pt>
                <c:pt idx="364">
                  <c:v>21.051406860351499</c:v>
                </c:pt>
                <c:pt idx="365">
                  <c:v>19.515182495117099</c:v>
                </c:pt>
                <c:pt idx="366">
                  <c:v>18.7885208129882</c:v>
                </c:pt>
                <c:pt idx="367">
                  <c:v>18.808967590331999</c:v>
                </c:pt>
                <c:pt idx="368">
                  <c:v>17.4755249023437</c:v>
                </c:pt>
                <c:pt idx="369">
                  <c:v>17.6252136230468</c:v>
                </c:pt>
                <c:pt idx="370">
                  <c:v>17.688270568847599</c:v>
                </c:pt>
                <c:pt idx="371">
                  <c:v>17.299964904785099</c:v>
                </c:pt>
                <c:pt idx="372">
                  <c:v>15.3252868652343</c:v>
                </c:pt>
                <c:pt idx="373">
                  <c:v>16.158065795898398</c:v>
                </c:pt>
                <c:pt idx="374">
                  <c:v>14.133964538574199</c:v>
                </c:pt>
                <c:pt idx="375">
                  <c:v>14.2340545654296</c:v>
                </c:pt>
                <c:pt idx="376">
                  <c:v>14.4215698242187</c:v>
                </c:pt>
                <c:pt idx="377">
                  <c:v>13.612434387206999</c:v>
                </c:pt>
                <c:pt idx="378">
                  <c:v>12.1250915527343</c:v>
                </c:pt>
                <c:pt idx="380">
                  <c:v>14.3009643554687</c:v>
                </c:pt>
                <c:pt idx="381">
                  <c:v>13.5868606567382</c:v>
                </c:pt>
                <c:pt idx="382">
                  <c:v>13.354148864746</c:v>
                </c:pt>
                <c:pt idx="383">
                  <c:v>11.0973205566406</c:v>
                </c:pt>
                <c:pt idx="385">
                  <c:v>11.938758850097599</c:v>
                </c:pt>
                <c:pt idx="386">
                  <c:v>11.8154525756835</c:v>
                </c:pt>
                <c:pt idx="387">
                  <c:v>12.476448059081999</c:v>
                </c:pt>
                <c:pt idx="388">
                  <c:v>9.0709762573242099</c:v>
                </c:pt>
                <c:pt idx="389">
                  <c:v>10.396003723144499</c:v>
                </c:pt>
                <c:pt idx="390">
                  <c:v>10.271385192871</c:v>
                </c:pt>
                <c:pt idx="391">
                  <c:v>10.2734680175781</c:v>
                </c:pt>
                <c:pt idx="392">
                  <c:v>10.197975158691399</c:v>
                </c:pt>
                <c:pt idx="393">
                  <c:v>9.3062744140625</c:v>
                </c:pt>
                <c:pt idx="394">
                  <c:v>9.2234039306640607</c:v>
                </c:pt>
                <c:pt idx="395">
                  <c:v>8.9791412353515607</c:v>
                </c:pt>
                <c:pt idx="396">
                  <c:v>8.53466796875</c:v>
                </c:pt>
                <c:pt idx="397">
                  <c:v>8.49139404296875</c:v>
                </c:pt>
                <c:pt idx="399">
                  <c:v>8.3717575073242099</c:v>
                </c:pt>
                <c:pt idx="400">
                  <c:v>8.5104141235351491</c:v>
                </c:pt>
                <c:pt idx="401">
                  <c:v>7.4581832885742099</c:v>
                </c:pt>
                <c:pt idx="402">
                  <c:v>7.8180694580078098</c:v>
                </c:pt>
                <c:pt idx="403">
                  <c:v>8.5836105346679599</c:v>
                </c:pt>
                <c:pt idx="404">
                  <c:v>7.6403961181640598</c:v>
                </c:pt>
                <c:pt idx="405">
                  <c:v>8.2002334594726491</c:v>
                </c:pt>
                <c:pt idx="406">
                  <c:v>6.0231246948242099</c:v>
                </c:pt>
                <c:pt idx="407">
                  <c:v>8.5409317016601491</c:v>
                </c:pt>
                <c:pt idx="408">
                  <c:v>6.3297882080078098</c:v>
                </c:pt>
                <c:pt idx="409">
                  <c:v>7.0670928955078098</c:v>
                </c:pt>
                <c:pt idx="410">
                  <c:v>6.5724945068359304</c:v>
                </c:pt>
                <c:pt idx="411">
                  <c:v>5.7116775512695304</c:v>
                </c:pt>
                <c:pt idx="412">
                  <c:v>6.4332962036132804</c:v>
                </c:pt>
                <c:pt idx="413">
                  <c:v>6.7459640502929599</c:v>
                </c:pt>
                <c:pt idx="414">
                  <c:v>6.3324966430664</c:v>
                </c:pt>
                <c:pt idx="415">
                  <c:v>5.7022323608398402</c:v>
                </c:pt>
                <c:pt idx="416">
                  <c:v>6.2163314819335902</c:v>
                </c:pt>
                <c:pt idx="417">
                  <c:v>5.1511001586914</c:v>
                </c:pt>
                <c:pt idx="418">
                  <c:v>5.8140335083007804</c:v>
                </c:pt>
                <c:pt idx="419">
                  <c:v>5.2451324462890598</c:v>
                </c:pt>
                <c:pt idx="421">
                  <c:v>5.3427047729492099</c:v>
                </c:pt>
                <c:pt idx="422">
                  <c:v>3.4943466186523402</c:v>
                </c:pt>
                <c:pt idx="424">
                  <c:v>4.0522384643554599</c:v>
                </c:pt>
                <c:pt idx="425">
                  <c:v>4.5925369262695304</c:v>
                </c:pt>
                <c:pt idx="426">
                  <c:v>4.3462371826171804</c:v>
                </c:pt>
                <c:pt idx="427">
                  <c:v>3.69437408447265</c:v>
                </c:pt>
                <c:pt idx="428">
                  <c:v>4.74017333984375</c:v>
                </c:pt>
                <c:pt idx="429">
                  <c:v>4.8881607055664</c:v>
                </c:pt>
                <c:pt idx="430">
                  <c:v>4.806396484375</c:v>
                </c:pt>
                <c:pt idx="431">
                  <c:v>5.0172805786132804</c:v>
                </c:pt>
                <c:pt idx="432">
                  <c:v>3.5478515625</c:v>
                </c:pt>
                <c:pt idx="433">
                  <c:v>4.3915100097656197</c:v>
                </c:pt>
                <c:pt idx="435">
                  <c:v>5.1456756591796804</c:v>
                </c:pt>
                <c:pt idx="436">
                  <c:v>3.9992141723632799</c:v>
                </c:pt>
                <c:pt idx="437">
                  <c:v>4.1052017211914</c:v>
                </c:pt>
                <c:pt idx="438">
                  <c:v>4.6656494140625</c:v>
                </c:pt>
                <c:pt idx="439">
                  <c:v>3.0311203002929599</c:v>
                </c:pt>
                <c:pt idx="440">
                  <c:v>3.96826171875</c:v>
                </c:pt>
                <c:pt idx="441">
                  <c:v>3.2132110595703098</c:v>
                </c:pt>
                <c:pt idx="442">
                  <c:v>3.7274169921875</c:v>
                </c:pt>
                <c:pt idx="444">
                  <c:v>4.1216583251953098</c:v>
                </c:pt>
                <c:pt idx="445">
                  <c:v>3.7201461791992099</c:v>
                </c:pt>
                <c:pt idx="446">
                  <c:v>2.3253936767578098</c:v>
                </c:pt>
                <c:pt idx="448">
                  <c:v>4.11417388916015</c:v>
                </c:pt>
                <c:pt idx="450">
                  <c:v>3.5946121215820299</c:v>
                </c:pt>
                <c:pt idx="451">
                  <c:v>4.4493103027343697</c:v>
                </c:pt>
                <c:pt idx="453">
                  <c:v>2.4976501464843701</c:v>
                </c:pt>
                <c:pt idx="454">
                  <c:v>2.6395263671875</c:v>
                </c:pt>
                <c:pt idx="456">
                  <c:v>2.0799102783203098</c:v>
                </c:pt>
                <c:pt idx="458">
                  <c:v>3.04765319824218</c:v>
                </c:pt>
                <c:pt idx="459">
                  <c:v>2.71519470214843</c:v>
                </c:pt>
                <c:pt idx="460">
                  <c:v>2.6963119506835902</c:v>
                </c:pt>
                <c:pt idx="461">
                  <c:v>2.1462707519531201</c:v>
                </c:pt>
                <c:pt idx="462">
                  <c:v>2.69091796875</c:v>
                </c:pt>
                <c:pt idx="464">
                  <c:v>4.1075439453125</c:v>
                </c:pt>
                <c:pt idx="466">
                  <c:v>3.25323486328125</c:v>
                </c:pt>
                <c:pt idx="467">
                  <c:v>2.3475112915039</c:v>
                </c:pt>
                <c:pt idx="468">
                  <c:v>3.3531494140625</c:v>
                </c:pt>
                <c:pt idx="469">
                  <c:v>2.0566329956054599</c:v>
                </c:pt>
                <c:pt idx="470">
                  <c:v>2.0175399780273402</c:v>
                </c:pt>
                <c:pt idx="471">
                  <c:v>3.5412368774414</c:v>
                </c:pt>
                <c:pt idx="472">
                  <c:v>2.8635482788085902</c:v>
                </c:pt>
                <c:pt idx="473">
                  <c:v>3.8791732788085902</c:v>
                </c:pt>
                <c:pt idx="475">
                  <c:v>3.15629577636718</c:v>
                </c:pt>
                <c:pt idx="476">
                  <c:v>1.84120941162109</c:v>
                </c:pt>
                <c:pt idx="478">
                  <c:v>2.28678894042968</c:v>
                </c:pt>
                <c:pt idx="479">
                  <c:v>3.1773757934570299</c:v>
                </c:pt>
                <c:pt idx="481">
                  <c:v>0.920013427734375</c:v>
                </c:pt>
                <c:pt idx="482">
                  <c:v>2.2211837768554599</c:v>
                </c:pt>
                <c:pt idx="483">
                  <c:v>1.81668853759765</c:v>
                </c:pt>
                <c:pt idx="485">
                  <c:v>1.7526626586914</c:v>
                </c:pt>
                <c:pt idx="487">
                  <c:v>1.3135528564453101</c:v>
                </c:pt>
                <c:pt idx="489">
                  <c:v>2.0262069702148402</c:v>
                </c:pt>
                <c:pt idx="491">
                  <c:v>2.0850296020507799</c:v>
                </c:pt>
                <c:pt idx="492">
                  <c:v>1.66121673583984</c:v>
                </c:pt>
                <c:pt idx="493">
                  <c:v>2.1747665405273402</c:v>
                </c:pt>
                <c:pt idx="494">
                  <c:v>2.13177490234375</c:v>
                </c:pt>
                <c:pt idx="495">
                  <c:v>2.45831298828125</c:v>
                </c:pt>
                <c:pt idx="497">
                  <c:v>1.27591705322265</c:v>
                </c:pt>
                <c:pt idx="498">
                  <c:v>1.8316955566406199</c:v>
                </c:pt>
                <c:pt idx="500">
                  <c:v>1.7278594970703101</c:v>
                </c:pt>
                <c:pt idx="501">
                  <c:v>1.74864196777343</c:v>
                </c:pt>
                <c:pt idx="502">
                  <c:v>1.3495178222656199</c:v>
                </c:pt>
                <c:pt idx="504">
                  <c:v>2.4400939941406201</c:v>
                </c:pt>
                <c:pt idx="506">
                  <c:v>2.2329330444335902</c:v>
                </c:pt>
                <c:pt idx="507">
                  <c:v>1.44627380371093</c:v>
                </c:pt>
                <c:pt idx="509">
                  <c:v>1.4325714111328101</c:v>
                </c:pt>
                <c:pt idx="511">
                  <c:v>1.6389846801757799</c:v>
                </c:pt>
                <c:pt idx="512">
                  <c:v>2.6628570556640598</c:v>
                </c:pt>
                <c:pt idx="514">
                  <c:v>2.6829376220703098</c:v>
                </c:pt>
                <c:pt idx="517">
                  <c:v>2.3522491455078098</c:v>
                </c:pt>
                <c:pt idx="519">
                  <c:v>1.3079986572265601</c:v>
                </c:pt>
                <c:pt idx="521">
                  <c:v>3.1646347045898402</c:v>
                </c:pt>
                <c:pt idx="523">
                  <c:v>0.59595489501953103</c:v>
                </c:pt>
                <c:pt idx="525">
                  <c:v>2.6175537109375</c:v>
                </c:pt>
                <c:pt idx="526">
                  <c:v>1.8570556640625</c:v>
                </c:pt>
                <c:pt idx="527">
                  <c:v>1.6962890625</c:v>
                </c:pt>
                <c:pt idx="529">
                  <c:v>2.49456787109375</c:v>
                </c:pt>
                <c:pt idx="531">
                  <c:v>1.3576354980468699</c:v>
                </c:pt>
                <c:pt idx="533">
                  <c:v>2.2294845581054599</c:v>
                </c:pt>
                <c:pt idx="534">
                  <c:v>2.38829040527343</c:v>
                </c:pt>
                <c:pt idx="535">
                  <c:v>2.3597946166992099</c:v>
                </c:pt>
                <c:pt idx="536">
                  <c:v>1.47581481933593</c:v>
                </c:pt>
                <c:pt idx="538">
                  <c:v>2.1961212158203098</c:v>
                </c:pt>
                <c:pt idx="541">
                  <c:v>1.4770812988281199</c:v>
                </c:pt>
                <c:pt idx="542">
                  <c:v>1.8631591796875</c:v>
                </c:pt>
                <c:pt idx="544">
                  <c:v>1.5855407714843699</c:v>
                </c:pt>
                <c:pt idx="546">
                  <c:v>2.1249618530273402</c:v>
                </c:pt>
                <c:pt idx="548">
                  <c:v>1.3510284423828101</c:v>
                </c:pt>
                <c:pt idx="550">
                  <c:v>2.1225280761718701</c:v>
                </c:pt>
                <c:pt idx="552">
                  <c:v>1.5562820434570299</c:v>
                </c:pt>
                <c:pt idx="554">
                  <c:v>0.950592041015625</c:v>
                </c:pt>
                <c:pt idx="557">
                  <c:v>1.88948822021484</c:v>
                </c:pt>
                <c:pt idx="558">
                  <c:v>3.1618804931640598</c:v>
                </c:pt>
                <c:pt idx="560">
                  <c:v>1.9627685546875</c:v>
                </c:pt>
                <c:pt idx="562">
                  <c:v>1.7586135864257799</c:v>
                </c:pt>
                <c:pt idx="564">
                  <c:v>1.69097900390625</c:v>
                </c:pt>
                <c:pt idx="566">
                  <c:v>1.48390960693359</c:v>
                </c:pt>
                <c:pt idx="568">
                  <c:v>1.190673828125</c:v>
                </c:pt>
                <c:pt idx="570">
                  <c:v>2.28129577636718</c:v>
                </c:pt>
                <c:pt idx="572">
                  <c:v>1.0144577026367101</c:v>
                </c:pt>
                <c:pt idx="574">
                  <c:v>2.2938308715820299</c:v>
                </c:pt>
                <c:pt idx="576">
                  <c:v>2.23460388183593</c:v>
                </c:pt>
                <c:pt idx="578">
                  <c:v>1.5831298828125</c:v>
                </c:pt>
                <c:pt idx="580">
                  <c:v>1.5544509887695299</c:v>
                </c:pt>
                <c:pt idx="582">
                  <c:v>1.4800567626953101</c:v>
                </c:pt>
                <c:pt idx="583">
                  <c:v>1.46562194824218</c:v>
                </c:pt>
                <c:pt idx="585">
                  <c:v>1.7683029174804601</c:v>
                </c:pt>
                <c:pt idx="587">
                  <c:v>1.37703704833984</c:v>
                </c:pt>
                <c:pt idx="590">
                  <c:v>2.05796813964843</c:v>
                </c:pt>
                <c:pt idx="592">
                  <c:v>1.37797546386718</c:v>
                </c:pt>
                <c:pt idx="594">
                  <c:v>1.0168762207031199</c:v>
                </c:pt>
                <c:pt idx="596">
                  <c:v>1.4387512207031199</c:v>
                </c:pt>
                <c:pt idx="598">
                  <c:v>1.5169830322265601</c:v>
                </c:pt>
                <c:pt idx="600">
                  <c:v>1.7041015625</c:v>
                </c:pt>
                <c:pt idx="601">
                  <c:v>1.5686798095703101</c:v>
                </c:pt>
                <c:pt idx="602">
                  <c:v>1.1719284057617101</c:v>
                </c:pt>
                <c:pt idx="604">
                  <c:v>1.7553482055664</c:v>
                </c:pt>
                <c:pt idx="605">
                  <c:v>0.849517822265625</c:v>
                </c:pt>
                <c:pt idx="608">
                  <c:v>1.56081390380859</c:v>
                </c:pt>
                <c:pt idx="610">
                  <c:v>1.1566467285156199</c:v>
                </c:pt>
                <c:pt idx="612">
                  <c:v>1.33189392089843</c:v>
                </c:pt>
                <c:pt idx="614">
                  <c:v>1.98751068115234</c:v>
                </c:pt>
                <c:pt idx="616">
                  <c:v>2.0204162597656201</c:v>
                </c:pt>
                <c:pt idx="618">
                  <c:v>1.47381591796875</c:v>
                </c:pt>
                <c:pt idx="620">
                  <c:v>1.32684326171875</c:v>
                </c:pt>
                <c:pt idx="621">
                  <c:v>1.5635299682617101</c:v>
                </c:pt>
                <c:pt idx="623">
                  <c:v>1.7977371215820299</c:v>
                </c:pt>
                <c:pt idx="626">
                  <c:v>1.2550201416015601</c:v>
                </c:pt>
                <c:pt idx="628">
                  <c:v>2.9770660400390598</c:v>
                </c:pt>
                <c:pt idx="630">
                  <c:v>1.41078948974609</c:v>
                </c:pt>
                <c:pt idx="632">
                  <c:v>2.7401809692382799</c:v>
                </c:pt>
                <c:pt idx="635">
                  <c:v>1.8492431640625</c:v>
                </c:pt>
                <c:pt idx="636">
                  <c:v>1.78800964355468</c:v>
                </c:pt>
                <c:pt idx="639">
                  <c:v>1.9504699707031199</c:v>
                </c:pt>
                <c:pt idx="640">
                  <c:v>1.9982376098632799</c:v>
                </c:pt>
                <c:pt idx="643">
                  <c:v>1.4278030395507799</c:v>
                </c:pt>
                <c:pt idx="645">
                  <c:v>1.7193908691406199</c:v>
                </c:pt>
                <c:pt idx="646">
                  <c:v>1.24051666259765</c:v>
                </c:pt>
                <c:pt idx="648">
                  <c:v>1.3677291870117101</c:v>
                </c:pt>
                <c:pt idx="650">
                  <c:v>2.1437911987304599</c:v>
                </c:pt>
                <c:pt idx="652">
                  <c:v>1.7016372680664</c:v>
                </c:pt>
                <c:pt idx="654">
                  <c:v>0.77510833740234297</c:v>
                </c:pt>
                <c:pt idx="656">
                  <c:v>1.8546218872070299</c:v>
                </c:pt>
                <c:pt idx="658">
                  <c:v>2.43498229980468</c:v>
                </c:pt>
                <c:pt idx="660">
                  <c:v>1.7399826049804601</c:v>
                </c:pt>
                <c:pt idx="661">
                  <c:v>1.6195602416992101</c:v>
                </c:pt>
                <c:pt idx="663">
                  <c:v>2.66874694824218</c:v>
                </c:pt>
                <c:pt idx="665">
                  <c:v>1.53932952880859</c:v>
                </c:pt>
                <c:pt idx="666">
                  <c:v>2.2442550659179599</c:v>
                </c:pt>
                <c:pt idx="669">
                  <c:v>1.7196121215820299</c:v>
                </c:pt>
                <c:pt idx="670">
                  <c:v>1.2171325683593699</c:v>
                </c:pt>
                <c:pt idx="672">
                  <c:v>1.35176849365234</c:v>
                </c:pt>
                <c:pt idx="675">
                  <c:v>2.26513671875</c:v>
                </c:pt>
                <c:pt idx="677">
                  <c:v>1.54573822021484</c:v>
                </c:pt>
                <c:pt idx="678">
                  <c:v>1.2340011596679601</c:v>
                </c:pt>
                <c:pt idx="679">
                  <c:v>1.3957443237304601</c:v>
                </c:pt>
                <c:pt idx="681">
                  <c:v>1.0586853027343699</c:v>
                </c:pt>
                <c:pt idx="683">
                  <c:v>1.6804962158203101</c:v>
                </c:pt>
                <c:pt idx="685">
                  <c:v>1.84635925292968</c:v>
                </c:pt>
                <c:pt idx="687">
                  <c:v>1.6557312011718699</c:v>
                </c:pt>
                <c:pt idx="689">
                  <c:v>2.25284576416015</c:v>
                </c:pt>
                <c:pt idx="691">
                  <c:v>1.9902877807617101</c:v>
                </c:pt>
                <c:pt idx="694">
                  <c:v>1.2509841918945299</c:v>
                </c:pt>
                <c:pt idx="695">
                  <c:v>2.48477935791015</c:v>
                </c:pt>
                <c:pt idx="697">
                  <c:v>1.5867691040039</c:v>
                </c:pt>
                <c:pt idx="699">
                  <c:v>2.03472900390625</c:v>
                </c:pt>
                <c:pt idx="701">
                  <c:v>1.95035552978515</c:v>
                </c:pt>
                <c:pt idx="703">
                  <c:v>1.51690673828125</c:v>
                </c:pt>
                <c:pt idx="705">
                  <c:v>0.46266937255859297</c:v>
                </c:pt>
                <c:pt idx="706">
                  <c:v>1.94781494140625</c:v>
                </c:pt>
                <c:pt idx="708">
                  <c:v>1.1711730957031199</c:v>
                </c:pt>
                <c:pt idx="710">
                  <c:v>2.3668975830078098</c:v>
                </c:pt>
                <c:pt idx="712">
                  <c:v>1.94144439697265</c:v>
                </c:pt>
                <c:pt idx="713">
                  <c:v>1.1295166015625</c:v>
                </c:pt>
                <c:pt idx="716">
                  <c:v>2.59295654296875</c:v>
                </c:pt>
                <c:pt idx="717">
                  <c:v>1.4999542236328101</c:v>
                </c:pt>
                <c:pt idx="718">
                  <c:v>2.3910903930664</c:v>
                </c:pt>
                <c:pt idx="719">
                  <c:v>0.578399658203125</c:v>
                </c:pt>
                <c:pt idx="721">
                  <c:v>1.4500427246093699</c:v>
                </c:pt>
                <c:pt idx="723">
                  <c:v>0.74577331542968694</c:v>
                </c:pt>
                <c:pt idx="725">
                  <c:v>1.27348327636718</c:v>
                </c:pt>
                <c:pt idx="727">
                  <c:v>1.8155822753906199</c:v>
                </c:pt>
                <c:pt idx="729">
                  <c:v>1.4189147949218699</c:v>
                </c:pt>
                <c:pt idx="730">
                  <c:v>1.1893844604492101</c:v>
                </c:pt>
                <c:pt idx="732">
                  <c:v>2.0169754028320299</c:v>
                </c:pt>
                <c:pt idx="734">
                  <c:v>1.5449981689453101</c:v>
                </c:pt>
                <c:pt idx="736">
                  <c:v>1.2224044799804601</c:v>
                </c:pt>
                <c:pt idx="737">
                  <c:v>1.3158874511718699</c:v>
                </c:pt>
                <c:pt idx="738">
                  <c:v>1.52854919433593</c:v>
                </c:pt>
                <c:pt idx="741">
                  <c:v>1.4483642578125</c:v>
                </c:pt>
                <c:pt idx="743">
                  <c:v>0.253128051757812</c:v>
                </c:pt>
                <c:pt idx="744">
                  <c:v>1.63121032714843</c:v>
                </c:pt>
                <c:pt idx="746">
                  <c:v>1.4232254028320299</c:v>
                </c:pt>
                <c:pt idx="748">
                  <c:v>1.1947174072265601</c:v>
                </c:pt>
                <c:pt idx="750">
                  <c:v>1.6594161987304601</c:v>
                </c:pt>
                <c:pt idx="752">
                  <c:v>2.0164337158203098</c:v>
                </c:pt>
                <c:pt idx="754">
                  <c:v>1.6903076171875</c:v>
                </c:pt>
                <c:pt idx="756">
                  <c:v>1.5241775512695299</c:v>
                </c:pt>
                <c:pt idx="758">
                  <c:v>0.68302917480468694</c:v>
                </c:pt>
                <c:pt idx="759">
                  <c:v>2.06455993652343</c:v>
                </c:pt>
                <c:pt idx="760">
                  <c:v>0.73880767822265603</c:v>
                </c:pt>
                <c:pt idx="762">
                  <c:v>1.5748825073242101</c:v>
                </c:pt>
                <c:pt idx="764">
                  <c:v>1.05889892578125</c:v>
                </c:pt>
                <c:pt idx="766">
                  <c:v>1.5356521606445299</c:v>
                </c:pt>
                <c:pt idx="768">
                  <c:v>1.2216567993164</c:v>
                </c:pt>
                <c:pt idx="770">
                  <c:v>1.37429046630859</c:v>
                </c:pt>
                <c:pt idx="772">
                  <c:v>1.28369140625</c:v>
                </c:pt>
                <c:pt idx="774">
                  <c:v>1.6754684448242101</c:v>
                </c:pt>
                <c:pt idx="777">
                  <c:v>1.5871124267578101</c:v>
                </c:pt>
                <c:pt idx="779">
                  <c:v>1.20595550537109</c:v>
                </c:pt>
                <c:pt idx="780">
                  <c:v>2.13761138916015</c:v>
                </c:pt>
                <c:pt idx="782">
                  <c:v>1.2394332885742101</c:v>
                </c:pt>
                <c:pt idx="784">
                  <c:v>0.8160400390625</c:v>
                </c:pt>
                <c:pt idx="786">
                  <c:v>1.33709716796875</c:v>
                </c:pt>
                <c:pt idx="788">
                  <c:v>2.39813232421875</c:v>
                </c:pt>
                <c:pt idx="790">
                  <c:v>1.7209014892578101</c:v>
                </c:pt>
                <c:pt idx="792">
                  <c:v>1.2767105102539</c:v>
                </c:pt>
                <c:pt idx="794">
                  <c:v>1.85597991943359</c:v>
                </c:pt>
                <c:pt idx="797">
                  <c:v>1.8891906738281199</c:v>
                </c:pt>
                <c:pt idx="799">
                  <c:v>2.34190368652343</c:v>
                </c:pt>
                <c:pt idx="801">
                  <c:v>1.50859069824218</c:v>
                </c:pt>
                <c:pt idx="803">
                  <c:v>1.33683776855468</c:v>
                </c:pt>
                <c:pt idx="805">
                  <c:v>2.0425720214843701</c:v>
                </c:pt>
                <c:pt idx="807">
                  <c:v>1.01944732666015</c:v>
                </c:pt>
                <c:pt idx="809">
                  <c:v>1.8148880004882799</c:v>
                </c:pt>
                <c:pt idx="812">
                  <c:v>1.44798278808593</c:v>
                </c:pt>
                <c:pt idx="814">
                  <c:v>1.21439361572265</c:v>
                </c:pt>
                <c:pt idx="816">
                  <c:v>1.6999206542968699</c:v>
                </c:pt>
                <c:pt idx="818">
                  <c:v>2.12784576416015</c:v>
                </c:pt>
                <c:pt idx="820">
                  <c:v>1.1041412353515601</c:v>
                </c:pt>
                <c:pt idx="822">
                  <c:v>1.3024215698242101</c:v>
                </c:pt>
                <c:pt idx="824">
                  <c:v>1.6363830566406199</c:v>
                </c:pt>
                <c:pt idx="826">
                  <c:v>1.75260925292968</c:v>
                </c:pt>
                <c:pt idx="828">
                  <c:v>2.07952880859375</c:v>
                </c:pt>
                <c:pt idx="829">
                  <c:v>3.2570419311523402</c:v>
                </c:pt>
                <c:pt idx="831">
                  <c:v>3.1355819702148402</c:v>
                </c:pt>
                <c:pt idx="832">
                  <c:v>3.9332580566406201</c:v>
                </c:pt>
                <c:pt idx="833">
                  <c:v>6.3710250854492099</c:v>
                </c:pt>
                <c:pt idx="834">
                  <c:v>8.5516510009765607</c:v>
                </c:pt>
                <c:pt idx="835">
                  <c:v>11.4585723876953</c:v>
                </c:pt>
                <c:pt idx="836">
                  <c:v>12.416023254394499</c:v>
                </c:pt>
                <c:pt idx="837">
                  <c:v>11.6921844482421</c:v>
                </c:pt>
                <c:pt idx="838">
                  <c:v>11.434776306152299</c:v>
                </c:pt>
                <c:pt idx="839">
                  <c:v>8.8530578613281197</c:v>
                </c:pt>
                <c:pt idx="840">
                  <c:v>7.7408218383789</c:v>
                </c:pt>
                <c:pt idx="841">
                  <c:v>7.3747177124023402</c:v>
                </c:pt>
                <c:pt idx="842">
                  <c:v>5.66864013671875</c:v>
                </c:pt>
                <c:pt idx="843">
                  <c:v>7.14994049072265</c:v>
                </c:pt>
                <c:pt idx="844">
                  <c:v>6.2296829223632804</c:v>
                </c:pt>
                <c:pt idx="845">
                  <c:v>4.83782958984375</c:v>
                </c:pt>
                <c:pt idx="846">
                  <c:v>4.5493621826171804</c:v>
                </c:pt>
                <c:pt idx="848">
                  <c:v>3.2278060913085902</c:v>
                </c:pt>
                <c:pt idx="849">
                  <c:v>3.8414535522460902</c:v>
                </c:pt>
                <c:pt idx="851">
                  <c:v>2.9589614868164</c:v>
                </c:pt>
                <c:pt idx="853">
                  <c:v>3.8659820556640598</c:v>
                </c:pt>
                <c:pt idx="854">
                  <c:v>3.9398117065429599</c:v>
                </c:pt>
                <c:pt idx="855">
                  <c:v>3.51866149902343</c:v>
                </c:pt>
                <c:pt idx="856">
                  <c:v>4.7256774902343697</c:v>
                </c:pt>
                <c:pt idx="858">
                  <c:v>2.81950378417968</c:v>
                </c:pt>
                <c:pt idx="860">
                  <c:v>2.5280303955078098</c:v>
                </c:pt>
                <c:pt idx="862">
                  <c:v>2.9495391845703098</c:v>
                </c:pt>
                <c:pt idx="864">
                  <c:v>2.7528381347656201</c:v>
                </c:pt>
                <c:pt idx="865">
                  <c:v>3.07231140136718</c:v>
                </c:pt>
                <c:pt idx="868">
                  <c:v>1.4942398071289</c:v>
                </c:pt>
                <c:pt idx="869">
                  <c:v>2.0587921142578098</c:v>
                </c:pt>
                <c:pt idx="871">
                  <c:v>2.1355056762695299</c:v>
                </c:pt>
                <c:pt idx="872">
                  <c:v>1.63383483886718</c:v>
                </c:pt>
                <c:pt idx="874">
                  <c:v>1.9056549072265601</c:v>
                </c:pt>
                <c:pt idx="876">
                  <c:v>1.85640716552734</c:v>
                </c:pt>
                <c:pt idx="878">
                  <c:v>1.3218307495117101</c:v>
                </c:pt>
                <c:pt idx="880">
                  <c:v>1.58404541015625</c:v>
                </c:pt>
                <c:pt idx="882">
                  <c:v>0.99269866943359297</c:v>
                </c:pt>
                <c:pt idx="885">
                  <c:v>1.88958740234375</c:v>
                </c:pt>
                <c:pt idx="887">
                  <c:v>1.3836364746093699</c:v>
                </c:pt>
                <c:pt idx="889">
                  <c:v>1.6676330566406199</c:v>
                </c:pt>
                <c:pt idx="891">
                  <c:v>1.9372253417968699</c:v>
                </c:pt>
                <c:pt idx="893">
                  <c:v>1.53774261474609</c:v>
                </c:pt>
                <c:pt idx="895">
                  <c:v>1.4312896728515601</c:v>
                </c:pt>
                <c:pt idx="897">
                  <c:v>2.4726791381835902</c:v>
                </c:pt>
                <c:pt idx="899">
                  <c:v>1.1461868286132799</c:v>
                </c:pt>
                <c:pt idx="902">
                  <c:v>1.285400390625</c:v>
                </c:pt>
                <c:pt idx="903">
                  <c:v>1.8320846557617101</c:v>
                </c:pt>
                <c:pt idx="904">
                  <c:v>0.865203857421875</c:v>
                </c:pt>
                <c:pt idx="907">
                  <c:v>1.3224868774414</c:v>
                </c:pt>
                <c:pt idx="909">
                  <c:v>1.47035980224609</c:v>
                </c:pt>
                <c:pt idx="911">
                  <c:v>1.4456863403320299</c:v>
                </c:pt>
                <c:pt idx="913">
                  <c:v>1.30721282958984</c:v>
                </c:pt>
                <c:pt idx="915">
                  <c:v>2.1457824707031201</c:v>
                </c:pt>
                <c:pt idx="917">
                  <c:v>2.0110855102539</c:v>
                </c:pt>
                <c:pt idx="919">
                  <c:v>1.7349853515625</c:v>
                </c:pt>
                <c:pt idx="921">
                  <c:v>3.3343582153320299</c:v>
                </c:pt>
                <c:pt idx="923">
                  <c:v>2.9865493774414</c:v>
                </c:pt>
                <c:pt idx="925">
                  <c:v>1.8305969238281199</c:v>
                </c:pt>
                <c:pt idx="926">
                  <c:v>1.51638031005859</c:v>
                </c:pt>
                <c:pt idx="927">
                  <c:v>1.8471832275390601</c:v>
                </c:pt>
                <c:pt idx="929">
                  <c:v>1.94248962402343</c:v>
                </c:pt>
                <c:pt idx="930">
                  <c:v>2.4715728759765598</c:v>
                </c:pt>
                <c:pt idx="931">
                  <c:v>0.99768829345703103</c:v>
                </c:pt>
                <c:pt idx="934">
                  <c:v>1.5525894165039</c:v>
                </c:pt>
                <c:pt idx="936">
                  <c:v>0.99139404296875</c:v>
                </c:pt>
                <c:pt idx="937">
                  <c:v>1.84075927734375</c:v>
                </c:pt>
                <c:pt idx="939">
                  <c:v>1.1712722778320299</c:v>
                </c:pt>
                <c:pt idx="941">
                  <c:v>1.6816482543945299</c:v>
                </c:pt>
                <c:pt idx="943">
                  <c:v>1.78173828125</c:v>
                </c:pt>
                <c:pt idx="944">
                  <c:v>1.41695404052734</c:v>
                </c:pt>
                <c:pt idx="945">
                  <c:v>2.4927520751953098</c:v>
                </c:pt>
                <c:pt idx="946">
                  <c:v>2.3348388671875</c:v>
                </c:pt>
                <c:pt idx="948">
                  <c:v>2.66252136230468</c:v>
                </c:pt>
                <c:pt idx="949">
                  <c:v>1.7334671020507799</c:v>
                </c:pt>
                <c:pt idx="951">
                  <c:v>2.5767745971679599</c:v>
                </c:pt>
                <c:pt idx="954">
                  <c:v>2.16154479980468</c:v>
                </c:pt>
                <c:pt idx="955">
                  <c:v>2.2141342163085902</c:v>
                </c:pt>
                <c:pt idx="957">
                  <c:v>2.5871276855468701</c:v>
                </c:pt>
                <c:pt idx="959">
                  <c:v>1.36907958984375</c:v>
                </c:pt>
                <c:pt idx="961">
                  <c:v>1.37614440917968</c:v>
                </c:pt>
                <c:pt idx="962">
                  <c:v>2.7595748901367099</c:v>
                </c:pt>
                <c:pt idx="963">
                  <c:v>2.2481002807617099</c:v>
                </c:pt>
                <c:pt idx="964">
                  <c:v>1.8897018432617101</c:v>
                </c:pt>
                <c:pt idx="965">
                  <c:v>3.3994979858398402</c:v>
                </c:pt>
                <c:pt idx="966">
                  <c:v>2.13957214355468</c:v>
                </c:pt>
                <c:pt idx="968">
                  <c:v>2.1793212890625</c:v>
                </c:pt>
                <c:pt idx="969">
                  <c:v>2.0438308715820299</c:v>
                </c:pt>
                <c:pt idx="971">
                  <c:v>1.6082077026367101</c:v>
                </c:pt>
                <c:pt idx="972">
                  <c:v>2.2028884887695299</c:v>
                </c:pt>
                <c:pt idx="973">
                  <c:v>0.216606140136718</c:v>
                </c:pt>
                <c:pt idx="975">
                  <c:v>2.12454986572265</c:v>
                </c:pt>
                <c:pt idx="977">
                  <c:v>3.5899581909179599</c:v>
                </c:pt>
                <c:pt idx="978">
                  <c:v>1.64617919921875</c:v>
                </c:pt>
                <c:pt idx="980">
                  <c:v>2.62296295166015</c:v>
                </c:pt>
                <c:pt idx="981">
                  <c:v>2.4110412597656201</c:v>
                </c:pt>
                <c:pt idx="983">
                  <c:v>2.5345230102539</c:v>
                </c:pt>
                <c:pt idx="984">
                  <c:v>3.6757507324218701</c:v>
                </c:pt>
                <c:pt idx="985">
                  <c:v>2.1397781372070299</c:v>
                </c:pt>
                <c:pt idx="986">
                  <c:v>2.6857528686523402</c:v>
                </c:pt>
                <c:pt idx="988">
                  <c:v>2.1101608276367099</c:v>
                </c:pt>
                <c:pt idx="990">
                  <c:v>3.7353515625</c:v>
                </c:pt>
                <c:pt idx="992">
                  <c:v>4.30181884765625</c:v>
                </c:pt>
                <c:pt idx="994">
                  <c:v>4.2108917236328098</c:v>
                </c:pt>
                <c:pt idx="996">
                  <c:v>3.1169128417968701</c:v>
                </c:pt>
                <c:pt idx="997">
                  <c:v>4.0099105834960902</c:v>
                </c:pt>
                <c:pt idx="999">
                  <c:v>3.3598785400390598</c:v>
                </c:pt>
                <c:pt idx="1001">
                  <c:v>2.8510437011718701</c:v>
                </c:pt>
                <c:pt idx="1003">
                  <c:v>6.0874252319335902</c:v>
                </c:pt>
                <c:pt idx="1004">
                  <c:v>3.4656448364257799</c:v>
                </c:pt>
                <c:pt idx="1005">
                  <c:v>2.8121337890625</c:v>
                </c:pt>
                <c:pt idx="1006">
                  <c:v>3.4070053100585902</c:v>
                </c:pt>
                <c:pt idx="1007">
                  <c:v>3.2392501831054599</c:v>
                </c:pt>
                <c:pt idx="1008">
                  <c:v>3.60514831542968</c:v>
                </c:pt>
                <c:pt idx="1009">
                  <c:v>2.7320632934570299</c:v>
                </c:pt>
                <c:pt idx="1010">
                  <c:v>2.9287643432617099</c:v>
                </c:pt>
                <c:pt idx="1011">
                  <c:v>3.46240234375</c:v>
                </c:pt>
                <c:pt idx="1012">
                  <c:v>3.0505599975585902</c:v>
                </c:pt>
                <c:pt idx="1013">
                  <c:v>4.7440948486328098</c:v>
                </c:pt>
                <c:pt idx="1015">
                  <c:v>2.5113830566406201</c:v>
                </c:pt>
                <c:pt idx="1016">
                  <c:v>3.5694122314453098</c:v>
                </c:pt>
                <c:pt idx="1017">
                  <c:v>3.1471786499023402</c:v>
                </c:pt>
                <c:pt idx="1018">
                  <c:v>3.2136993408203098</c:v>
                </c:pt>
                <c:pt idx="1019">
                  <c:v>3.50956726074218</c:v>
                </c:pt>
                <c:pt idx="1020">
                  <c:v>2.7386703491210902</c:v>
                </c:pt>
                <c:pt idx="1022">
                  <c:v>3.0457382202148402</c:v>
                </c:pt>
                <c:pt idx="1024">
                  <c:v>2.6065597534179599</c:v>
                </c:pt>
                <c:pt idx="1026">
                  <c:v>2.4473800659179599</c:v>
                </c:pt>
                <c:pt idx="1028">
                  <c:v>3.5434188842773402</c:v>
                </c:pt>
                <c:pt idx="1030">
                  <c:v>2.93621826171875</c:v>
                </c:pt>
                <c:pt idx="1031">
                  <c:v>2.9141998291015598</c:v>
                </c:pt>
                <c:pt idx="1032">
                  <c:v>2.8545684814453098</c:v>
                </c:pt>
                <c:pt idx="1034">
                  <c:v>2.9329605102539</c:v>
                </c:pt>
                <c:pt idx="1035">
                  <c:v>3.88162994384765</c:v>
                </c:pt>
                <c:pt idx="1036">
                  <c:v>3.591796875</c:v>
                </c:pt>
                <c:pt idx="1037">
                  <c:v>3.33171081542968</c:v>
                </c:pt>
                <c:pt idx="1038">
                  <c:v>3.5167770385742099</c:v>
                </c:pt>
                <c:pt idx="1040">
                  <c:v>3.12193298339843</c:v>
                </c:pt>
                <c:pt idx="1041">
                  <c:v>3.3446731567382799</c:v>
                </c:pt>
                <c:pt idx="1042">
                  <c:v>4.7797622680664</c:v>
                </c:pt>
                <c:pt idx="1043">
                  <c:v>3.8632354736328098</c:v>
                </c:pt>
                <c:pt idx="1044">
                  <c:v>3.56785583496093</c:v>
                </c:pt>
                <c:pt idx="1045">
                  <c:v>5.2697830200195304</c:v>
                </c:pt>
                <c:pt idx="1046">
                  <c:v>5.06396484375</c:v>
                </c:pt>
                <c:pt idx="1047">
                  <c:v>4.08170318603515</c:v>
                </c:pt>
                <c:pt idx="1048">
                  <c:v>6.3559799194335902</c:v>
                </c:pt>
                <c:pt idx="1049">
                  <c:v>6.0187454223632804</c:v>
                </c:pt>
                <c:pt idx="1050">
                  <c:v>5.1472015380859304</c:v>
                </c:pt>
                <c:pt idx="1051">
                  <c:v>5.9782562255859304</c:v>
                </c:pt>
                <c:pt idx="1053">
                  <c:v>6.3981857299804599</c:v>
                </c:pt>
                <c:pt idx="1054">
                  <c:v>4.3444900512695304</c:v>
                </c:pt>
                <c:pt idx="1055">
                  <c:v>7.0066223144531197</c:v>
                </c:pt>
                <c:pt idx="1056">
                  <c:v>5.5288162231445304</c:v>
                </c:pt>
                <c:pt idx="1057">
                  <c:v>9.2177047729492099</c:v>
                </c:pt>
                <c:pt idx="1058">
                  <c:v>7.62442779541015</c:v>
                </c:pt>
                <c:pt idx="1059">
                  <c:v>8.0292129516601491</c:v>
                </c:pt>
                <c:pt idx="1060">
                  <c:v>8.4401092529296804</c:v>
                </c:pt>
                <c:pt idx="1061">
                  <c:v>8.5962753295898402</c:v>
                </c:pt>
                <c:pt idx="1062">
                  <c:v>8.4088134765625</c:v>
                </c:pt>
                <c:pt idx="1063">
                  <c:v>10.803672790527299</c:v>
                </c:pt>
                <c:pt idx="1064">
                  <c:v>10.3868713378906</c:v>
                </c:pt>
                <c:pt idx="1065">
                  <c:v>11.817848205566399</c:v>
                </c:pt>
                <c:pt idx="1066">
                  <c:v>11.456535339355399</c:v>
                </c:pt>
                <c:pt idx="1067">
                  <c:v>11.8270568847656</c:v>
                </c:pt>
                <c:pt idx="1068">
                  <c:v>12.655509948730399</c:v>
                </c:pt>
                <c:pt idx="1069">
                  <c:v>13.1749572753906</c:v>
                </c:pt>
                <c:pt idx="1070">
                  <c:v>14.915870666503899</c:v>
                </c:pt>
                <c:pt idx="1071">
                  <c:v>13.938804626464799</c:v>
                </c:pt>
                <c:pt idx="1072">
                  <c:v>15.5142364501953</c:v>
                </c:pt>
                <c:pt idx="1073">
                  <c:v>14.6829071044921</c:v>
                </c:pt>
                <c:pt idx="1074">
                  <c:v>15.2455291748046</c:v>
                </c:pt>
                <c:pt idx="1075">
                  <c:v>15.0041046142578</c:v>
                </c:pt>
                <c:pt idx="1076">
                  <c:v>15.8194122314453</c:v>
                </c:pt>
                <c:pt idx="1077">
                  <c:v>15.0297241210937</c:v>
                </c:pt>
                <c:pt idx="1078">
                  <c:v>15.7919006347656</c:v>
                </c:pt>
                <c:pt idx="1079">
                  <c:v>14.611335754394499</c:v>
                </c:pt>
                <c:pt idx="1080">
                  <c:v>13.789344787597599</c:v>
                </c:pt>
                <c:pt idx="1081">
                  <c:v>12.454078674316399</c:v>
                </c:pt>
                <c:pt idx="1082">
                  <c:v>11.430419921875</c:v>
                </c:pt>
                <c:pt idx="1083">
                  <c:v>12.970909118652299</c:v>
                </c:pt>
                <c:pt idx="1084">
                  <c:v>9.6111679077148402</c:v>
                </c:pt>
                <c:pt idx="1085">
                  <c:v>10.7465362548828</c:v>
                </c:pt>
                <c:pt idx="1086">
                  <c:v>10.3052673339843</c:v>
                </c:pt>
                <c:pt idx="1087">
                  <c:v>9.2932434082031197</c:v>
                </c:pt>
                <c:pt idx="1088">
                  <c:v>9.44720458984375</c:v>
                </c:pt>
                <c:pt idx="1089">
                  <c:v>7.5870056152343697</c:v>
                </c:pt>
                <c:pt idx="1091">
                  <c:v>6.7956237792968697</c:v>
                </c:pt>
                <c:pt idx="1092">
                  <c:v>8.2799987792968697</c:v>
                </c:pt>
                <c:pt idx="1093">
                  <c:v>7.6406097412109304</c:v>
                </c:pt>
                <c:pt idx="1094">
                  <c:v>6.5178527832031197</c:v>
                </c:pt>
                <c:pt idx="1095">
                  <c:v>6.6506118774414</c:v>
                </c:pt>
                <c:pt idx="1096">
                  <c:v>5.9173202514648402</c:v>
                </c:pt>
                <c:pt idx="1097">
                  <c:v>5.76025390625</c:v>
                </c:pt>
                <c:pt idx="1098">
                  <c:v>5.5186996459960902</c:v>
                </c:pt>
                <c:pt idx="1099">
                  <c:v>6.3405914306640598</c:v>
                </c:pt>
                <c:pt idx="1100">
                  <c:v>5.8219528198242099</c:v>
                </c:pt>
                <c:pt idx="1101">
                  <c:v>4.4716720581054599</c:v>
                </c:pt>
                <c:pt idx="1102">
                  <c:v>4.7255706787109304</c:v>
                </c:pt>
                <c:pt idx="1103">
                  <c:v>4.00982666015625</c:v>
                </c:pt>
                <c:pt idx="1104">
                  <c:v>3.6715621948242099</c:v>
                </c:pt>
                <c:pt idx="1105">
                  <c:v>2.53184509277343</c:v>
                </c:pt>
                <c:pt idx="1106">
                  <c:v>3.1440124511718701</c:v>
                </c:pt>
                <c:pt idx="1108">
                  <c:v>5.0036544799804599</c:v>
                </c:pt>
                <c:pt idx="1109">
                  <c:v>3.54007720947265</c:v>
                </c:pt>
                <c:pt idx="1111">
                  <c:v>4.2516326904296804</c:v>
                </c:pt>
                <c:pt idx="1113">
                  <c:v>3.4917907714843701</c:v>
                </c:pt>
                <c:pt idx="1114">
                  <c:v>3.35904693603515</c:v>
                </c:pt>
                <c:pt idx="1116">
                  <c:v>2.2532653808593701</c:v>
                </c:pt>
                <c:pt idx="1117">
                  <c:v>1.6935501098632799</c:v>
                </c:pt>
                <c:pt idx="1119">
                  <c:v>2.7583923339843701</c:v>
                </c:pt>
                <c:pt idx="1121">
                  <c:v>2.4298171997070299</c:v>
                </c:pt>
                <c:pt idx="1122">
                  <c:v>3.77203369140625</c:v>
                </c:pt>
                <c:pt idx="1123">
                  <c:v>1.87850189208984</c:v>
                </c:pt>
                <c:pt idx="1125">
                  <c:v>2.08457946777343</c:v>
                </c:pt>
                <c:pt idx="1127">
                  <c:v>3.09659576416015</c:v>
                </c:pt>
                <c:pt idx="1128">
                  <c:v>1.9831466674804601</c:v>
                </c:pt>
                <c:pt idx="1129">
                  <c:v>2.5481643676757799</c:v>
                </c:pt>
                <c:pt idx="1130">
                  <c:v>2.1478958129882799</c:v>
                </c:pt>
                <c:pt idx="1133">
                  <c:v>2.37310791015625</c:v>
                </c:pt>
                <c:pt idx="1135">
                  <c:v>2.6585006713867099</c:v>
                </c:pt>
                <c:pt idx="1136">
                  <c:v>1.7749099731445299</c:v>
                </c:pt>
                <c:pt idx="1138">
                  <c:v>2.7200622558593701</c:v>
                </c:pt>
                <c:pt idx="1140">
                  <c:v>2.7004089355468701</c:v>
                </c:pt>
                <c:pt idx="1142">
                  <c:v>1.7688293457031199</c:v>
                </c:pt>
                <c:pt idx="1145">
                  <c:v>1.28816986083984</c:v>
                </c:pt>
                <c:pt idx="1147">
                  <c:v>2.1179962158203098</c:v>
                </c:pt>
                <c:pt idx="1148">
                  <c:v>2.6750259399414</c:v>
                </c:pt>
                <c:pt idx="1150">
                  <c:v>1.7236022949218699</c:v>
                </c:pt>
                <c:pt idx="1153">
                  <c:v>1.85733795166015</c:v>
                </c:pt>
                <c:pt idx="1154">
                  <c:v>2.2490005493164</c:v>
                </c:pt>
                <c:pt idx="1156">
                  <c:v>1.4279556274414</c:v>
                </c:pt>
                <c:pt idx="1158">
                  <c:v>0.83843994140625</c:v>
                </c:pt>
                <c:pt idx="1160">
                  <c:v>1.6257858276367101</c:v>
                </c:pt>
                <c:pt idx="1162">
                  <c:v>1.4245758056640601</c:v>
                </c:pt>
                <c:pt idx="1164">
                  <c:v>1.65505218505859</c:v>
                </c:pt>
                <c:pt idx="1167">
                  <c:v>2.2720565795898402</c:v>
                </c:pt>
                <c:pt idx="1168">
                  <c:v>2.09519958496093</c:v>
                </c:pt>
                <c:pt idx="1169">
                  <c:v>1.29302978515625</c:v>
                </c:pt>
                <c:pt idx="1171">
                  <c:v>0.90601348876953103</c:v>
                </c:pt>
                <c:pt idx="1173">
                  <c:v>1.0734176635742101</c:v>
                </c:pt>
                <c:pt idx="1175">
                  <c:v>1.54154205322265</c:v>
                </c:pt>
                <c:pt idx="1177">
                  <c:v>2.1555480957031201</c:v>
                </c:pt>
                <c:pt idx="1178">
                  <c:v>2.869873046875</c:v>
                </c:pt>
                <c:pt idx="1179">
                  <c:v>1.6741027832031199</c:v>
                </c:pt>
                <c:pt idx="1180">
                  <c:v>3.2860794067382799</c:v>
                </c:pt>
                <c:pt idx="1181">
                  <c:v>1.21755218505859</c:v>
                </c:pt>
                <c:pt idx="1182">
                  <c:v>1.89579772949218</c:v>
                </c:pt>
                <c:pt idx="1184">
                  <c:v>2.2689514160156201</c:v>
                </c:pt>
                <c:pt idx="1185">
                  <c:v>1.6015777587890601</c:v>
                </c:pt>
                <c:pt idx="1188">
                  <c:v>1.448974609375</c:v>
                </c:pt>
                <c:pt idx="1190">
                  <c:v>1.48671722412109</c:v>
                </c:pt>
                <c:pt idx="1192">
                  <c:v>1.6989517211914</c:v>
                </c:pt>
                <c:pt idx="1194">
                  <c:v>1.7099075317382799</c:v>
                </c:pt>
                <c:pt idx="1196">
                  <c:v>1.1326599121093699</c:v>
                </c:pt>
                <c:pt idx="1197">
                  <c:v>-0.30727386474609297</c:v>
                </c:pt>
                <c:pt idx="1199">
                  <c:v>1.3794097900390601</c:v>
                </c:pt>
                <c:pt idx="1202">
                  <c:v>2.2569046020507799</c:v>
                </c:pt>
                <c:pt idx="1204">
                  <c:v>1.8447418212890601</c:v>
                </c:pt>
                <c:pt idx="1206">
                  <c:v>1.6696319580078101</c:v>
                </c:pt>
                <c:pt idx="1208">
                  <c:v>1.3532409667968699</c:v>
                </c:pt>
                <c:pt idx="1210">
                  <c:v>1.35716247558593</c:v>
                </c:pt>
                <c:pt idx="1212">
                  <c:v>1.44281005859375</c:v>
                </c:pt>
                <c:pt idx="1215">
                  <c:v>1.81746673583984</c:v>
                </c:pt>
                <c:pt idx="1217">
                  <c:v>1.82894134521484</c:v>
                </c:pt>
                <c:pt idx="1218">
                  <c:v>2.367919921875</c:v>
                </c:pt>
                <c:pt idx="1219">
                  <c:v>1.6357727050781199</c:v>
                </c:pt>
                <c:pt idx="1221">
                  <c:v>0.95719909667968694</c:v>
                </c:pt>
                <c:pt idx="1222">
                  <c:v>1.9093322753906199</c:v>
                </c:pt>
                <c:pt idx="1224">
                  <c:v>1.0925216674804601</c:v>
                </c:pt>
                <c:pt idx="1227">
                  <c:v>2.2984161376953098</c:v>
                </c:pt>
                <c:pt idx="1229">
                  <c:v>1.01762390136718</c:v>
                </c:pt>
                <c:pt idx="1231">
                  <c:v>2.0076980590820299</c:v>
                </c:pt>
                <c:pt idx="1232">
                  <c:v>1.4085769653320299</c:v>
                </c:pt>
                <c:pt idx="1234">
                  <c:v>2.2307891845703098</c:v>
                </c:pt>
                <c:pt idx="1236">
                  <c:v>0.441436767578125</c:v>
                </c:pt>
                <c:pt idx="1238">
                  <c:v>1.3053970336914</c:v>
                </c:pt>
                <c:pt idx="1240">
                  <c:v>1.59025573730468</c:v>
                </c:pt>
                <c:pt idx="1243">
                  <c:v>1.79808044433593</c:v>
                </c:pt>
                <c:pt idx="1245">
                  <c:v>1.45888519287109</c:v>
                </c:pt>
                <c:pt idx="1246">
                  <c:v>1.45872497558593</c:v>
                </c:pt>
                <c:pt idx="1248">
                  <c:v>1.44173431396484</c:v>
                </c:pt>
                <c:pt idx="1250">
                  <c:v>1.1371612548828101</c:v>
                </c:pt>
                <c:pt idx="1252">
                  <c:v>1.0129318237304601</c:v>
                </c:pt>
                <c:pt idx="1254">
                  <c:v>1.4591217041015601</c:v>
                </c:pt>
                <c:pt idx="1256">
                  <c:v>1.2011871337890601</c:v>
                </c:pt>
                <c:pt idx="1258">
                  <c:v>1.3002395629882799</c:v>
                </c:pt>
                <c:pt idx="1260">
                  <c:v>1.4894485473632799</c:v>
                </c:pt>
                <c:pt idx="1263">
                  <c:v>1.61395263671875</c:v>
                </c:pt>
                <c:pt idx="1264">
                  <c:v>1.8165969848632799</c:v>
                </c:pt>
                <c:pt idx="1265">
                  <c:v>2.0585250854492099</c:v>
                </c:pt>
                <c:pt idx="1268">
                  <c:v>2.4399566650390598</c:v>
                </c:pt>
                <c:pt idx="1270">
                  <c:v>1.66087341308593</c:v>
                </c:pt>
                <c:pt idx="1272">
                  <c:v>1.0770263671875</c:v>
                </c:pt>
                <c:pt idx="1275">
                  <c:v>1.19700622558593</c:v>
                </c:pt>
                <c:pt idx="1277">
                  <c:v>1.2419967651367101</c:v>
                </c:pt>
                <c:pt idx="1280">
                  <c:v>1.15794372558593</c:v>
                </c:pt>
                <c:pt idx="1282">
                  <c:v>2.3331069946289</c:v>
                </c:pt>
                <c:pt idx="1284">
                  <c:v>1.66103363037109</c:v>
                </c:pt>
                <c:pt idx="1286">
                  <c:v>1.40560150146484</c:v>
                </c:pt>
                <c:pt idx="1287">
                  <c:v>1.57802581787109</c:v>
                </c:pt>
                <c:pt idx="1290">
                  <c:v>1.9431228637695299</c:v>
                </c:pt>
                <c:pt idx="1292">
                  <c:v>1.1666336059570299</c:v>
                </c:pt>
                <c:pt idx="1294">
                  <c:v>1.6709976196289</c:v>
                </c:pt>
                <c:pt idx="1296">
                  <c:v>1.1061706542968699</c:v>
                </c:pt>
                <c:pt idx="1297">
                  <c:v>0.54911041259765603</c:v>
                </c:pt>
                <c:pt idx="1299">
                  <c:v>1.4452209472656199</c:v>
                </c:pt>
                <c:pt idx="1301">
                  <c:v>1.66947174072265</c:v>
                </c:pt>
                <c:pt idx="1302">
                  <c:v>1.6088562011718699</c:v>
                </c:pt>
                <c:pt idx="1305">
                  <c:v>1.8396148681640601</c:v>
                </c:pt>
                <c:pt idx="1307">
                  <c:v>0.910247802734375</c:v>
                </c:pt>
                <c:pt idx="1309">
                  <c:v>1.65655517578125</c:v>
                </c:pt>
                <c:pt idx="1311">
                  <c:v>2.490966796875</c:v>
                </c:pt>
                <c:pt idx="1313">
                  <c:v>1.1183547973632799</c:v>
                </c:pt>
                <c:pt idx="1315">
                  <c:v>1.0126647949218699</c:v>
                </c:pt>
                <c:pt idx="1317">
                  <c:v>1.9407424926757799</c:v>
                </c:pt>
                <c:pt idx="1320">
                  <c:v>1.6521759033203101</c:v>
                </c:pt>
                <c:pt idx="1322">
                  <c:v>1.9234313964843699</c:v>
                </c:pt>
                <c:pt idx="1325">
                  <c:v>1.6435546875</c:v>
                </c:pt>
                <c:pt idx="1326">
                  <c:v>0.791748046875</c:v>
                </c:pt>
                <c:pt idx="1328">
                  <c:v>1.3708267211914</c:v>
                </c:pt>
                <c:pt idx="1330">
                  <c:v>1.53983306884765</c:v>
                </c:pt>
                <c:pt idx="1332">
                  <c:v>2.0263366699218701</c:v>
                </c:pt>
                <c:pt idx="1334">
                  <c:v>1.99554443359375</c:v>
                </c:pt>
                <c:pt idx="1336">
                  <c:v>1.0547180175781199</c:v>
                </c:pt>
                <c:pt idx="1338">
                  <c:v>1.55611419677734</c:v>
                </c:pt>
                <c:pt idx="1340">
                  <c:v>1.1844558715820299</c:v>
                </c:pt>
                <c:pt idx="1342">
                  <c:v>1.77783203125</c:v>
                </c:pt>
                <c:pt idx="1344">
                  <c:v>1.55849456787109</c:v>
                </c:pt>
                <c:pt idx="1346">
                  <c:v>1.32890319824218</c:v>
                </c:pt>
                <c:pt idx="1348">
                  <c:v>1.3597946166992101</c:v>
                </c:pt>
                <c:pt idx="1350">
                  <c:v>1.55013275146484</c:v>
                </c:pt>
                <c:pt idx="1352">
                  <c:v>1.6345291137695299</c:v>
                </c:pt>
                <c:pt idx="1354">
                  <c:v>2.33465576171875</c:v>
                </c:pt>
                <c:pt idx="1356">
                  <c:v>1.1908721923828101</c:v>
                </c:pt>
                <c:pt idx="1358">
                  <c:v>0.407974243164062</c:v>
                </c:pt>
                <c:pt idx="1360">
                  <c:v>1.8143463134765601</c:v>
                </c:pt>
                <c:pt idx="1362">
                  <c:v>0.79781341552734297</c:v>
                </c:pt>
                <c:pt idx="1364">
                  <c:v>1.19167327880859</c:v>
                </c:pt>
                <c:pt idx="1366">
                  <c:v>1.49418640136718</c:v>
                </c:pt>
                <c:pt idx="1369">
                  <c:v>1.5594482421875</c:v>
                </c:pt>
                <c:pt idx="1371">
                  <c:v>0.88849639892578103</c:v>
                </c:pt>
                <c:pt idx="1372">
                  <c:v>1.58095550537109</c:v>
                </c:pt>
                <c:pt idx="1374">
                  <c:v>0.378921508789062</c:v>
                </c:pt>
                <c:pt idx="1376">
                  <c:v>2.0413131713867099</c:v>
                </c:pt>
                <c:pt idx="1378">
                  <c:v>1.3074493408203101</c:v>
                </c:pt>
                <c:pt idx="1381">
                  <c:v>1.9288864135742101</c:v>
                </c:pt>
                <c:pt idx="1383">
                  <c:v>1.1215515136718699</c:v>
                </c:pt>
                <c:pt idx="1384">
                  <c:v>1.22198486328125</c:v>
                </c:pt>
                <c:pt idx="1386">
                  <c:v>1.3039855957031199</c:v>
                </c:pt>
                <c:pt idx="1388">
                  <c:v>1.32572937011718</c:v>
                </c:pt>
                <c:pt idx="1390">
                  <c:v>1.75724792480468</c:v>
                </c:pt>
                <c:pt idx="1392">
                  <c:v>1.08251953125</c:v>
                </c:pt>
                <c:pt idx="1393">
                  <c:v>1.3306198120117101</c:v>
                </c:pt>
                <c:pt idx="1395">
                  <c:v>1.1350402832031199</c:v>
                </c:pt>
                <c:pt idx="1397">
                  <c:v>1.2287521362304601</c:v>
                </c:pt>
                <c:pt idx="1399">
                  <c:v>1.39383697509765</c:v>
                </c:pt>
                <c:pt idx="1401">
                  <c:v>1.7507247924804601</c:v>
                </c:pt>
                <c:pt idx="1403">
                  <c:v>1.8677749633789</c:v>
                </c:pt>
                <c:pt idx="1405">
                  <c:v>1.4263687133789</c:v>
                </c:pt>
                <c:pt idx="1407">
                  <c:v>0.216575622558593</c:v>
                </c:pt>
                <c:pt idx="1408">
                  <c:v>1.12221527099609</c:v>
                </c:pt>
                <c:pt idx="1410">
                  <c:v>1.57316589355468</c:v>
                </c:pt>
                <c:pt idx="1412">
                  <c:v>1.92364501953125</c:v>
                </c:pt>
                <c:pt idx="1414">
                  <c:v>0.72846984863281194</c:v>
                </c:pt>
                <c:pt idx="1416">
                  <c:v>2.2329788208007799</c:v>
                </c:pt>
                <c:pt idx="1417">
                  <c:v>1.1043243408203101</c:v>
                </c:pt>
                <c:pt idx="1419">
                  <c:v>2.0258941650390598</c:v>
                </c:pt>
                <c:pt idx="1421">
                  <c:v>0.99375152587890603</c:v>
                </c:pt>
                <c:pt idx="1424">
                  <c:v>2.009033203125</c:v>
                </c:pt>
                <c:pt idx="1426">
                  <c:v>1.4658126831054601</c:v>
                </c:pt>
                <c:pt idx="1428">
                  <c:v>4.0565490722656201E-2</c:v>
                </c:pt>
                <c:pt idx="1430">
                  <c:v>1.5288238525390601</c:v>
                </c:pt>
                <c:pt idx="1431">
                  <c:v>-0.119316101074218</c:v>
                </c:pt>
                <c:pt idx="1433">
                  <c:v>1.65761566162109</c:v>
                </c:pt>
                <c:pt idx="1435">
                  <c:v>1.11322021484375</c:v>
                </c:pt>
                <c:pt idx="1437">
                  <c:v>1.5719070434570299</c:v>
                </c:pt>
                <c:pt idx="1439">
                  <c:v>0.381790161132812</c:v>
                </c:pt>
                <c:pt idx="1441">
                  <c:v>1.6697769165039</c:v>
                </c:pt>
                <c:pt idx="1442">
                  <c:v>1.1141662597656199</c:v>
                </c:pt>
                <c:pt idx="1444">
                  <c:v>1.6656570434570299</c:v>
                </c:pt>
                <c:pt idx="1446">
                  <c:v>0.201545715332031</c:v>
                </c:pt>
                <c:pt idx="1447">
                  <c:v>1.8339614868164</c:v>
                </c:pt>
                <c:pt idx="1450">
                  <c:v>2.0475006103515598</c:v>
                </c:pt>
                <c:pt idx="1451">
                  <c:v>1.1370849609375</c:v>
                </c:pt>
                <c:pt idx="1453">
                  <c:v>1.7611846923828101</c:v>
                </c:pt>
                <c:pt idx="1455">
                  <c:v>1.4060821533203101</c:v>
                </c:pt>
                <c:pt idx="1457">
                  <c:v>2.5946350097656201</c:v>
                </c:pt>
                <c:pt idx="1459">
                  <c:v>0.9132080078125</c:v>
                </c:pt>
                <c:pt idx="1460">
                  <c:v>1.4002151489257799</c:v>
                </c:pt>
                <c:pt idx="1462">
                  <c:v>0.91056823730468694</c:v>
                </c:pt>
                <c:pt idx="1464">
                  <c:v>1.5501022338867101</c:v>
                </c:pt>
                <c:pt idx="1466">
                  <c:v>0.55812835693359297</c:v>
                </c:pt>
                <c:pt idx="1468">
                  <c:v>2.13861083984375</c:v>
                </c:pt>
                <c:pt idx="1471">
                  <c:v>1.4654235839843699</c:v>
                </c:pt>
                <c:pt idx="1472">
                  <c:v>2.1423416137695299</c:v>
                </c:pt>
                <c:pt idx="1474">
                  <c:v>1.5233154296875</c:v>
                </c:pt>
                <c:pt idx="1476">
                  <c:v>2.3321456909179599</c:v>
                </c:pt>
                <c:pt idx="1478">
                  <c:v>1.43795013427734</c:v>
                </c:pt>
                <c:pt idx="1480">
                  <c:v>1.3142166137695299</c:v>
                </c:pt>
                <c:pt idx="1482">
                  <c:v>1.52947998046875</c:v>
                </c:pt>
                <c:pt idx="1484">
                  <c:v>0.79204559326171797</c:v>
                </c:pt>
                <c:pt idx="1486">
                  <c:v>1.3991470336914</c:v>
                </c:pt>
                <c:pt idx="1488">
                  <c:v>1.7554016113281199</c:v>
                </c:pt>
                <c:pt idx="1490">
                  <c:v>1.09269714355468</c:v>
                </c:pt>
                <c:pt idx="1492">
                  <c:v>1.4989013671875</c:v>
                </c:pt>
                <c:pt idx="1494">
                  <c:v>2.0087585449218701</c:v>
                </c:pt>
                <c:pt idx="1496">
                  <c:v>1.7655792236328101</c:v>
                </c:pt>
                <c:pt idx="1498">
                  <c:v>1.9090042114257799</c:v>
                </c:pt>
                <c:pt idx="1500">
                  <c:v>1.49007415771484</c:v>
                </c:pt>
                <c:pt idx="1502">
                  <c:v>1.02569580078125</c:v>
                </c:pt>
                <c:pt idx="1504">
                  <c:v>1.31551361083984</c:v>
                </c:pt>
                <c:pt idx="1507">
                  <c:v>1.69114685058593</c:v>
                </c:pt>
                <c:pt idx="1508">
                  <c:v>0.95695495605468694</c:v>
                </c:pt>
                <c:pt idx="1510">
                  <c:v>1.60744476318359</c:v>
                </c:pt>
                <c:pt idx="1512">
                  <c:v>0.45308685302734297</c:v>
                </c:pt>
                <c:pt idx="1513">
                  <c:v>1.30473327636718</c:v>
                </c:pt>
                <c:pt idx="1515">
                  <c:v>2.29302978515625</c:v>
                </c:pt>
                <c:pt idx="1517">
                  <c:v>1.0104446411132799</c:v>
                </c:pt>
                <c:pt idx="1519">
                  <c:v>1.32402038574218</c:v>
                </c:pt>
                <c:pt idx="1522">
                  <c:v>2.12956237792968</c:v>
                </c:pt>
                <c:pt idx="1524">
                  <c:v>1.758544921875</c:v>
                </c:pt>
                <c:pt idx="1526">
                  <c:v>0.98150634765625</c:v>
                </c:pt>
                <c:pt idx="1529">
                  <c:v>1.4031448364257799</c:v>
                </c:pt>
                <c:pt idx="1531">
                  <c:v>1.33022308349609</c:v>
                </c:pt>
                <c:pt idx="1533">
                  <c:v>1.6254959106445299</c:v>
                </c:pt>
                <c:pt idx="1535">
                  <c:v>1.5532989501953101</c:v>
                </c:pt>
                <c:pt idx="1537">
                  <c:v>1.92232513427734</c:v>
                </c:pt>
                <c:pt idx="1539">
                  <c:v>1.7432403564453101</c:v>
                </c:pt>
                <c:pt idx="1541">
                  <c:v>1.6241149902343699</c:v>
                </c:pt>
                <c:pt idx="1543">
                  <c:v>1.7250900268554601</c:v>
                </c:pt>
                <c:pt idx="1545">
                  <c:v>1.57364654541015</c:v>
                </c:pt>
                <c:pt idx="1546">
                  <c:v>2.4148254394531201</c:v>
                </c:pt>
                <c:pt idx="1547">
                  <c:v>1.9603958129882799</c:v>
                </c:pt>
                <c:pt idx="1549">
                  <c:v>1.22774505615234</c:v>
                </c:pt>
                <c:pt idx="1551">
                  <c:v>1.99357604980468</c:v>
                </c:pt>
                <c:pt idx="1553">
                  <c:v>2.11070251464843</c:v>
                </c:pt>
                <c:pt idx="1555">
                  <c:v>0.596435546875</c:v>
                </c:pt>
                <c:pt idx="1557">
                  <c:v>1.7160415649414</c:v>
                </c:pt>
                <c:pt idx="1559">
                  <c:v>1.72215270996093</c:v>
                </c:pt>
                <c:pt idx="1561">
                  <c:v>1.1432418823242101</c:v>
                </c:pt>
                <c:pt idx="1563">
                  <c:v>1.05755615234375</c:v>
                </c:pt>
                <c:pt idx="1566">
                  <c:v>1.3086929321289</c:v>
                </c:pt>
                <c:pt idx="1568">
                  <c:v>2.4688873291015598</c:v>
                </c:pt>
                <c:pt idx="1571">
                  <c:v>1.51194763183593</c:v>
                </c:pt>
                <c:pt idx="1573">
                  <c:v>1.30381774902343</c:v>
                </c:pt>
                <c:pt idx="1575">
                  <c:v>1.3369216918945299</c:v>
                </c:pt>
                <c:pt idx="1577">
                  <c:v>1.37870025634765</c:v>
                </c:pt>
                <c:pt idx="1579">
                  <c:v>2.45909118652343</c:v>
                </c:pt>
                <c:pt idx="1581">
                  <c:v>1.7085952758789</c:v>
                </c:pt>
                <c:pt idx="1583">
                  <c:v>1.68675231933593</c:v>
                </c:pt>
                <c:pt idx="1584">
                  <c:v>1.8745651245117101</c:v>
                </c:pt>
                <c:pt idx="1586">
                  <c:v>2.1515426635742099</c:v>
                </c:pt>
                <c:pt idx="1587">
                  <c:v>2.0264892578125</c:v>
                </c:pt>
                <c:pt idx="1589">
                  <c:v>1.8804855346679601</c:v>
                </c:pt>
                <c:pt idx="1591">
                  <c:v>2.4409866333007799</c:v>
                </c:pt>
                <c:pt idx="1592">
                  <c:v>2.4914093017578098</c:v>
                </c:pt>
                <c:pt idx="1593">
                  <c:v>3.15281677246093</c:v>
                </c:pt>
                <c:pt idx="1595">
                  <c:v>1.2994918823242101</c:v>
                </c:pt>
                <c:pt idx="1597">
                  <c:v>1.9854049682617101</c:v>
                </c:pt>
                <c:pt idx="1598">
                  <c:v>1.90460205078125</c:v>
                </c:pt>
                <c:pt idx="1600">
                  <c:v>1.63552093505859</c:v>
                </c:pt>
                <c:pt idx="1602">
                  <c:v>1.0637969970703101</c:v>
                </c:pt>
                <c:pt idx="1603">
                  <c:v>1.64615631103515</c:v>
                </c:pt>
                <c:pt idx="1605">
                  <c:v>2.2451400756835902</c:v>
                </c:pt>
                <c:pt idx="1607">
                  <c:v>1.59393310546875</c:v>
                </c:pt>
                <c:pt idx="1610">
                  <c:v>1.32249450683593</c:v>
                </c:pt>
                <c:pt idx="1612">
                  <c:v>2.3403396606445299</c:v>
                </c:pt>
                <c:pt idx="1613">
                  <c:v>1.7206573486328101</c:v>
                </c:pt>
                <c:pt idx="1616">
                  <c:v>2.4478683471679599</c:v>
                </c:pt>
                <c:pt idx="1617">
                  <c:v>1.64476013183593</c:v>
                </c:pt>
                <c:pt idx="1619">
                  <c:v>1.7495803833007799</c:v>
                </c:pt>
                <c:pt idx="1622">
                  <c:v>1.23350524902343</c:v>
                </c:pt>
                <c:pt idx="1624">
                  <c:v>2.0849609375</c:v>
                </c:pt>
                <c:pt idx="1626">
                  <c:v>1.7275390625</c:v>
                </c:pt>
                <c:pt idx="1628">
                  <c:v>1.4451980590820299</c:v>
                </c:pt>
                <c:pt idx="1631">
                  <c:v>1.9440383911132799</c:v>
                </c:pt>
                <c:pt idx="1633">
                  <c:v>1.1614456176757799</c:v>
                </c:pt>
                <c:pt idx="1636">
                  <c:v>2.1274719238281201</c:v>
                </c:pt>
                <c:pt idx="1638">
                  <c:v>1.1779861450195299</c:v>
                </c:pt>
                <c:pt idx="1640">
                  <c:v>1.2265930175781199</c:v>
                </c:pt>
                <c:pt idx="1642">
                  <c:v>1.72011566162109</c:v>
                </c:pt>
                <c:pt idx="1644">
                  <c:v>1.2978515625</c:v>
                </c:pt>
                <c:pt idx="1645">
                  <c:v>2.1202011108398402</c:v>
                </c:pt>
                <c:pt idx="1647">
                  <c:v>-3.30657958984375E-2</c:v>
                </c:pt>
                <c:pt idx="1649">
                  <c:v>1.3990554809570299</c:v>
                </c:pt>
                <c:pt idx="1651">
                  <c:v>2.1182327270507799</c:v>
                </c:pt>
                <c:pt idx="1653">
                  <c:v>1.80544281005859</c:v>
                </c:pt>
                <c:pt idx="1656">
                  <c:v>1.4721374511718699</c:v>
                </c:pt>
                <c:pt idx="1658">
                  <c:v>1.3439636230468699</c:v>
                </c:pt>
                <c:pt idx="1660">
                  <c:v>1.7631530761718699</c:v>
                </c:pt>
                <c:pt idx="1662">
                  <c:v>0.81151580810546797</c:v>
                </c:pt>
                <c:pt idx="1664">
                  <c:v>2.12809753417968</c:v>
                </c:pt>
                <c:pt idx="1666">
                  <c:v>1.03568267822265</c:v>
                </c:pt>
                <c:pt idx="1668">
                  <c:v>1.52165222167968</c:v>
                </c:pt>
                <c:pt idx="1670">
                  <c:v>1.3328170776367101</c:v>
                </c:pt>
                <c:pt idx="1672">
                  <c:v>1.3909988403320299</c:v>
                </c:pt>
                <c:pt idx="1674">
                  <c:v>1.22383880615234</c:v>
                </c:pt>
                <c:pt idx="1677">
                  <c:v>2.0241622924804599</c:v>
                </c:pt>
                <c:pt idx="1679">
                  <c:v>1.3532028198242101</c:v>
                </c:pt>
                <c:pt idx="1681">
                  <c:v>0.85625457763671797</c:v>
                </c:pt>
                <c:pt idx="1683">
                  <c:v>1.5254898071289</c:v>
                </c:pt>
                <c:pt idx="1685">
                  <c:v>0.93292999267578103</c:v>
                </c:pt>
                <c:pt idx="1687">
                  <c:v>1.32981872558593</c:v>
                </c:pt>
                <c:pt idx="1689">
                  <c:v>0.2574462890625</c:v>
                </c:pt>
                <c:pt idx="1690">
                  <c:v>1.3062667846679601</c:v>
                </c:pt>
                <c:pt idx="1691">
                  <c:v>1.9691238403320299</c:v>
                </c:pt>
                <c:pt idx="1693">
                  <c:v>1.44706726074218</c:v>
                </c:pt>
                <c:pt idx="1695">
                  <c:v>1.7289962768554601</c:v>
                </c:pt>
                <c:pt idx="1697">
                  <c:v>1.9985885620117101</c:v>
                </c:pt>
                <c:pt idx="1699">
                  <c:v>1.70811462402343</c:v>
                </c:pt>
                <c:pt idx="1701">
                  <c:v>1.3395767211914</c:v>
                </c:pt>
                <c:pt idx="1703">
                  <c:v>1.11058044433593</c:v>
                </c:pt>
              </c:numCache>
            </c:numRef>
          </c:yVal>
          <c:smooth val="1"/>
          <c:extLst>
            <c:ext xmlns:c16="http://schemas.microsoft.com/office/drawing/2014/chart" uri="{C3380CC4-5D6E-409C-BE32-E72D297353CC}">
              <c16:uniqueId val="{00000001-7AAF-44EF-B6E3-6EF6135F2334}"/>
            </c:ext>
          </c:extLst>
        </c:ser>
        <c:dLbls>
          <c:showLegendKey val="0"/>
          <c:showVal val="0"/>
          <c:showCatName val="0"/>
          <c:showSerName val="0"/>
          <c:showPercent val="0"/>
          <c:showBubbleSize val="0"/>
        </c:dLbls>
        <c:axId val="156771599"/>
        <c:axId val="515491567"/>
      </c:scatterChart>
      <c:valAx>
        <c:axId val="156771599"/>
        <c:scaling>
          <c:orientation val="minMax"/>
          <c:max val="2.5"/>
          <c:min val="1.2"/>
        </c:scaling>
        <c:delete val="0"/>
        <c:axPos val="b"/>
        <c:title>
          <c:tx>
            <c:rich>
              <a:bodyPr rot="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r>
                  <a:rPr lang="en-US" sz="1000">
                    <a:solidFill>
                      <a:schemeClr val="tx1"/>
                    </a:solidFill>
                    <a:latin typeface="Arial" panose="020B0604020202020204" pitchFamily="34" charset="0"/>
                    <a:cs typeface="Arial" panose="020B0604020202020204" pitchFamily="34" charset="0"/>
                  </a:rPr>
                  <a:t>Frequency [GHz]</a:t>
                </a:r>
              </a:p>
            </c:rich>
          </c:tx>
          <c:layout>
            <c:manualLayout>
              <c:xMode val="edge"/>
              <c:yMode val="edge"/>
              <c:x val="0.44117599007809716"/>
              <c:y val="0.90646490818224879"/>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s-ES"/>
            </a:p>
          </c:txPr>
        </c:title>
        <c:numFmt formatCode="General" sourceLinked="1"/>
        <c:majorTickMark val="out"/>
        <c:minorTickMark val="out"/>
        <c:tickLblPos val="nextTo"/>
        <c:spPr>
          <a:noFill/>
          <a:ln w="9525" cap="flat" cmpd="sng" algn="ctr">
            <a:solidFill>
              <a:schemeClr val="tx1"/>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s-ES"/>
          </a:p>
        </c:txPr>
        <c:crossAx val="515491567"/>
        <c:crosses val="autoZero"/>
        <c:crossBetween val="midCat"/>
        <c:majorUnit val="0.1"/>
      </c:valAx>
      <c:valAx>
        <c:axId val="515491567"/>
        <c:scaling>
          <c:orientation val="minMax"/>
          <c:min val="0"/>
        </c:scaling>
        <c:delete val="0"/>
        <c:axPos val="l"/>
        <c:majorGridlines>
          <c:spPr>
            <a:ln w="9525" cap="flat" cmpd="sng" algn="ctr">
              <a:noFill/>
              <a:round/>
            </a:ln>
            <a:effectLst/>
          </c:spPr>
        </c:majorGridlines>
        <c:title>
          <c:tx>
            <c:rich>
              <a:bodyPr rot="-54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r>
                  <a:rPr lang="en-US" sz="1000" dirty="0">
                    <a:solidFill>
                      <a:schemeClr val="tx1"/>
                    </a:solidFill>
                    <a:latin typeface="Arial" panose="020B0604020202020204" pitchFamily="34" charset="0"/>
                    <a:cs typeface="Arial" panose="020B0604020202020204" pitchFamily="34" charset="0"/>
                  </a:rPr>
                  <a:t>Signal amplitude with</a:t>
                </a:r>
                <a:r>
                  <a:rPr lang="en-US" sz="1000" baseline="0" dirty="0">
                    <a:solidFill>
                      <a:schemeClr val="tx1"/>
                    </a:solidFill>
                    <a:latin typeface="Arial" panose="020B0604020202020204" pitchFamily="34" charset="0"/>
                    <a:cs typeface="Arial" panose="020B0604020202020204" pitchFamily="34" charset="0"/>
                  </a:rPr>
                  <a:t> </a:t>
                </a:r>
              </a:p>
              <a:p>
                <a:pPr>
                  <a:defRPr>
                    <a:solidFill>
                      <a:schemeClr val="tx1"/>
                    </a:solidFill>
                    <a:latin typeface="Arial" panose="020B0604020202020204" pitchFamily="34" charset="0"/>
                    <a:cs typeface="Arial" panose="020B0604020202020204" pitchFamily="34" charset="0"/>
                  </a:defRPr>
                </a:pPr>
                <a:r>
                  <a:rPr lang="en-US" sz="1000" baseline="0" dirty="0">
                    <a:solidFill>
                      <a:schemeClr val="tx1"/>
                    </a:solidFill>
                    <a:latin typeface="Arial" panose="020B0604020202020204" pitchFamily="34" charset="0"/>
                    <a:cs typeface="Arial" panose="020B0604020202020204" pitchFamily="34" charset="0"/>
                  </a:rPr>
                  <a:t>respect to background noise </a:t>
                </a:r>
                <a:r>
                  <a:rPr lang="en-US" sz="1000" dirty="0">
                    <a:solidFill>
                      <a:schemeClr val="tx1"/>
                    </a:solidFill>
                    <a:latin typeface="Arial" panose="020B0604020202020204" pitchFamily="34" charset="0"/>
                    <a:cs typeface="Arial" panose="020B0604020202020204" pitchFamily="34" charset="0"/>
                  </a:rPr>
                  <a:t>[dB]</a:t>
                </a:r>
              </a:p>
            </c:rich>
          </c:tx>
          <c:layout>
            <c:manualLayout>
              <c:xMode val="edge"/>
              <c:yMode val="edge"/>
              <c:x val="1.4360525987814204E-2"/>
              <c:y val="5.1673394065652009E-2"/>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s-ES"/>
            </a:p>
          </c:txPr>
        </c:title>
        <c:numFmt formatCode="General" sourceLinked="1"/>
        <c:majorTickMark val="in"/>
        <c:minorTickMark val="in"/>
        <c:tickLblPos val="nextTo"/>
        <c:spPr>
          <a:noFill/>
          <a:ln>
            <a:solidFill>
              <a:schemeClr val="tx1"/>
            </a:solidFill>
          </a:ln>
          <a:effectLst/>
        </c:spPr>
        <c:txPr>
          <a:bodyPr rot="-60000000" spcFirstLastPara="1" vertOverflow="ellipsis" vert="horz" wrap="square" anchor="ctr" anchorCtr="1"/>
          <a:lstStyle/>
          <a:p>
            <a:pPr>
              <a:defRPr sz="1000" b="0" i="0" u="none" strike="noStrike" kern="1200" baseline="0">
                <a:ln>
                  <a:noFill/>
                </a:ln>
                <a:solidFill>
                  <a:sysClr val="windowText" lastClr="000000"/>
                </a:solidFill>
                <a:latin typeface="Arial" panose="020B0604020202020204" pitchFamily="34" charset="0"/>
                <a:ea typeface="+mn-ea"/>
                <a:cs typeface="Arial" panose="020B0604020202020204" pitchFamily="34" charset="0"/>
              </a:defRPr>
            </a:pPr>
            <a:endParaRPr lang="es-ES"/>
          </a:p>
        </c:txPr>
        <c:crossAx val="156771599"/>
        <c:crosses val="autoZero"/>
        <c:crossBetween val="midCat"/>
      </c:valAx>
      <c:spPr>
        <a:noFill/>
        <a:ln>
          <a:solidFill>
            <a:schemeClr val="tx1"/>
          </a:solidFill>
        </a:ln>
        <a:effectLst/>
      </c:spPr>
    </c:plotArea>
    <c:legend>
      <c:legendPos val="r"/>
      <c:layout>
        <c:manualLayout>
          <c:xMode val="edge"/>
          <c:yMode val="edge"/>
          <c:x val="0.57118321118445281"/>
          <c:y val="8.3241178570603633E-2"/>
          <c:w val="0.37376833925289782"/>
          <c:h val="0.15644008819301969"/>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s-E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E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000" b="1" i="0" u="none" strike="noStrike" kern="1200" spc="0" baseline="0">
                <a:solidFill>
                  <a:sysClr val="windowText" lastClr="000000"/>
                </a:solidFill>
                <a:latin typeface="Arial" panose="020B0604020202020204" pitchFamily="34" charset="0"/>
                <a:ea typeface="+mn-ea"/>
                <a:cs typeface="Arial" panose="020B0604020202020204" pitchFamily="34" charset="0"/>
              </a:defRPr>
            </a:pPr>
            <a:r>
              <a:rPr lang="es-ES" sz="1000" b="1">
                <a:solidFill>
                  <a:sysClr val="windowText" lastClr="000000"/>
                </a:solidFill>
                <a:latin typeface="Arial" panose="020B0604020202020204" pitchFamily="34" charset="0"/>
                <a:cs typeface="Arial" panose="020B0604020202020204" pitchFamily="34" charset="0"/>
              </a:rPr>
              <a:t>ALBA II - A2L005D - Average bunch length vs gap size</a:t>
            </a:r>
          </a:p>
        </c:rich>
      </c:tx>
      <c:layout>
        <c:manualLayout>
          <c:xMode val="edge"/>
          <c:yMode val="edge"/>
          <c:x val="0.16902140724071626"/>
          <c:y val="3.6756556285267097E-2"/>
        </c:manualLayout>
      </c:layout>
      <c:overlay val="0"/>
      <c:spPr>
        <a:noFill/>
        <a:ln>
          <a:noFill/>
        </a:ln>
        <a:effectLst/>
      </c:spPr>
      <c:txPr>
        <a:bodyPr rot="0" spcFirstLastPara="1" vertOverflow="ellipsis" vert="horz" wrap="square" anchor="ctr" anchorCtr="1"/>
        <a:lstStyle/>
        <a:p>
          <a:pPr>
            <a:defRPr sz="1000" b="1" i="0" u="none" strike="noStrike" kern="1200" spc="0" baseline="0">
              <a:solidFill>
                <a:sysClr val="windowText" lastClr="000000"/>
              </a:solidFill>
              <a:latin typeface="Arial" panose="020B0604020202020204" pitchFamily="34" charset="0"/>
              <a:ea typeface="+mn-ea"/>
              <a:cs typeface="Arial" panose="020B0604020202020204" pitchFamily="34" charset="0"/>
            </a:defRPr>
          </a:pPr>
          <a:endParaRPr lang="es-ES"/>
        </a:p>
      </c:txPr>
    </c:title>
    <c:autoTitleDeleted val="0"/>
    <c:plotArea>
      <c:layout>
        <c:manualLayout>
          <c:layoutTarget val="inner"/>
          <c:xMode val="edge"/>
          <c:yMode val="edge"/>
          <c:x val="0.12238643640977927"/>
          <c:y val="9.525838601402753E-2"/>
          <c:w val="0.78931679100954744"/>
          <c:h val="0.76990924053094956"/>
        </c:manualLayout>
      </c:layout>
      <c:scatterChart>
        <c:scatterStyle val="lineMarker"/>
        <c:varyColors val="0"/>
        <c:ser>
          <c:idx val="0"/>
          <c:order val="0"/>
          <c:tx>
            <c:v>Elegant</c:v>
          </c:tx>
          <c:spPr>
            <a:ln w="19050" cap="rnd">
              <a:noFill/>
              <a:round/>
            </a:ln>
            <a:effectLst/>
          </c:spPr>
          <c:marker>
            <c:symbol val="x"/>
            <c:size val="6"/>
            <c:spPr>
              <a:noFill/>
              <a:ln w="12700">
                <a:solidFill>
                  <a:schemeClr val="tx1"/>
                </a:solidFill>
              </a:ln>
              <a:effectLst/>
            </c:spPr>
          </c:marker>
          <c:xVal>
            <c:numRef>
              <c:f>Sheet1!$C$7:$C$19</c:f>
              <c:numCache>
                <c:formatCode>0.00%</c:formatCode>
                <c:ptCount val="13"/>
                <c:pt idx="0">
                  <c:v>0</c:v>
                </c:pt>
                <c:pt idx="1">
                  <c:v>2.232142857142857E-3</c:v>
                </c:pt>
                <c:pt idx="2">
                  <c:v>4.464285714285714E-3</c:v>
                </c:pt>
                <c:pt idx="3">
                  <c:v>6.6964285714285711E-3</c:v>
                </c:pt>
                <c:pt idx="4">
                  <c:v>8.9285714285714281E-3</c:v>
                </c:pt>
                <c:pt idx="5">
                  <c:v>1.1160714285714286E-2</c:v>
                </c:pt>
                <c:pt idx="6">
                  <c:v>1.3392857142857142E-2</c:v>
                </c:pt>
                <c:pt idx="7">
                  <c:v>1.5625E-2</c:v>
                </c:pt>
                <c:pt idx="8">
                  <c:v>1.7857142857142856E-2</c:v>
                </c:pt>
                <c:pt idx="9">
                  <c:v>4.0178571428571432E-2</c:v>
                </c:pt>
                <c:pt idx="10">
                  <c:v>6.25E-2</c:v>
                </c:pt>
                <c:pt idx="11">
                  <c:v>8.4821428571428575E-2</c:v>
                </c:pt>
                <c:pt idx="12">
                  <c:v>0.10714285714285714</c:v>
                </c:pt>
              </c:numCache>
            </c:numRef>
          </c:xVal>
          <c:yVal>
            <c:numRef>
              <c:f>Sheet1!$D$7:$D$19</c:f>
              <c:numCache>
                <c:formatCode>General</c:formatCode>
                <c:ptCount val="13"/>
                <c:pt idx="0">
                  <c:v>30.87</c:v>
                </c:pt>
                <c:pt idx="8">
                  <c:v>17.5</c:v>
                </c:pt>
                <c:pt idx="9">
                  <c:v>16.059999999999999</c:v>
                </c:pt>
                <c:pt idx="10">
                  <c:v>15.21</c:v>
                </c:pt>
                <c:pt idx="11">
                  <c:v>14.617247000000001</c:v>
                </c:pt>
                <c:pt idx="12">
                  <c:v>14.139794</c:v>
                </c:pt>
              </c:numCache>
            </c:numRef>
          </c:yVal>
          <c:smooth val="0"/>
          <c:extLst>
            <c:ext xmlns:c16="http://schemas.microsoft.com/office/drawing/2014/chart" uri="{C3380CC4-5D6E-409C-BE32-E72D297353CC}">
              <c16:uniqueId val="{00000000-1F46-45BD-8996-9372FBC7225D}"/>
            </c:ext>
          </c:extLst>
        </c:ser>
        <c:ser>
          <c:idx val="1"/>
          <c:order val="1"/>
          <c:tx>
            <c:v>Python w/o compensation</c:v>
          </c:tx>
          <c:spPr>
            <a:ln w="19050" cap="rnd">
              <a:solidFill>
                <a:srgbClr val="0070C0"/>
              </a:solidFill>
              <a:round/>
            </a:ln>
            <a:effectLst/>
          </c:spPr>
          <c:marker>
            <c:symbol val="triangle"/>
            <c:size val="5"/>
            <c:spPr>
              <a:solidFill>
                <a:srgbClr val="0070C0"/>
              </a:solidFill>
              <a:ln w="9525">
                <a:solidFill>
                  <a:srgbClr val="0070C0"/>
                </a:solidFill>
              </a:ln>
              <a:effectLst/>
            </c:spPr>
          </c:marker>
          <c:xVal>
            <c:numRef>
              <c:f>Sheet1!$C$7:$C$19</c:f>
              <c:numCache>
                <c:formatCode>0.00%</c:formatCode>
                <c:ptCount val="13"/>
                <c:pt idx="0">
                  <c:v>0</c:v>
                </c:pt>
                <c:pt idx="1">
                  <c:v>2.232142857142857E-3</c:v>
                </c:pt>
                <c:pt idx="2">
                  <c:v>4.464285714285714E-3</c:v>
                </c:pt>
                <c:pt idx="3">
                  <c:v>6.6964285714285711E-3</c:v>
                </c:pt>
                <c:pt idx="4">
                  <c:v>8.9285714285714281E-3</c:v>
                </c:pt>
                <c:pt idx="5">
                  <c:v>1.1160714285714286E-2</c:v>
                </c:pt>
                <c:pt idx="6">
                  <c:v>1.3392857142857142E-2</c:v>
                </c:pt>
                <c:pt idx="7">
                  <c:v>1.5625E-2</c:v>
                </c:pt>
                <c:pt idx="8">
                  <c:v>1.7857142857142856E-2</c:v>
                </c:pt>
                <c:pt idx="9">
                  <c:v>4.0178571428571432E-2</c:v>
                </c:pt>
                <c:pt idx="10">
                  <c:v>6.25E-2</c:v>
                </c:pt>
                <c:pt idx="11">
                  <c:v>8.4821428571428575E-2</c:v>
                </c:pt>
                <c:pt idx="12">
                  <c:v>0.10714285714285714</c:v>
                </c:pt>
              </c:numCache>
            </c:numRef>
          </c:xVal>
          <c:yVal>
            <c:numRef>
              <c:f>Sheet1!$E$7:$E$19</c:f>
              <c:numCache>
                <c:formatCode>General</c:formatCode>
                <c:ptCount val="13"/>
                <c:pt idx="0">
                  <c:v>31.594000000000001</c:v>
                </c:pt>
                <c:pt idx="1">
                  <c:v>31.484999999999999</c:v>
                </c:pt>
                <c:pt idx="2">
                  <c:v>30.501000000000001</c:v>
                </c:pt>
                <c:pt idx="3">
                  <c:v>25.547000000000001</c:v>
                </c:pt>
                <c:pt idx="4">
                  <c:v>20.8</c:v>
                </c:pt>
                <c:pt idx="5">
                  <c:v>18.922000000000001</c:v>
                </c:pt>
                <c:pt idx="6">
                  <c:v>18.074999999999999</c:v>
                </c:pt>
                <c:pt idx="7">
                  <c:v>17.591000000000001</c:v>
                </c:pt>
                <c:pt idx="8">
                  <c:v>17.271000000000001</c:v>
                </c:pt>
                <c:pt idx="9">
                  <c:v>15.946</c:v>
                </c:pt>
                <c:pt idx="10">
                  <c:v>15.215</c:v>
                </c:pt>
                <c:pt idx="11">
                  <c:v>14.667</c:v>
                </c:pt>
                <c:pt idx="12">
                  <c:v>14.224</c:v>
                </c:pt>
              </c:numCache>
            </c:numRef>
          </c:yVal>
          <c:smooth val="0"/>
          <c:extLst>
            <c:ext xmlns:c16="http://schemas.microsoft.com/office/drawing/2014/chart" uri="{C3380CC4-5D6E-409C-BE32-E72D297353CC}">
              <c16:uniqueId val="{00000001-1F46-45BD-8996-9372FBC7225D}"/>
            </c:ext>
          </c:extLst>
        </c:ser>
        <c:ser>
          <c:idx val="2"/>
          <c:order val="2"/>
          <c:tx>
            <c:v>Python with compensation</c:v>
          </c:tx>
          <c:spPr>
            <a:ln w="19050" cap="rnd">
              <a:solidFill>
                <a:srgbClr val="7030A0"/>
              </a:solidFill>
              <a:round/>
            </a:ln>
            <a:effectLst/>
          </c:spPr>
          <c:marker>
            <c:symbol val="square"/>
            <c:size val="5"/>
            <c:spPr>
              <a:solidFill>
                <a:srgbClr val="7030A0"/>
              </a:solidFill>
              <a:ln w="9525">
                <a:solidFill>
                  <a:srgbClr val="7030A0"/>
                </a:solidFill>
              </a:ln>
              <a:effectLst/>
            </c:spPr>
          </c:marker>
          <c:xVal>
            <c:numRef>
              <c:f>Sheet1!$C$7:$C$19</c:f>
              <c:numCache>
                <c:formatCode>0.00%</c:formatCode>
                <c:ptCount val="13"/>
                <c:pt idx="0">
                  <c:v>0</c:v>
                </c:pt>
                <c:pt idx="1">
                  <c:v>2.232142857142857E-3</c:v>
                </c:pt>
                <c:pt idx="2">
                  <c:v>4.464285714285714E-3</c:v>
                </c:pt>
                <c:pt idx="3">
                  <c:v>6.6964285714285711E-3</c:v>
                </c:pt>
                <c:pt idx="4">
                  <c:v>8.9285714285714281E-3</c:v>
                </c:pt>
                <c:pt idx="5">
                  <c:v>1.1160714285714286E-2</c:v>
                </c:pt>
                <c:pt idx="6">
                  <c:v>1.3392857142857142E-2</c:v>
                </c:pt>
                <c:pt idx="7">
                  <c:v>1.5625E-2</c:v>
                </c:pt>
                <c:pt idx="8">
                  <c:v>1.7857142857142856E-2</c:v>
                </c:pt>
                <c:pt idx="9">
                  <c:v>4.0178571428571432E-2</c:v>
                </c:pt>
                <c:pt idx="10">
                  <c:v>6.25E-2</c:v>
                </c:pt>
                <c:pt idx="11">
                  <c:v>8.4821428571428575E-2</c:v>
                </c:pt>
                <c:pt idx="12">
                  <c:v>0.10714285714285714</c:v>
                </c:pt>
              </c:numCache>
            </c:numRef>
          </c:xVal>
          <c:yVal>
            <c:numRef>
              <c:f>Sheet1!$G$7:$G$19</c:f>
              <c:numCache>
                <c:formatCode>General</c:formatCode>
                <c:ptCount val="13"/>
                <c:pt idx="0">
                  <c:v>31.594000000000001</c:v>
                </c:pt>
                <c:pt idx="1">
                  <c:v>31.587</c:v>
                </c:pt>
                <c:pt idx="2">
                  <c:v>31.510999999999999</c:v>
                </c:pt>
                <c:pt idx="3">
                  <c:v>31.5</c:v>
                </c:pt>
                <c:pt idx="4">
                  <c:v>31.423999999999999</c:v>
                </c:pt>
                <c:pt idx="5">
                  <c:v>31.327999999999999</c:v>
                </c:pt>
                <c:pt idx="6">
                  <c:v>31.21</c:v>
                </c:pt>
                <c:pt idx="7">
                  <c:v>31.073</c:v>
                </c:pt>
                <c:pt idx="8">
                  <c:v>30.917999999999999</c:v>
                </c:pt>
                <c:pt idx="9">
                  <c:v>29.08</c:v>
                </c:pt>
                <c:pt idx="10">
                  <c:v>27.658999999999999</c:v>
                </c:pt>
                <c:pt idx="11">
                  <c:v>26.635000000000002</c:v>
                </c:pt>
                <c:pt idx="12">
                  <c:v>25.827999999999999</c:v>
                </c:pt>
              </c:numCache>
            </c:numRef>
          </c:yVal>
          <c:smooth val="0"/>
          <c:extLst>
            <c:ext xmlns:c16="http://schemas.microsoft.com/office/drawing/2014/chart" uri="{C3380CC4-5D6E-409C-BE32-E72D297353CC}">
              <c16:uniqueId val="{00000002-1F46-45BD-8996-9372FBC7225D}"/>
            </c:ext>
          </c:extLst>
        </c:ser>
        <c:ser>
          <c:idx val="3"/>
          <c:order val="3"/>
          <c:tx>
            <c:v>FP</c:v>
          </c:tx>
          <c:spPr>
            <a:ln w="15875" cap="rnd">
              <a:solidFill>
                <a:srgbClr val="FF0000"/>
              </a:solidFill>
              <a:prstDash val="sysDash"/>
              <a:round/>
            </a:ln>
            <a:effectLst/>
          </c:spPr>
          <c:marker>
            <c:symbol val="none"/>
          </c:marker>
          <c:xVal>
            <c:numRef>
              <c:f>Sheet1!$C$32:$C$33</c:f>
              <c:numCache>
                <c:formatCode>0.00%</c:formatCode>
                <c:ptCount val="2"/>
                <c:pt idx="0">
                  <c:v>0</c:v>
                </c:pt>
                <c:pt idx="1">
                  <c:v>0.12</c:v>
                </c:pt>
              </c:numCache>
            </c:numRef>
          </c:xVal>
          <c:yVal>
            <c:numRef>
              <c:f>Sheet1!$D$32:$D$33</c:f>
              <c:numCache>
                <c:formatCode>General</c:formatCode>
                <c:ptCount val="2"/>
                <c:pt idx="0">
                  <c:v>39.340000000000003</c:v>
                </c:pt>
                <c:pt idx="1">
                  <c:v>39.340000000000003</c:v>
                </c:pt>
              </c:numCache>
            </c:numRef>
          </c:yVal>
          <c:smooth val="0"/>
          <c:extLst>
            <c:ext xmlns:c16="http://schemas.microsoft.com/office/drawing/2014/chart" uri="{C3380CC4-5D6E-409C-BE32-E72D297353CC}">
              <c16:uniqueId val="{00000003-1F46-45BD-8996-9372FBC7225D}"/>
            </c:ext>
          </c:extLst>
        </c:ser>
        <c:ser>
          <c:idx val="4"/>
          <c:order val="4"/>
          <c:tx>
            <c:v>No HC</c:v>
          </c:tx>
          <c:spPr>
            <a:ln w="15875" cap="rnd">
              <a:solidFill>
                <a:schemeClr val="accent1">
                  <a:lumMod val="75000"/>
                </a:schemeClr>
              </a:solidFill>
              <a:prstDash val="sysDash"/>
              <a:round/>
            </a:ln>
            <a:effectLst/>
          </c:spPr>
          <c:marker>
            <c:symbol val="none"/>
          </c:marker>
          <c:xVal>
            <c:numRef>
              <c:f>Sheet1!$C$32:$C$33</c:f>
              <c:numCache>
                <c:formatCode>0.00%</c:formatCode>
                <c:ptCount val="2"/>
                <c:pt idx="0">
                  <c:v>0</c:v>
                </c:pt>
                <c:pt idx="1">
                  <c:v>0.12</c:v>
                </c:pt>
              </c:numCache>
            </c:numRef>
          </c:xVal>
          <c:yVal>
            <c:numRef>
              <c:f>Sheet1!$E$32:$E$33</c:f>
              <c:numCache>
                <c:formatCode>General</c:formatCode>
                <c:ptCount val="2"/>
                <c:pt idx="0">
                  <c:v>8.08</c:v>
                </c:pt>
                <c:pt idx="1">
                  <c:v>8.08</c:v>
                </c:pt>
              </c:numCache>
            </c:numRef>
          </c:yVal>
          <c:smooth val="0"/>
          <c:extLst>
            <c:ext xmlns:c16="http://schemas.microsoft.com/office/drawing/2014/chart" uri="{C3380CC4-5D6E-409C-BE32-E72D297353CC}">
              <c16:uniqueId val="{00000004-1F46-45BD-8996-9372FBC7225D}"/>
            </c:ext>
          </c:extLst>
        </c:ser>
        <c:ser>
          <c:idx val="5"/>
          <c:order val="5"/>
          <c:tx>
            <c:v>PTBL threshold</c:v>
          </c:tx>
          <c:spPr>
            <a:ln w="15875" cap="rnd">
              <a:solidFill>
                <a:schemeClr val="tx1"/>
              </a:solidFill>
              <a:prstDash val="sysDash"/>
              <a:round/>
            </a:ln>
            <a:effectLst/>
          </c:spPr>
          <c:marker>
            <c:symbol val="none"/>
          </c:marker>
          <c:xVal>
            <c:numRef>
              <c:f>Sheet1!$C$32:$C$33</c:f>
              <c:numCache>
                <c:formatCode>0.00%</c:formatCode>
                <c:ptCount val="2"/>
                <c:pt idx="0">
                  <c:v>0</c:v>
                </c:pt>
                <c:pt idx="1">
                  <c:v>0.12</c:v>
                </c:pt>
              </c:numCache>
            </c:numRef>
          </c:xVal>
          <c:yVal>
            <c:numRef>
              <c:f>Sheet1!$F$32:$F$33</c:f>
              <c:numCache>
                <c:formatCode>General</c:formatCode>
                <c:ptCount val="2"/>
                <c:pt idx="0">
                  <c:v>31.59</c:v>
                </c:pt>
                <c:pt idx="1">
                  <c:v>31.59</c:v>
                </c:pt>
              </c:numCache>
            </c:numRef>
          </c:yVal>
          <c:smooth val="0"/>
          <c:extLst>
            <c:ext xmlns:c16="http://schemas.microsoft.com/office/drawing/2014/chart" uri="{C3380CC4-5D6E-409C-BE32-E72D297353CC}">
              <c16:uniqueId val="{00000005-1F46-45BD-8996-9372FBC7225D}"/>
            </c:ext>
          </c:extLst>
        </c:ser>
        <c:dLbls>
          <c:showLegendKey val="0"/>
          <c:showVal val="0"/>
          <c:showCatName val="0"/>
          <c:showSerName val="0"/>
          <c:showPercent val="0"/>
          <c:showBubbleSize val="0"/>
        </c:dLbls>
        <c:axId val="893753392"/>
        <c:axId val="893755792"/>
      </c:scatterChart>
      <c:scatterChart>
        <c:scatterStyle val="lineMarker"/>
        <c:varyColors val="0"/>
        <c:ser>
          <c:idx val="6"/>
          <c:order val="6"/>
          <c:spPr>
            <a:ln w="25400" cap="rnd">
              <a:noFill/>
              <a:round/>
            </a:ln>
            <a:effectLst/>
          </c:spPr>
          <c:marker>
            <c:symbol val="circle"/>
            <c:size val="5"/>
            <c:spPr>
              <a:solidFill>
                <a:schemeClr val="accent1">
                  <a:lumMod val="60000"/>
                </a:schemeClr>
              </a:solidFill>
              <a:ln w="9525">
                <a:solidFill>
                  <a:schemeClr val="accent1">
                    <a:lumMod val="60000"/>
                  </a:schemeClr>
                </a:solidFill>
              </a:ln>
              <a:effectLst/>
            </c:spPr>
          </c:marker>
          <c:yVal>
            <c:numLit>
              <c:formatCode>General</c:formatCode>
              <c:ptCount val="1"/>
              <c:pt idx="0">
                <c:v>1</c:v>
              </c:pt>
            </c:numLit>
          </c:yVal>
          <c:smooth val="0"/>
          <c:extLst>
            <c:ext xmlns:c16="http://schemas.microsoft.com/office/drawing/2014/chart" uri="{C3380CC4-5D6E-409C-BE32-E72D297353CC}">
              <c16:uniqueId val="{00000006-1F46-45BD-8996-9372FBC7225D}"/>
            </c:ext>
          </c:extLst>
        </c:ser>
        <c:dLbls>
          <c:showLegendKey val="0"/>
          <c:showVal val="0"/>
          <c:showCatName val="0"/>
          <c:showSerName val="0"/>
          <c:showPercent val="0"/>
          <c:showBubbleSize val="0"/>
        </c:dLbls>
        <c:axId val="572415872"/>
        <c:axId val="572424032"/>
      </c:scatterChart>
      <c:valAx>
        <c:axId val="893753392"/>
        <c:scaling>
          <c:orientation val="minMax"/>
          <c:max val="0.11000000000000001"/>
          <c:min val="0"/>
        </c:scaling>
        <c:delete val="0"/>
        <c:axPos val="b"/>
        <c:majorGridlines>
          <c:spPr>
            <a:ln w="9525" cap="flat" cmpd="sng" algn="ctr">
              <a:noFill/>
              <a:round/>
            </a:ln>
            <a:effectLst/>
          </c:spPr>
        </c:majorGridlines>
        <c:title>
          <c:tx>
            <c:rich>
              <a:bodyPr rot="0" spcFirstLastPara="1" vertOverflow="ellipsis" vert="horz" wrap="square" anchor="ctr" anchorCtr="1"/>
              <a:lstStyle/>
              <a:p>
                <a:pPr>
                  <a:defRPr sz="1000" b="0" i="0" u="none" strike="noStrike" kern="1200" baseline="0">
                    <a:solidFill>
                      <a:sysClr val="windowText" lastClr="000000"/>
                    </a:solidFill>
                    <a:latin typeface="Arial" panose="020B0604020202020204" pitchFamily="34" charset="0"/>
                    <a:ea typeface="+mn-ea"/>
                    <a:cs typeface="Arial" panose="020B0604020202020204" pitchFamily="34" charset="0"/>
                  </a:defRPr>
                </a:pPr>
                <a:r>
                  <a:rPr lang="es-ES">
                    <a:solidFill>
                      <a:sysClr val="windowText" lastClr="000000"/>
                    </a:solidFill>
                    <a:latin typeface="Arial" panose="020B0604020202020204" pitchFamily="34" charset="0"/>
                    <a:cs typeface="Arial" panose="020B0604020202020204" pitchFamily="34" charset="0"/>
                  </a:rPr>
                  <a:t>Gap size</a:t>
                </a:r>
              </a:p>
            </c:rich>
          </c:tx>
          <c:layout>
            <c:manualLayout>
              <c:xMode val="edge"/>
              <c:yMode val="edge"/>
              <c:x val="0.41146661121211342"/>
              <c:y val="0.93216916208455314"/>
            </c:manualLayout>
          </c:layout>
          <c:overlay val="0"/>
          <c:spPr>
            <a:noFill/>
            <a:ln>
              <a:noFill/>
            </a:ln>
            <a:effectLst/>
          </c:spPr>
          <c:txPr>
            <a:bodyPr rot="0" spcFirstLastPara="1" vertOverflow="ellipsis" vert="horz" wrap="square" anchor="ctr" anchorCtr="1"/>
            <a:lstStyle/>
            <a:p>
              <a:pPr>
                <a:defRPr sz="10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s-ES"/>
            </a:p>
          </c:txPr>
        </c:title>
        <c:numFmt formatCode="0.00%" sourceLinked="1"/>
        <c:majorTickMark val="in"/>
        <c:minorTickMark val="in"/>
        <c:tickLblPos val="nextTo"/>
        <c:spPr>
          <a:noFill/>
          <a:ln w="9525" cap="flat" cmpd="sng" algn="ctr">
            <a:solidFill>
              <a:schemeClr val="tx1"/>
            </a:solidFill>
            <a:round/>
          </a:ln>
          <a:effectLst/>
        </c:spPr>
        <c:txPr>
          <a:bodyPr rot="-60000000" spcFirstLastPara="1" vertOverflow="ellipsis" vert="horz" wrap="square" anchor="ctr" anchorCtr="1"/>
          <a:lstStyle/>
          <a:p>
            <a:pPr>
              <a:defRPr sz="10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s-ES"/>
          </a:p>
        </c:txPr>
        <c:crossAx val="893755792"/>
        <c:crosses val="autoZero"/>
        <c:crossBetween val="midCat"/>
        <c:majorUnit val="2.0000000000000004E-2"/>
        <c:minorUnit val="2.0000000000000005E-3"/>
      </c:valAx>
      <c:valAx>
        <c:axId val="893755792"/>
        <c:scaling>
          <c:orientation val="minMax"/>
        </c:scaling>
        <c:delete val="0"/>
        <c:axPos val="l"/>
        <c:majorGridlines>
          <c:spPr>
            <a:ln w="9525" cap="flat" cmpd="sng" algn="ctr">
              <a:noFill/>
              <a:round/>
            </a:ln>
            <a:effectLst/>
          </c:spPr>
        </c:majorGridlines>
        <c:title>
          <c:tx>
            <c:rich>
              <a:bodyPr rot="-5400000" spcFirstLastPara="1" vertOverflow="ellipsis" vert="horz" wrap="square" anchor="ctr" anchorCtr="1"/>
              <a:lstStyle/>
              <a:p>
                <a:pPr>
                  <a:defRPr lang="en-US" sz="1000" b="0" i="0" u="none" strike="noStrike" kern="1200" baseline="0" noProof="0">
                    <a:solidFill>
                      <a:sysClr val="windowText" lastClr="000000"/>
                    </a:solidFill>
                    <a:latin typeface="Arial" panose="020B0604020202020204" pitchFamily="34" charset="0"/>
                    <a:ea typeface="+mn-ea"/>
                    <a:cs typeface="Arial" panose="020B0604020202020204" pitchFamily="34" charset="0"/>
                  </a:defRPr>
                </a:pPr>
                <a:r>
                  <a:rPr lang="en-US" noProof="0" dirty="0">
                    <a:solidFill>
                      <a:sysClr val="windowText" lastClr="000000"/>
                    </a:solidFill>
                    <a:latin typeface="Arial" panose="020B0604020202020204" pitchFamily="34" charset="0"/>
                    <a:cs typeface="Arial" panose="020B0604020202020204" pitchFamily="34" charset="0"/>
                  </a:rPr>
                  <a:t>Bunch length [ps]</a:t>
                </a:r>
              </a:p>
            </c:rich>
          </c:tx>
          <c:layout>
            <c:manualLayout>
              <c:xMode val="edge"/>
              <c:yMode val="edge"/>
              <c:x val="7.3137212925044551E-3"/>
              <c:y val="0.33571552590364306"/>
            </c:manualLayout>
          </c:layout>
          <c:overlay val="0"/>
          <c:spPr>
            <a:noFill/>
            <a:ln>
              <a:noFill/>
            </a:ln>
            <a:effectLst/>
          </c:spPr>
          <c:txPr>
            <a:bodyPr rot="-5400000" spcFirstLastPara="1" vertOverflow="ellipsis" vert="horz" wrap="square" anchor="ctr" anchorCtr="1"/>
            <a:lstStyle/>
            <a:p>
              <a:pPr>
                <a:defRPr lang="en-US" sz="1000" b="0" i="0" u="none" strike="noStrike" kern="1200" baseline="0" noProof="0">
                  <a:solidFill>
                    <a:sysClr val="windowText" lastClr="000000"/>
                  </a:solidFill>
                  <a:latin typeface="Arial" panose="020B0604020202020204" pitchFamily="34" charset="0"/>
                  <a:ea typeface="+mn-ea"/>
                  <a:cs typeface="Arial" panose="020B0604020202020204" pitchFamily="34" charset="0"/>
                </a:defRPr>
              </a:pPr>
              <a:endParaRPr lang="es-ES"/>
            </a:p>
          </c:txPr>
        </c:title>
        <c:numFmt formatCode="General" sourceLinked="1"/>
        <c:majorTickMark val="in"/>
        <c:minorTickMark val="in"/>
        <c:tickLblPos val="nextTo"/>
        <c:spPr>
          <a:noFill/>
          <a:ln w="9525" cap="flat" cmpd="sng" algn="ctr">
            <a:solidFill>
              <a:schemeClr val="tx1"/>
            </a:solidFill>
            <a:round/>
          </a:ln>
          <a:effectLst/>
        </c:spPr>
        <c:txPr>
          <a:bodyPr rot="-60000000" spcFirstLastPara="1" vertOverflow="ellipsis" vert="horz" wrap="square" anchor="ctr" anchorCtr="1"/>
          <a:lstStyle/>
          <a:p>
            <a:pPr>
              <a:defRPr sz="10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s-ES"/>
          </a:p>
        </c:txPr>
        <c:crossAx val="893753392"/>
        <c:crosses val="autoZero"/>
        <c:crossBetween val="midCat"/>
      </c:valAx>
      <c:valAx>
        <c:axId val="572424032"/>
        <c:scaling>
          <c:orientation val="minMax"/>
          <c:max val="5.5693000000000001"/>
          <c:min val="0"/>
        </c:scaling>
        <c:delete val="0"/>
        <c:axPos val="r"/>
        <c:title>
          <c:tx>
            <c:rich>
              <a:bodyPr rot="-5400000" spcFirstLastPara="1" vertOverflow="ellipsis" vert="horz" wrap="square" anchor="ctr" anchorCtr="1"/>
              <a:lstStyle/>
              <a:p>
                <a:pPr>
                  <a:defRPr sz="1000" b="0" i="0" u="none" strike="noStrike" kern="1200" baseline="0">
                    <a:solidFill>
                      <a:sysClr val="windowText" lastClr="000000"/>
                    </a:solidFill>
                    <a:latin typeface="Arial" panose="020B0604020202020204" pitchFamily="34" charset="0"/>
                    <a:ea typeface="+mn-ea"/>
                    <a:cs typeface="Arial" panose="020B0604020202020204" pitchFamily="34" charset="0"/>
                  </a:defRPr>
                </a:pPr>
                <a:r>
                  <a:rPr lang="es-ES">
                    <a:solidFill>
                      <a:sysClr val="windowText" lastClr="000000"/>
                    </a:solidFill>
                    <a:latin typeface="Arial" panose="020B0604020202020204" pitchFamily="34" charset="0"/>
                    <a:cs typeface="Arial" panose="020B0604020202020204" pitchFamily="34" charset="0"/>
                  </a:rPr>
                  <a:t>Lengthening ratio</a:t>
                </a:r>
              </a:p>
            </c:rich>
          </c:tx>
          <c:layout>
            <c:manualLayout>
              <c:xMode val="edge"/>
              <c:yMode val="edge"/>
              <c:x val="0.95139017427893458"/>
              <c:y val="0.34415990524163609"/>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s-ES"/>
            </a:p>
          </c:txPr>
        </c:title>
        <c:numFmt formatCode="General" sourceLinked="1"/>
        <c:majorTickMark val="in"/>
        <c:minorTickMark val="in"/>
        <c:tickLblPos val="nextTo"/>
        <c:spPr>
          <a:noFill/>
          <a:ln w="9525" cap="flat" cmpd="sng" algn="ctr">
            <a:solidFill>
              <a:schemeClr val="tx1"/>
            </a:solidFill>
            <a:round/>
          </a:ln>
          <a:effectLst/>
        </c:spPr>
        <c:txPr>
          <a:bodyPr rot="-60000000" spcFirstLastPara="1" vertOverflow="ellipsis" vert="horz" wrap="square" anchor="ctr" anchorCtr="1"/>
          <a:lstStyle/>
          <a:p>
            <a:pPr>
              <a:defRPr sz="10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s-ES"/>
          </a:p>
        </c:txPr>
        <c:crossAx val="572415872"/>
        <c:crosses val="max"/>
        <c:crossBetween val="midCat"/>
        <c:minorUnit val="0.1"/>
      </c:valAx>
      <c:valAx>
        <c:axId val="572415872"/>
        <c:scaling>
          <c:orientation val="minMax"/>
        </c:scaling>
        <c:delete val="1"/>
        <c:axPos val="b"/>
        <c:majorTickMark val="out"/>
        <c:minorTickMark val="none"/>
        <c:tickLblPos val="nextTo"/>
        <c:crossAx val="572424032"/>
        <c:crosses val="autoZero"/>
        <c:crossBetween val="midCat"/>
      </c:valAx>
      <c:spPr>
        <a:noFill/>
        <a:ln>
          <a:solidFill>
            <a:schemeClr val="tx1"/>
          </a:solidFill>
        </a:ln>
        <a:effectLst/>
      </c:spPr>
    </c:plotArea>
    <c:legend>
      <c:legendPos val="l"/>
      <c:legendEntry>
        <c:idx val="3"/>
        <c:delete val="1"/>
      </c:legendEntry>
      <c:legendEntry>
        <c:idx val="4"/>
        <c:delete val="1"/>
      </c:legendEntry>
      <c:legendEntry>
        <c:idx val="5"/>
        <c:delete val="1"/>
      </c:legendEntry>
      <c:legendEntry>
        <c:idx val="6"/>
        <c:delete val="1"/>
      </c:legendEntry>
      <c:layout>
        <c:manualLayout>
          <c:xMode val="edge"/>
          <c:yMode val="edge"/>
          <c:x val="0.47057959590575638"/>
          <c:y val="0.43465088387130424"/>
          <c:w val="0.40230972081501221"/>
          <c:h val="0.14777726658604298"/>
        </c:manualLayout>
      </c:layout>
      <c:overlay val="0"/>
      <c:spPr>
        <a:noFill/>
        <a:ln>
          <a:noFill/>
        </a:ln>
        <a:effectLst/>
      </c:spPr>
      <c:txPr>
        <a:bodyPr rot="0" spcFirstLastPara="1" vertOverflow="ellipsis" vert="horz" wrap="square" anchor="ctr" anchorCtr="1"/>
        <a:lstStyle/>
        <a:p>
          <a:pPr>
            <a:defRPr sz="10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s-E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es-E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5" name="Google Shape;5;n"/>
          <p:cNvSpPr>
            <a:spLocks noGrp="1" noRot="1" noChangeAspect="1"/>
          </p:cNvSpPr>
          <p:nvPr>
            <p:ph type="sldImg" idx="3"/>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dirty="0">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8182578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5_Solo el título" preserve="1">
  <p:cSld name="6_Solo el título">
    <p:bg>
      <p:bgRef idx="1001">
        <a:schemeClr val="bg1"/>
      </p:bgRef>
    </p:bg>
    <p:spTree>
      <p:nvGrpSpPr>
        <p:cNvPr id="1" name="Shape 138"/>
        <p:cNvGrpSpPr/>
        <p:nvPr/>
      </p:nvGrpSpPr>
      <p:grpSpPr>
        <a:xfrm>
          <a:off x="0" y="0"/>
          <a:ext cx="0" cy="0"/>
          <a:chOff x="0" y="0"/>
          <a:chExt cx="0" cy="0"/>
        </a:xfrm>
      </p:grpSpPr>
      <p:sp>
        <p:nvSpPr>
          <p:cNvPr id="140" name="Google Shape;140;p63"/>
          <p:cNvSpPr txBox="1">
            <a:spLocks noGrp="1"/>
          </p:cNvSpPr>
          <p:nvPr>
            <p:ph type="title"/>
          </p:nvPr>
        </p:nvSpPr>
        <p:spPr>
          <a:xfrm>
            <a:off x="482346" y="2445582"/>
            <a:ext cx="8179308" cy="58090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3000" b="1" i="0" u="none" strike="noStrike" cap="none">
                <a:solidFill>
                  <a:srgbClr val="152F4E"/>
                </a:solidFill>
                <a:latin typeface="Outfit" pitchFamily="2" charset="0"/>
                <a:ea typeface="Outfit" pitchFamily="2" charset="0"/>
                <a:cs typeface="Outfit" pitchFamily="2" charset="0"/>
                <a:sym typeface="Gill Sans"/>
              </a:defRPr>
            </a:lvl1pPr>
            <a:lvl2pPr marR="0" lvl="1"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9pPr>
          </a:lstStyle>
          <a:p>
            <a:endParaRPr lang="es-ES" dirty="0"/>
          </a:p>
        </p:txBody>
      </p:sp>
      <p:sp>
        <p:nvSpPr>
          <p:cNvPr id="141" name="Google Shape;141;p63"/>
          <p:cNvSpPr>
            <a:spLocks noGrp="1"/>
          </p:cNvSpPr>
          <p:nvPr>
            <p:ph type="pic" idx="2"/>
          </p:nvPr>
        </p:nvSpPr>
        <p:spPr>
          <a:xfrm>
            <a:off x="-4870" y="4197096"/>
            <a:ext cx="9153739" cy="2660904"/>
          </a:xfrm>
          <a:prstGeom prst="rect">
            <a:avLst/>
          </a:prstGeom>
          <a:noFill/>
          <a:ln>
            <a:noFill/>
          </a:ln>
        </p:spPr>
        <p:txBody>
          <a:bodyPr/>
          <a:lstStyle>
            <a:lvl1pPr>
              <a:defRPr>
                <a:solidFill>
                  <a:srgbClr val="152F4E"/>
                </a:solidFill>
                <a:latin typeface="Open Sans" pitchFamily="2" charset="0"/>
                <a:ea typeface="Open Sans" pitchFamily="2" charset="0"/>
                <a:cs typeface="Open Sans" pitchFamily="2" charset="0"/>
              </a:defRPr>
            </a:lvl1pPr>
          </a:lstStyle>
          <a:p>
            <a:endParaRPr lang="es-ES" dirty="0"/>
          </a:p>
        </p:txBody>
      </p:sp>
      <p:sp>
        <p:nvSpPr>
          <p:cNvPr id="2" name="Google Shape;11;p4">
            <a:extLst>
              <a:ext uri="{FF2B5EF4-FFF2-40B4-BE49-F238E27FC236}">
                <a16:creationId xmlns:a16="http://schemas.microsoft.com/office/drawing/2014/main" id="{1775AFA9-22ED-C064-5A60-41470C086C66}"/>
              </a:ext>
            </a:extLst>
          </p:cNvPr>
          <p:cNvSpPr txBox="1"/>
          <p:nvPr userDrawn="1"/>
        </p:nvSpPr>
        <p:spPr>
          <a:xfrm>
            <a:off x="209373" y="247209"/>
            <a:ext cx="1384662" cy="207719"/>
          </a:xfrm>
          <a:prstGeom prst="rect">
            <a:avLst/>
          </a:prstGeom>
          <a:noFill/>
          <a:ln>
            <a:noFill/>
          </a:ln>
        </p:spPr>
        <p:txBody>
          <a:bodyPr spcFirstLastPara="1" wrap="square" lIns="68569" tIns="34275" rIns="68569" bIns="3427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900" b="0" i="0" u="none" strike="noStrike" cap="none" dirty="0">
                <a:solidFill>
                  <a:srgbClr val="9D9D9C"/>
                </a:solidFill>
                <a:latin typeface="Outfit" pitchFamily="2" charset="0"/>
                <a:ea typeface="Helvetica Neue"/>
                <a:cs typeface="Helvetica Neue"/>
                <a:sym typeface="Helvetica Neue"/>
              </a:rPr>
              <a:t>www.cells.es</a:t>
            </a:r>
            <a:endParaRPr sz="900" b="0" i="0" u="none" strike="noStrike" cap="none" dirty="0">
              <a:solidFill>
                <a:srgbClr val="9D9D9C"/>
              </a:solidFill>
              <a:latin typeface="Outfit" pitchFamily="2" charset="0"/>
              <a:ea typeface="Helvetica Neue"/>
              <a:cs typeface="Helvetica Neue"/>
              <a:sym typeface="Helvetica Neue"/>
            </a:endParaRPr>
          </a:p>
        </p:txBody>
      </p:sp>
      <p:pic>
        <p:nvPicPr>
          <p:cNvPr id="7" name="Picture 6">
            <a:extLst>
              <a:ext uri="{FF2B5EF4-FFF2-40B4-BE49-F238E27FC236}">
                <a16:creationId xmlns:a16="http://schemas.microsoft.com/office/drawing/2014/main" id="{7E2D4FF2-353F-43B5-A002-6A0113616BE2}"/>
              </a:ext>
            </a:extLst>
          </p:cNvPr>
          <p:cNvPicPr>
            <a:picLocks noChangeAspect="1"/>
          </p:cNvPicPr>
          <p:nvPr userDrawn="1"/>
        </p:nvPicPr>
        <p:blipFill>
          <a:blip r:embed="rId2"/>
          <a:stretch>
            <a:fillRect/>
          </a:stretch>
        </p:blipFill>
        <p:spPr>
          <a:xfrm>
            <a:off x="524550" y="811812"/>
            <a:ext cx="1800000" cy="898364"/>
          </a:xfrm>
          <a:prstGeom prst="rect">
            <a:avLst/>
          </a:prstGeom>
        </p:spPr>
      </p:pic>
    </p:spTree>
    <p:extLst>
      <p:ext uri="{BB962C8B-B14F-4D97-AF65-F5344CB8AC3E}">
        <p14:creationId xmlns:p14="http://schemas.microsoft.com/office/powerpoint/2010/main" val="4071359509"/>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37" userDrawn="1">
          <p15:clr>
            <a:srgbClr val="FBAE40"/>
          </p15:clr>
        </p15:guide>
        <p15:guide id="2" pos="2863"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1_Diapositiva de título" preserve="1" userDrawn="1">
  <p:cSld name="2_Diapositiva de título">
    <p:bg>
      <p:bgPr>
        <a:solidFill>
          <a:srgbClr val="152F4E"/>
        </a:solidFill>
        <a:effectLst/>
      </p:bgPr>
    </p:bg>
    <p:spTree>
      <p:nvGrpSpPr>
        <p:cNvPr id="1" name="Shape 34"/>
        <p:cNvGrpSpPr/>
        <p:nvPr/>
      </p:nvGrpSpPr>
      <p:grpSpPr>
        <a:xfrm>
          <a:off x="0" y="0"/>
          <a:ext cx="0" cy="0"/>
          <a:chOff x="0" y="0"/>
          <a:chExt cx="0" cy="0"/>
        </a:xfrm>
      </p:grpSpPr>
      <p:sp>
        <p:nvSpPr>
          <p:cNvPr id="35" name="Google Shape;35;p55"/>
          <p:cNvSpPr txBox="1">
            <a:spLocks noGrp="1"/>
          </p:cNvSpPr>
          <p:nvPr>
            <p:ph type="title"/>
          </p:nvPr>
        </p:nvSpPr>
        <p:spPr>
          <a:xfrm>
            <a:off x="745305" y="774589"/>
            <a:ext cx="7653390" cy="580908"/>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F2F2F2"/>
              </a:buClr>
              <a:buSzPts val="4400"/>
              <a:buFont typeface="Arial"/>
              <a:buNone/>
              <a:defRPr sz="2700" b="1" i="0" u="none" strike="noStrike" cap="none">
                <a:solidFill>
                  <a:schemeClr val="bg1"/>
                </a:solidFill>
                <a:latin typeface="Outfit" pitchFamily="2" charset="0"/>
                <a:ea typeface="Outfit" pitchFamily="2" charset="0"/>
                <a:cs typeface="Outfit" pitchFamily="2" charset="0"/>
                <a:sym typeface="Gill Sans"/>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9pPr>
          </a:lstStyle>
          <a:p>
            <a:endParaRPr dirty="0"/>
          </a:p>
        </p:txBody>
      </p:sp>
      <p:sp>
        <p:nvSpPr>
          <p:cNvPr id="37" name="Google Shape;37;p55"/>
          <p:cNvSpPr txBox="1">
            <a:spLocks noGrp="1"/>
          </p:cNvSpPr>
          <p:nvPr>
            <p:ph type="body" idx="2"/>
          </p:nvPr>
        </p:nvSpPr>
        <p:spPr>
          <a:xfrm>
            <a:off x="745303" y="2081369"/>
            <a:ext cx="7653390" cy="753498"/>
          </a:xfrm>
          <a:prstGeom prst="rect">
            <a:avLst/>
          </a:prstGeom>
          <a:noFill/>
          <a:ln>
            <a:noFill/>
          </a:ln>
        </p:spPr>
        <p:txBody>
          <a:bodyPr spcFirstLastPara="1" wrap="square" lIns="91425" tIns="45700" rIns="91425" bIns="45700" anchor="t" anchorCtr="0">
            <a:normAutofit/>
          </a:bodyPr>
          <a:lstStyle>
            <a:lvl1pPr marL="0" marR="0" lvl="0" indent="0" algn="l" rtl="0">
              <a:lnSpc>
                <a:spcPct val="100000"/>
              </a:lnSpc>
              <a:spcBef>
                <a:spcPts val="0"/>
              </a:spcBef>
              <a:spcAft>
                <a:spcPts val="0"/>
              </a:spcAft>
              <a:buClr>
                <a:srgbClr val="152F4E"/>
              </a:buClr>
              <a:buSzPts val="1600"/>
              <a:buFont typeface="Arial" panose="020B0604020202020204" pitchFamily="34" charset="0"/>
              <a:buNone/>
              <a:defRPr sz="1200" b="0" i="0" u="none" strike="noStrike" cap="none">
                <a:solidFill>
                  <a:schemeClr val="bg1"/>
                </a:solidFill>
                <a:latin typeface="Outfit" pitchFamily="2" charset="0"/>
                <a:ea typeface="Outfit" pitchFamily="2" charset="0"/>
                <a:cs typeface="Outfit" pitchFamily="2" charset="0"/>
                <a:sym typeface="Gill Sans"/>
              </a:defRPr>
            </a:lvl1pPr>
            <a:lvl2pPr marL="685800" marR="0" lvl="1" indent="-171450" algn="l" rtl="0">
              <a:lnSpc>
                <a:spcPct val="90000"/>
              </a:lnSpc>
              <a:spcBef>
                <a:spcPts val="375"/>
              </a:spcBef>
              <a:spcAft>
                <a:spcPts val="0"/>
              </a:spcAft>
              <a:buClr>
                <a:schemeClr val="dk1"/>
              </a:buClr>
              <a:buSzPts val="1800"/>
              <a:buFont typeface="Arial"/>
              <a:buNone/>
              <a:defRPr sz="1050" b="0" i="0" u="none" strike="noStrike" cap="none">
                <a:solidFill>
                  <a:srgbClr val="000000"/>
                </a:solidFill>
                <a:latin typeface="Arial"/>
                <a:ea typeface="Arial"/>
                <a:cs typeface="Arial"/>
                <a:sym typeface="Arial"/>
              </a:defRPr>
            </a:lvl2pPr>
            <a:lvl3pPr marL="1028700" marR="0" lvl="2" indent="-257175" algn="l" rtl="0">
              <a:lnSpc>
                <a:spcPct val="90000"/>
              </a:lnSpc>
              <a:spcBef>
                <a:spcPts val="375"/>
              </a:spcBef>
              <a:spcAft>
                <a:spcPts val="0"/>
              </a:spcAft>
              <a:buClr>
                <a:schemeClr val="dk1"/>
              </a:buClr>
              <a:buSzPts val="1800"/>
              <a:buFont typeface="Arial"/>
              <a:buChar char="•"/>
              <a:defRPr sz="1050" b="0" i="0" u="none" strike="noStrike" cap="none">
                <a:solidFill>
                  <a:srgbClr val="000000"/>
                </a:solidFill>
                <a:latin typeface="Arial"/>
                <a:ea typeface="Arial"/>
                <a:cs typeface="Arial"/>
                <a:sym typeface="Arial"/>
              </a:defRPr>
            </a:lvl3pPr>
            <a:lvl4pPr marL="1371600" marR="0" lvl="3" indent="-257175" algn="l" rtl="0">
              <a:lnSpc>
                <a:spcPct val="90000"/>
              </a:lnSpc>
              <a:spcBef>
                <a:spcPts val="375"/>
              </a:spcBef>
              <a:spcAft>
                <a:spcPts val="0"/>
              </a:spcAft>
              <a:buClr>
                <a:schemeClr val="dk1"/>
              </a:buClr>
              <a:buSzPts val="1800"/>
              <a:buFont typeface="Arial"/>
              <a:buChar char="•"/>
              <a:defRPr sz="1050" b="0" i="0" u="none" strike="noStrike" cap="none">
                <a:solidFill>
                  <a:srgbClr val="000000"/>
                </a:solidFill>
                <a:latin typeface="Arial"/>
                <a:ea typeface="Arial"/>
                <a:cs typeface="Arial"/>
                <a:sym typeface="Arial"/>
              </a:defRPr>
            </a:lvl4pPr>
            <a:lvl5pPr marL="1714500" marR="0" lvl="4" indent="-257175" algn="l" rtl="0">
              <a:lnSpc>
                <a:spcPct val="90000"/>
              </a:lnSpc>
              <a:spcBef>
                <a:spcPts val="375"/>
              </a:spcBef>
              <a:spcAft>
                <a:spcPts val="0"/>
              </a:spcAft>
              <a:buClr>
                <a:schemeClr val="dk1"/>
              </a:buClr>
              <a:buSzPts val="1800"/>
              <a:buFont typeface="Arial"/>
              <a:buChar char="•"/>
              <a:defRPr sz="1050" b="0" i="0" u="none" strike="noStrike" cap="none">
                <a:solidFill>
                  <a:srgbClr val="000000"/>
                </a:solidFill>
                <a:latin typeface="Arial"/>
                <a:ea typeface="Arial"/>
                <a:cs typeface="Arial"/>
                <a:sym typeface="Arial"/>
              </a:defRPr>
            </a:lvl5pPr>
            <a:lvl6pPr marL="2057400" marR="0" lvl="5" indent="-257175" algn="l" rtl="0">
              <a:lnSpc>
                <a:spcPct val="90000"/>
              </a:lnSpc>
              <a:spcBef>
                <a:spcPts val="375"/>
              </a:spcBef>
              <a:spcAft>
                <a:spcPts val="0"/>
              </a:spcAft>
              <a:buClr>
                <a:schemeClr val="dk1"/>
              </a:buClr>
              <a:buSzPts val="1800"/>
              <a:buFont typeface="Arial"/>
              <a:buChar char="•"/>
              <a:defRPr sz="1050" b="0" i="0" u="none" strike="noStrike" cap="none">
                <a:solidFill>
                  <a:srgbClr val="000000"/>
                </a:solidFill>
                <a:latin typeface="Arial"/>
                <a:ea typeface="Arial"/>
                <a:cs typeface="Arial"/>
                <a:sym typeface="Arial"/>
              </a:defRPr>
            </a:lvl6pPr>
            <a:lvl7pPr marL="2400300" marR="0" lvl="6" indent="-257175" algn="l" rtl="0">
              <a:lnSpc>
                <a:spcPct val="90000"/>
              </a:lnSpc>
              <a:spcBef>
                <a:spcPts val="375"/>
              </a:spcBef>
              <a:spcAft>
                <a:spcPts val="0"/>
              </a:spcAft>
              <a:buClr>
                <a:schemeClr val="dk1"/>
              </a:buClr>
              <a:buSzPts val="1800"/>
              <a:buFont typeface="Arial"/>
              <a:buChar char="•"/>
              <a:defRPr sz="1050" b="0" i="0" u="none" strike="noStrike" cap="none">
                <a:solidFill>
                  <a:srgbClr val="000000"/>
                </a:solidFill>
                <a:latin typeface="Arial"/>
                <a:ea typeface="Arial"/>
                <a:cs typeface="Arial"/>
                <a:sym typeface="Arial"/>
              </a:defRPr>
            </a:lvl7pPr>
            <a:lvl8pPr marL="2743200" marR="0" lvl="7" indent="-257175" algn="l" rtl="0">
              <a:lnSpc>
                <a:spcPct val="90000"/>
              </a:lnSpc>
              <a:spcBef>
                <a:spcPts val="375"/>
              </a:spcBef>
              <a:spcAft>
                <a:spcPts val="0"/>
              </a:spcAft>
              <a:buClr>
                <a:schemeClr val="dk1"/>
              </a:buClr>
              <a:buSzPts val="1800"/>
              <a:buFont typeface="Arial"/>
              <a:buChar char="•"/>
              <a:defRPr sz="1050" b="0" i="0" u="none" strike="noStrike" cap="none">
                <a:solidFill>
                  <a:srgbClr val="000000"/>
                </a:solidFill>
                <a:latin typeface="Arial"/>
                <a:ea typeface="Arial"/>
                <a:cs typeface="Arial"/>
                <a:sym typeface="Arial"/>
              </a:defRPr>
            </a:lvl8pPr>
            <a:lvl9pPr marL="3086100" marR="0" lvl="8" indent="-257175" algn="l" rtl="0">
              <a:lnSpc>
                <a:spcPct val="90000"/>
              </a:lnSpc>
              <a:spcBef>
                <a:spcPts val="375"/>
              </a:spcBef>
              <a:spcAft>
                <a:spcPts val="0"/>
              </a:spcAft>
              <a:buClr>
                <a:schemeClr val="dk1"/>
              </a:buClr>
              <a:buSzPts val="1800"/>
              <a:buFont typeface="Arial"/>
              <a:buChar char="•"/>
              <a:defRPr sz="1050" b="0" i="0" u="none" strike="noStrike" cap="none">
                <a:solidFill>
                  <a:srgbClr val="000000"/>
                </a:solidFill>
                <a:latin typeface="Arial"/>
                <a:ea typeface="Arial"/>
                <a:cs typeface="Arial"/>
                <a:sym typeface="Arial"/>
              </a:defRPr>
            </a:lvl9pPr>
          </a:lstStyle>
          <a:p>
            <a:endParaRPr dirty="0"/>
          </a:p>
        </p:txBody>
      </p:sp>
      <p:sp>
        <p:nvSpPr>
          <p:cNvPr id="38" name="Google Shape;38;p55"/>
          <p:cNvSpPr txBox="1"/>
          <p:nvPr/>
        </p:nvSpPr>
        <p:spPr>
          <a:xfrm>
            <a:off x="209373" y="247209"/>
            <a:ext cx="1384662" cy="207719"/>
          </a:xfrm>
          <a:prstGeom prst="rect">
            <a:avLst/>
          </a:prstGeom>
          <a:noFill/>
          <a:ln>
            <a:noFill/>
          </a:ln>
        </p:spPr>
        <p:txBody>
          <a:bodyPr spcFirstLastPara="1" wrap="square" lIns="68569" tIns="34275" rIns="68569" bIns="3427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900" b="0" i="0" u="none" strike="noStrike" cap="none" dirty="0">
                <a:solidFill>
                  <a:schemeClr val="bg1"/>
                </a:solidFill>
                <a:latin typeface="Outfit" pitchFamily="2" charset="0"/>
                <a:ea typeface="Helvetica Neue"/>
                <a:cs typeface="Helvetica Neue"/>
                <a:sym typeface="Helvetica Neue"/>
              </a:rPr>
              <a:t>www.cells.es</a:t>
            </a:r>
            <a:endParaRPr sz="900" b="0" i="0" u="none" strike="noStrike" cap="none" dirty="0">
              <a:solidFill>
                <a:schemeClr val="bg1"/>
              </a:solidFill>
              <a:latin typeface="Outfit" pitchFamily="2" charset="0"/>
              <a:ea typeface="Helvetica Neue"/>
              <a:cs typeface="Helvetica Neue"/>
              <a:sym typeface="Helvetica Neue"/>
            </a:endParaRPr>
          </a:p>
        </p:txBody>
      </p:sp>
      <p:pic>
        <p:nvPicPr>
          <p:cNvPr id="8" name="Picture 7">
            <a:extLst>
              <a:ext uri="{FF2B5EF4-FFF2-40B4-BE49-F238E27FC236}">
                <a16:creationId xmlns:a16="http://schemas.microsoft.com/office/drawing/2014/main" id="{A9134534-B68F-461F-B12B-263C7228E063}"/>
              </a:ext>
            </a:extLst>
          </p:cNvPr>
          <p:cNvPicPr>
            <a:picLocks noChangeAspect="1"/>
          </p:cNvPicPr>
          <p:nvPr userDrawn="1"/>
        </p:nvPicPr>
        <p:blipFill>
          <a:blip r:embed="rId2"/>
          <a:stretch>
            <a:fillRect/>
          </a:stretch>
        </p:blipFill>
        <p:spPr>
          <a:xfrm>
            <a:off x="333732" y="6452946"/>
            <a:ext cx="1260000" cy="157845"/>
          </a:xfrm>
          <a:prstGeom prst="rect">
            <a:avLst/>
          </a:prstGeom>
        </p:spPr>
      </p:pic>
      <p:sp>
        <p:nvSpPr>
          <p:cNvPr id="9" name="Content Placeholder 2">
            <a:extLst>
              <a:ext uri="{FF2B5EF4-FFF2-40B4-BE49-F238E27FC236}">
                <a16:creationId xmlns:a16="http://schemas.microsoft.com/office/drawing/2014/main" id="{DB7AE0DB-3B42-482B-A629-14759A75DCD3}"/>
              </a:ext>
            </a:extLst>
          </p:cNvPr>
          <p:cNvSpPr>
            <a:spLocks noGrp="1"/>
          </p:cNvSpPr>
          <p:nvPr>
            <p:ph idx="13"/>
          </p:nvPr>
        </p:nvSpPr>
        <p:spPr>
          <a:xfrm>
            <a:off x="745302" y="2891184"/>
            <a:ext cx="7653389" cy="1924655"/>
          </a:xfrm>
          <a:prstGeom prst="rect">
            <a:avLst/>
          </a:prstGeom>
        </p:spPr>
        <p:txBody>
          <a:bodyPr/>
          <a:lstStyle>
            <a:lvl1pPr>
              <a:defRPr>
                <a:solidFill>
                  <a:schemeClr val="bg1"/>
                </a:solidFill>
                <a:latin typeface="+mn-lt"/>
              </a:defRPr>
            </a:lvl1pPr>
            <a:lvl2pPr marL="171450" indent="-171450" defTabSz="720000">
              <a:buClr>
                <a:schemeClr val="bg1"/>
              </a:buClr>
              <a:buFont typeface="Arial" panose="020B0604020202020204" pitchFamily="34" charset="0"/>
              <a:buChar char="•"/>
              <a:defRPr sz="900">
                <a:solidFill>
                  <a:schemeClr val="bg1"/>
                </a:solidFill>
                <a:latin typeface="+mn-lt"/>
              </a:defRPr>
            </a:lvl2pPr>
            <a:lvl3pPr marL="171450" indent="-171450" defTabSz="360000">
              <a:buFont typeface="Arial" panose="020B0604020202020204" pitchFamily="34" charset="0"/>
              <a:buChar char="•"/>
              <a:defRPr>
                <a:solidFill>
                  <a:srgbClr val="152F4E"/>
                </a:solidFill>
                <a:latin typeface="+mn-lt"/>
              </a:defRPr>
            </a:lvl3pPr>
            <a:lvl4pPr marL="288000" indent="-171450" defTabSz="360000">
              <a:buClr>
                <a:schemeClr val="bg1"/>
              </a:buClr>
              <a:buFont typeface="Arial" panose="020B0604020202020204" pitchFamily="34" charset="0"/>
              <a:buChar char="•"/>
              <a:defRPr sz="900">
                <a:solidFill>
                  <a:schemeClr val="bg1"/>
                </a:solidFill>
                <a:latin typeface="+mn-lt"/>
              </a:defRPr>
            </a:lvl4pPr>
            <a:lvl5pPr marL="396000" indent="-171450" defTabSz="360000">
              <a:buClr>
                <a:schemeClr val="bg1"/>
              </a:buClr>
              <a:buFont typeface="Arial" panose="020B0604020202020204" pitchFamily="34" charset="0"/>
              <a:buChar char="•"/>
              <a:defRPr sz="900">
                <a:solidFill>
                  <a:schemeClr val="bg1"/>
                </a:solidFill>
                <a:latin typeface="+mn-lt"/>
              </a:defRPr>
            </a:lvl5pPr>
          </a:lstStyle>
          <a:p>
            <a:pPr lvl="0"/>
            <a:r>
              <a:rPr lang="en-US" dirty="0"/>
              <a:t>Click to edit Master text styles</a:t>
            </a:r>
          </a:p>
          <a:p>
            <a:pPr lvl="1"/>
            <a:r>
              <a:rPr lang="en-US" dirty="0"/>
              <a:t>Second level</a:t>
            </a:r>
          </a:p>
          <a:p>
            <a:pPr lvl="3"/>
            <a:r>
              <a:rPr lang="en-US" dirty="0"/>
              <a:t>Third level</a:t>
            </a:r>
          </a:p>
          <a:p>
            <a:pPr lvl="4"/>
            <a:r>
              <a:rPr lang="en-US" dirty="0"/>
              <a:t>Fourth level</a:t>
            </a:r>
          </a:p>
        </p:txBody>
      </p:sp>
    </p:spTree>
    <p:extLst>
      <p:ext uri="{BB962C8B-B14F-4D97-AF65-F5344CB8AC3E}">
        <p14:creationId xmlns:p14="http://schemas.microsoft.com/office/powerpoint/2010/main" val="39143038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2_Solo el título" preserve="1" userDrawn="1">
  <p:cSld name="6_Solo el título">
    <p:bg>
      <p:bgPr>
        <a:solidFill>
          <a:srgbClr val="152F4E"/>
        </a:solidFill>
        <a:effectLst/>
      </p:bgPr>
    </p:bg>
    <p:spTree>
      <p:nvGrpSpPr>
        <p:cNvPr id="1" name="Shape 40"/>
        <p:cNvGrpSpPr/>
        <p:nvPr/>
      </p:nvGrpSpPr>
      <p:grpSpPr>
        <a:xfrm>
          <a:off x="0" y="0"/>
          <a:ext cx="0" cy="0"/>
          <a:chOff x="0" y="0"/>
          <a:chExt cx="0" cy="0"/>
        </a:xfrm>
      </p:grpSpPr>
      <p:sp>
        <p:nvSpPr>
          <p:cNvPr id="41" name="Google Shape;41;p56"/>
          <p:cNvSpPr>
            <a:spLocks noGrp="1"/>
          </p:cNvSpPr>
          <p:nvPr>
            <p:ph type="pic" idx="2"/>
          </p:nvPr>
        </p:nvSpPr>
        <p:spPr>
          <a:xfrm>
            <a:off x="5132897" y="0"/>
            <a:ext cx="4020843" cy="6858000"/>
          </a:xfrm>
          <a:prstGeom prst="rect">
            <a:avLst/>
          </a:prstGeom>
          <a:noFill/>
          <a:ln>
            <a:noFill/>
          </a:ln>
        </p:spPr>
        <p:txBody>
          <a:bodyPr/>
          <a:lstStyle>
            <a:lvl1pPr>
              <a:defRPr>
                <a:solidFill>
                  <a:schemeClr val="bg1"/>
                </a:solidFill>
                <a:latin typeface="Open Sans" pitchFamily="2" charset="0"/>
                <a:ea typeface="Open Sans" pitchFamily="2" charset="0"/>
                <a:cs typeface="Open Sans" pitchFamily="2" charset="0"/>
              </a:defRPr>
            </a:lvl1pPr>
          </a:lstStyle>
          <a:p>
            <a:endParaRPr lang="es-ES" dirty="0"/>
          </a:p>
        </p:txBody>
      </p:sp>
      <p:sp>
        <p:nvSpPr>
          <p:cNvPr id="44" name="Google Shape;44;p56"/>
          <p:cNvSpPr txBox="1"/>
          <p:nvPr/>
        </p:nvSpPr>
        <p:spPr>
          <a:xfrm>
            <a:off x="209373" y="247209"/>
            <a:ext cx="1384662" cy="207719"/>
          </a:xfrm>
          <a:prstGeom prst="rect">
            <a:avLst/>
          </a:prstGeom>
          <a:noFill/>
          <a:ln>
            <a:noFill/>
          </a:ln>
        </p:spPr>
        <p:txBody>
          <a:bodyPr spcFirstLastPara="1" wrap="square" lIns="68569" tIns="34275" rIns="68569" bIns="3427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900" b="0" i="0" u="none" strike="noStrike" cap="none" dirty="0">
                <a:solidFill>
                  <a:schemeClr val="bg1"/>
                </a:solidFill>
                <a:latin typeface="Outfit" pitchFamily="2" charset="0"/>
                <a:ea typeface="Helvetica Neue"/>
                <a:cs typeface="Helvetica Neue"/>
                <a:sym typeface="Helvetica Neue"/>
              </a:rPr>
              <a:t>www.cells.es</a:t>
            </a:r>
            <a:endParaRPr sz="900" b="0" i="0" u="none" strike="noStrike" cap="none" dirty="0">
              <a:solidFill>
                <a:schemeClr val="bg1"/>
              </a:solidFill>
              <a:latin typeface="Outfit" pitchFamily="2" charset="0"/>
              <a:ea typeface="Helvetica Neue"/>
              <a:cs typeface="Helvetica Neue"/>
              <a:sym typeface="Helvetica Neue"/>
            </a:endParaRPr>
          </a:p>
        </p:txBody>
      </p:sp>
      <p:sp>
        <p:nvSpPr>
          <p:cNvPr id="2" name="Google Shape;48;p57">
            <a:extLst>
              <a:ext uri="{FF2B5EF4-FFF2-40B4-BE49-F238E27FC236}">
                <a16:creationId xmlns:a16="http://schemas.microsoft.com/office/drawing/2014/main" id="{6C819DC6-15A2-2CE3-8D2A-2A9AA3E55795}"/>
              </a:ext>
            </a:extLst>
          </p:cNvPr>
          <p:cNvSpPr txBox="1">
            <a:spLocks noGrp="1"/>
          </p:cNvSpPr>
          <p:nvPr>
            <p:ph type="title"/>
          </p:nvPr>
        </p:nvSpPr>
        <p:spPr>
          <a:xfrm>
            <a:off x="745307" y="774589"/>
            <a:ext cx="3681839" cy="1563498"/>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F2F2F2"/>
              </a:buClr>
              <a:buSzPts val="4400"/>
              <a:buFont typeface="Arial"/>
              <a:buNone/>
              <a:defRPr sz="2700" b="1" i="0" u="none" strike="noStrike" cap="none">
                <a:solidFill>
                  <a:schemeClr val="bg1"/>
                </a:solidFill>
                <a:latin typeface="Outfit" pitchFamily="2" charset="0"/>
                <a:ea typeface="Outfit" pitchFamily="2" charset="0"/>
                <a:cs typeface="Outfit" pitchFamily="2" charset="0"/>
                <a:sym typeface="Gill Sans"/>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9pPr>
          </a:lstStyle>
          <a:p>
            <a:endParaRPr dirty="0"/>
          </a:p>
        </p:txBody>
      </p:sp>
      <p:pic>
        <p:nvPicPr>
          <p:cNvPr id="8" name="Picture 7">
            <a:extLst>
              <a:ext uri="{FF2B5EF4-FFF2-40B4-BE49-F238E27FC236}">
                <a16:creationId xmlns:a16="http://schemas.microsoft.com/office/drawing/2014/main" id="{F89731FD-30C9-45D2-A44E-A4BA5A0E8408}"/>
              </a:ext>
            </a:extLst>
          </p:cNvPr>
          <p:cNvPicPr>
            <a:picLocks noChangeAspect="1"/>
          </p:cNvPicPr>
          <p:nvPr userDrawn="1"/>
        </p:nvPicPr>
        <p:blipFill>
          <a:blip r:embed="rId2"/>
          <a:stretch>
            <a:fillRect/>
          </a:stretch>
        </p:blipFill>
        <p:spPr>
          <a:xfrm>
            <a:off x="333732" y="6452946"/>
            <a:ext cx="1260000" cy="157845"/>
          </a:xfrm>
          <a:prstGeom prst="rect">
            <a:avLst/>
          </a:prstGeom>
        </p:spPr>
      </p:pic>
      <p:sp>
        <p:nvSpPr>
          <p:cNvPr id="7" name="Content Placeholder 2">
            <a:extLst>
              <a:ext uri="{FF2B5EF4-FFF2-40B4-BE49-F238E27FC236}">
                <a16:creationId xmlns:a16="http://schemas.microsoft.com/office/drawing/2014/main" id="{AF11C748-1635-46D0-A09F-182F4E691C9F}"/>
              </a:ext>
            </a:extLst>
          </p:cNvPr>
          <p:cNvSpPr>
            <a:spLocks noGrp="1"/>
          </p:cNvSpPr>
          <p:nvPr>
            <p:ph idx="13"/>
          </p:nvPr>
        </p:nvSpPr>
        <p:spPr>
          <a:xfrm>
            <a:off x="745306" y="2592730"/>
            <a:ext cx="3681839" cy="3145130"/>
          </a:xfrm>
          <a:prstGeom prst="rect">
            <a:avLst/>
          </a:prstGeom>
        </p:spPr>
        <p:txBody>
          <a:bodyPr/>
          <a:lstStyle>
            <a:lvl1pPr>
              <a:defRPr>
                <a:solidFill>
                  <a:schemeClr val="bg1"/>
                </a:solidFill>
                <a:latin typeface="+mn-lt"/>
              </a:defRPr>
            </a:lvl1pPr>
            <a:lvl2pPr marL="171450" indent="-171450" defTabSz="720000">
              <a:buClr>
                <a:schemeClr val="bg1"/>
              </a:buClr>
              <a:buFont typeface="Arial" panose="020B0604020202020204" pitchFamily="34" charset="0"/>
              <a:buChar char="•"/>
              <a:defRPr sz="900">
                <a:solidFill>
                  <a:schemeClr val="bg1"/>
                </a:solidFill>
                <a:latin typeface="+mn-lt"/>
              </a:defRPr>
            </a:lvl2pPr>
            <a:lvl3pPr marL="171450" indent="-171450" defTabSz="360000">
              <a:buFont typeface="Arial" panose="020B0604020202020204" pitchFamily="34" charset="0"/>
              <a:buChar char="•"/>
              <a:defRPr>
                <a:solidFill>
                  <a:srgbClr val="152F4E"/>
                </a:solidFill>
                <a:latin typeface="+mn-lt"/>
              </a:defRPr>
            </a:lvl3pPr>
            <a:lvl4pPr marL="288000" indent="-171450" defTabSz="360000">
              <a:buClr>
                <a:schemeClr val="bg1"/>
              </a:buClr>
              <a:buFont typeface="Arial" panose="020B0604020202020204" pitchFamily="34" charset="0"/>
              <a:buChar char="•"/>
              <a:defRPr sz="900">
                <a:solidFill>
                  <a:schemeClr val="bg1"/>
                </a:solidFill>
                <a:latin typeface="+mn-lt"/>
              </a:defRPr>
            </a:lvl4pPr>
            <a:lvl5pPr marL="396000" indent="-171450" defTabSz="360000">
              <a:buClr>
                <a:schemeClr val="bg1"/>
              </a:buClr>
              <a:buFont typeface="Arial" panose="020B0604020202020204" pitchFamily="34" charset="0"/>
              <a:buChar char="•"/>
              <a:defRPr sz="900">
                <a:solidFill>
                  <a:schemeClr val="bg1"/>
                </a:solidFill>
                <a:latin typeface="+mn-lt"/>
              </a:defRPr>
            </a:lvl5pPr>
          </a:lstStyle>
          <a:p>
            <a:pPr lvl="0"/>
            <a:r>
              <a:rPr lang="en-US" dirty="0"/>
              <a:t>Click to edit Master text styles</a:t>
            </a:r>
          </a:p>
          <a:p>
            <a:pPr lvl="1"/>
            <a:r>
              <a:rPr lang="en-US" dirty="0"/>
              <a:t>Second level</a:t>
            </a:r>
          </a:p>
          <a:p>
            <a:pPr lvl="3"/>
            <a:r>
              <a:rPr lang="en-US" dirty="0"/>
              <a:t>Third level</a:t>
            </a:r>
          </a:p>
          <a:p>
            <a:pPr lvl="4"/>
            <a:r>
              <a:rPr lang="en-US" dirty="0"/>
              <a:t>Fourth level</a:t>
            </a:r>
          </a:p>
        </p:txBody>
      </p:sp>
    </p:spTree>
    <p:extLst>
      <p:ext uri="{BB962C8B-B14F-4D97-AF65-F5344CB8AC3E}">
        <p14:creationId xmlns:p14="http://schemas.microsoft.com/office/powerpoint/2010/main" val="13475979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2_Solo el título" preserve="1" userDrawn="1">
  <p:cSld name="6_Solo el título">
    <p:bg>
      <p:bgPr>
        <a:solidFill>
          <a:srgbClr val="152F4E"/>
        </a:solidFill>
        <a:effectLst/>
      </p:bgPr>
    </p:bg>
    <p:spTree>
      <p:nvGrpSpPr>
        <p:cNvPr id="1" name="Shape 53"/>
        <p:cNvGrpSpPr/>
        <p:nvPr/>
      </p:nvGrpSpPr>
      <p:grpSpPr>
        <a:xfrm>
          <a:off x="0" y="0"/>
          <a:ext cx="0" cy="0"/>
          <a:chOff x="0" y="0"/>
          <a:chExt cx="0" cy="0"/>
        </a:xfrm>
      </p:grpSpPr>
      <p:sp>
        <p:nvSpPr>
          <p:cNvPr id="55" name="Google Shape;55;p58"/>
          <p:cNvSpPr>
            <a:spLocks noGrp="1"/>
          </p:cNvSpPr>
          <p:nvPr>
            <p:ph type="pic" idx="2"/>
          </p:nvPr>
        </p:nvSpPr>
        <p:spPr>
          <a:xfrm>
            <a:off x="6049978" y="0"/>
            <a:ext cx="3103760" cy="3429000"/>
          </a:xfrm>
          <a:prstGeom prst="rect">
            <a:avLst/>
          </a:prstGeom>
          <a:noFill/>
          <a:ln>
            <a:noFill/>
          </a:ln>
        </p:spPr>
        <p:txBody>
          <a:bodyPr/>
          <a:lstStyle>
            <a:lvl1pPr>
              <a:defRPr>
                <a:solidFill>
                  <a:schemeClr val="bg1"/>
                </a:solidFill>
                <a:latin typeface="Open Sans" pitchFamily="2" charset="0"/>
                <a:ea typeface="Open Sans" pitchFamily="2" charset="0"/>
                <a:cs typeface="Open Sans" pitchFamily="2" charset="0"/>
              </a:defRPr>
            </a:lvl1pPr>
          </a:lstStyle>
          <a:p>
            <a:endParaRPr lang="es-ES" dirty="0"/>
          </a:p>
        </p:txBody>
      </p:sp>
      <p:sp>
        <p:nvSpPr>
          <p:cNvPr id="56" name="Google Shape;56;p58"/>
          <p:cNvSpPr>
            <a:spLocks noGrp="1"/>
          </p:cNvSpPr>
          <p:nvPr>
            <p:ph type="pic" idx="3"/>
          </p:nvPr>
        </p:nvSpPr>
        <p:spPr>
          <a:xfrm>
            <a:off x="6049978" y="3429000"/>
            <a:ext cx="3103760" cy="3429000"/>
          </a:xfrm>
          <a:prstGeom prst="rect">
            <a:avLst/>
          </a:prstGeom>
          <a:noFill/>
          <a:ln>
            <a:noFill/>
          </a:ln>
        </p:spPr>
        <p:txBody>
          <a:bodyPr/>
          <a:lstStyle>
            <a:lvl1pPr>
              <a:defRPr>
                <a:solidFill>
                  <a:schemeClr val="bg1"/>
                </a:solidFill>
                <a:latin typeface="Open Sans" pitchFamily="2" charset="0"/>
                <a:ea typeface="Open Sans" pitchFamily="2" charset="0"/>
                <a:cs typeface="Open Sans" pitchFamily="2" charset="0"/>
              </a:defRPr>
            </a:lvl1pPr>
          </a:lstStyle>
          <a:p>
            <a:endParaRPr lang="es-ES" dirty="0"/>
          </a:p>
        </p:txBody>
      </p:sp>
      <p:sp>
        <p:nvSpPr>
          <p:cNvPr id="58" name="Google Shape;58;p58"/>
          <p:cNvSpPr txBox="1"/>
          <p:nvPr/>
        </p:nvSpPr>
        <p:spPr>
          <a:xfrm>
            <a:off x="209373" y="247209"/>
            <a:ext cx="1384662" cy="207719"/>
          </a:xfrm>
          <a:prstGeom prst="rect">
            <a:avLst/>
          </a:prstGeom>
          <a:noFill/>
          <a:ln>
            <a:noFill/>
          </a:ln>
        </p:spPr>
        <p:txBody>
          <a:bodyPr spcFirstLastPara="1" wrap="square" lIns="68569" tIns="34275" rIns="68569" bIns="3427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900" b="0" i="0" u="none" strike="noStrike" cap="none" dirty="0">
                <a:solidFill>
                  <a:schemeClr val="bg1"/>
                </a:solidFill>
                <a:latin typeface="Outfit" pitchFamily="2" charset="0"/>
                <a:ea typeface="Helvetica Neue"/>
                <a:cs typeface="Helvetica Neue"/>
                <a:sym typeface="Helvetica Neue"/>
              </a:rPr>
              <a:t>www.cells.es</a:t>
            </a:r>
            <a:endParaRPr sz="900" b="0" i="0" u="none" strike="noStrike" cap="none" dirty="0">
              <a:solidFill>
                <a:schemeClr val="bg1"/>
              </a:solidFill>
              <a:latin typeface="Outfit" pitchFamily="2" charset="0"/>
              <a:ea typeface="Helvetica Neue"/>
              <a:cs typeface="Helvetica Neue"/>
              <a:sym typeface="Helvetica Neue"/>
            </a:endParaRPr>
          </a:p>
        </p:txBody>
      </p:sp>
      <p:sp>
        <p:nvSpPr>
          <p:cNvPr id="2" name="Google Shape;48;p57">
            <a:extLst>
              <a:ext uri="{FF2B5EF4-FFF2-40B4-BE49-F238E27FC236}">
                <a16:creationId xmlns:a16="http://schemas.microsoft.com/office/drawing/2014/main" id="{6FCC651F-2ACC-1082-7E30-AB8BE0E55C89}"/>
              </a:ext>
            </a:extLst>
          </p:cNvPr>
          <p:cNvSpPr txBox="1">
            <a:spLocks noGrp="1"/>
          </p:cNvSpPr>
          <p:nvPr>
            <p:ph type="title"/>
          </p:nvPr>
        </p:nvSpPr>
        <p:spPr>
          <a:xfrm>
            <a:off x="745306" y="774591"/>
            <a:ext cx="4618874" cy="1456565"/>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F2F2F2"/>
              </a:buClr>
              <a:buSzPts val="4400"/>
              <a:buFont typeface="Arial"/>
              <a:buNone/>
              <a:defRPr sz="2700" b="1" i="0" u="none" strike="noStrike" cap="none">
                <a:solidFill>
                  <a:schemeClr val="bg1"/>
                </a:solidFill>
                <a:latin typeface="Outfit" pitchFamily="2" charset="0"/>
                <a:ea typeface="Outfit" pitchFamily="2" charset="0"/>
                <a:cs typeface="Outfit" pitchFamily="2" charset="0"/>
                <a:sym typeface="Gill Sans"/>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9pPr>
          </a:lstStyle>
          <a:p>
            <a:endParaRPr dirty="0"/>
          </a:p>
        </p:txBody>
      </p:sp>
      <p:pic>
        <p:nvPicPr>
          <p:cNvPr id="9" name="Picture 8">
            <a:extLst>
              <a:ext uri="{FF2B5EF4-FFF2-40B4-BE49-F238E27FC236}">
                <a16:creationId xmlns:a16="http://schemas.microsoft.com/office/drawing/2014/main" id="{91991FEA-FA7B-43D7-B63A-B6B9A99A1C2F}"/>
              </a:ext>
            </a:extLst>
          </p:cNvPr>
          <p:cNvPicPr>
            <a:picLocks noChangeAspect="1"/>
          </p:cNvPicPr>
          <p:nvPr userDrawn="1"/>
        </p:nvPicPr>
        <p:blipFill>
          <a:blip r:embed="rId2"/>
          <a:stretch>
            <a:fillRect/>
          </a:stretch>
        </p:blipFill>
        <p:spPr>
          <a:xfrm>
            <a:off x="333732" y="6452946"/>
            <a:ext cx="1260000" cy="157845"/>
          </a:xfrm>
          <a:prstGeom prst="rect">
            <a:avLst/>
          </a:prstGeom>
        </p:spPr>
      </p:pic>
      <p:sp>
        <p:nvSpPr>
          <p:cNvPr id="8" name="Content Placeholder 2">
            <a:extLst>
              <a:ext uri="{FF2B5EF4-FFF2-40B4-BE49-F238E27FC236}">
                <a16:creationId xmlns:a16="http://schemas.microsoft.com/office/drawing/2014/main" id="{D315BB61-B854-4DB4-B5F3-6F0B12F74232}"/>
              </a:ext>
            </a:extLst>
          </p:cNvPr>
          <p:cNvSpPr>
            <a:spLocks noGrp="1"/>
          </p:cNvSpPr>
          <p:nvPr>
            <p:ph idx="13"/>
          </p:nvPr>
        </p:nvSpPr>
        <p:spPr>
          <a:xfrm>
            <a:off x="745302" y="2481538"/>
            <a:ext cx="4618874" cy="3355382"/>
          </a:xfrm>
          <a:prstGeom prst="rect">
            <a:avLst/>
          </a:prstGeom>
        </p:spPr>
        <p:txBody>
          <a:bodyPr/>
          <a:lstStyle>
            <a:lvl1pPr>
              <a:defRPr>
                <a:solidFill>
                  <a:schemeClr val="bg1"/>
                </a:solidFill>
                <a:latin typeface="+mn-lt"/>
              </a:defRPr>
            </a:lvl1pPr>
            <a:lvl2pPr marL="171450" indent="-171450" defTabSz="720000">
              <a:buClr>
                <a:schemeClr val="bg1"/>
              </a:buClr>
              <a:buFont typeface="Arial" panose="020B0604020202020204" pitchFamily="34" charset="0"/>
              <a:buChar char="•"/>
              <a:defRPr sz="900">
                <a:solidFill>
                  <a:schemeClr val="bg1"/>
                </a:solidFill>
                <a:latin typeface="+mn-lt"/>
              </a:defRPr>
            </a:lvl2pPr>
            <a:lvl3pPr marL="171450" indent="-171450" defTabSz="360000">
              <a:buFont typeface="Arial" panose="020B0604020202020204" pitchFamily="34" charset="0"/>
              <a:buChar char="•"/>
              <a:defRPr>
                <a:solidFill>
                  <a:srgbClr val="152F4E"/>
                </a:solidFill>
                <a:latin typeface="+mn-lt"/>
              </a:defRPr>
            </a:lvl3pPr>
            <a:lvl4pPr marL="288000" indent="-171450" defTabSz="360000">
              <a:buClr>
                <a:schemeClr val="bg1"/>
              </a:buClr>
              <a:buFont typeface="Arial" panose="020B0604020202020204" pitchFamily="34" charset="0"/>
              <a:buChar char="•"/>
              <a:defRPr sz="900">
                <a:solidFill>
                  <a:schemeClr val="bg1"/>
                </a:solidFill>
                <a:latin typeface="+mn-lt"/>
              </a:defRPr>
            </a:lvl4pPr>
            <a:lvl5pPr marL="396000" indent="-171450" defTabSz="360000">
              <a:buClr>
                <a:schemeClr val="bg1"/>
              </a:buClr>
              <a:buFont typeface="Arial" panose="020B0604020202020204" pitchFamily="34" charset="0"/>
              <a:buChar char="•"/>
              <a:defRPr sz="900">
                <a:solidFill>
                  <a:schemeClr val="bg1"/>
                </a:solidFill>
                <a:latin typeface="+mn-lt"/>
              </a:defRPr>
            </a:lvl5pPr>
          </a:lstStyle>
          <a:p>
            <a:pPr lvl="0"/>
            <a:r>
              <a:rPr lang="en-US" dirty="0"/>
              <a:t>Click to edit Master text styles</a:t>
            </a:r>
          </a:p>
          <a:p>
            <a:pPr lvl="1"/>
            <a:r>
              <a:rPr lang="en-US" dirty="0"/>
              <a:t>Second level</a:t>
            </a:r>
          </a:p>
          <a:p>
            <a:pPr lvl="3"/>
            <a:r>
              <a:rPr lang="en-US" dirty="0"/>
              <a:t>Third level</a:t>
            </a:r>
          </a:p>
          <a:p>
            <a:pPr lvl="4"/>
            <a:r>
              <a:rPr lang="en-US" dirty="0"/>
              <a:t>Fourth level</a:t>
            </a:r>
          </a:p>
        </p:txBody>
      </p:sp>
    </p:spTree>
    <p:extLst>
      <p:ext uri="{BB962C8B-B14F-4D97-AF65-F5344CB8AC3E}">
        <p14:creationId xmlns:p14="http://schemas.microsoft.com/office/powerpoint/2010/main" val="40276351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2_Solo el título" preserve="1" userDrawn="1">
  <p:cSld name="6_Solo el título">
    <p:bg>
      <p:bgPr>
        <a:solidFill>
          <a:srgbClr val="152F4E"/>
        </a:solidFill>
        <a:effectLst/>
      </p:bgPr>
    </p:bg>
    <p:spTree>
      <p:nvGrpSpPr>
        <p:cNvPr id="1" name="Shape 60"/>
        <p:cNvGrpSpPr/>
        <p:nvPr/>
      </p:nvGrpSpPr>
      <p:grpSpPr>
        <a:xfrm>
          <a:off x="0" y="0"/>
          <a:ext cx="0" cy="0"/>
          <a:chOff x="0" y="0"/>
          <a:chExt cx="0" cy="0"/>
        </a:xfrm>
      </p:grpSpPr>
      <p:sp>
        <p:nvSpPr>
          <p:cNvPr id="63" name="Google Shape;63;p59"/>
          <p:cNvSpPr>
            <a:spLocks noGrp="1"/>
          </p:cNvSpPr>
          <p:nvPr>
            <p:ph type="pic" idx="2"/>
          </p:nvPr>
        </p:nvSpPr>
        <p:spPr>
          <a:xfrm>
            <a:off x="6049978" y="0"/>
            <a:ext cx="3103760" cy="3429000"/>
          </a:xfrm>
          <a:prstGeom prst="rect">
            <a:avLst/>
          </a:prstGeom>
          <a:noFill/>
          <a:ln>
            <a:noFill/>
          </a:ln>
        </p:spPr>
        <p:txBody>
          <a:bodyPr/>
          <a:lstStyle>
            <a:lvl1pPr>
              <a:defRPr>
                <a:solidFill>
                  <a:schemeClr val="bg1"/>
                </a:solidFill>
                <a:latin typeface="Open Sans" pitchFamily="2" charset="0"/>
                <a:ea typeface="Open Sans" pitchFamily="2" charset="0"/>
                <a:cs typeface="Open Sans" pitchFamily="2" charset="0"/>
              </a:defRPr>
            </a:lvl1pPr>
          </a:lstStyle>
          <a:p>
            <a:endParaRPr lang="es-ES" dirty="0"/>
          </a:p>
        </p:txBody>
      </p:sp>
      <p:sp>
        <p:nvSpPr>
          <p:cNvPr id="64" name="Google Shape;64;p59"/>
          <p:cNvSpPr>
            <a:spLocks noGrp="1"/>
          </p:cNvSpPr>
          <p:nvPr>
            <p:ph type="pic" idx="3"/>
          </p:nvPr>
        </p:nvSpPr>
        <p:spPr>
          <a:xfrm>
            <a:off x="6049978" y="3429000"/>
            <a:ext cx="3103760" cy="3429000"/>
          </a:xfrm>
          <a:prstGeom prst="rect">
            <a:avLst/>
          </a:prstGeom>
          <a:noFill/>
          <a:ln>
            <a:noFill/>
          </a:ln>
        </p:spPr>
        <p:txBody>
          <a:bodyPr/>
          <a:lstStyle>
            <a:lvl1pPr>
              <a:defRPr>
                <a:solidFill>
                  <a:schemeClr val="bg1"/>
                </a:solidFill>
                <a:latin typeface="Open Sans" pitchFamily="2" charset="0"/>
                <a:ea typeface="Open Sans" pitchFamily="2" charset="0"/>
                <a:cs typeface="Open Sans" pitchFamily="2" charset="0"/>
              </a:defRPr>
            </a:lvl1pPr>
          </a:lstStyle>
          <a:p>
            <a:endParaRPr lang="es-ES" dirty="0"/>
          </a:p>
        </p:txBody>
      </p:sp>
      <p:sp>
        <p:nvSpPr>
          <p:cNvPr id="66" name="Google Shape;66;p59"/>
          <p:cNvSpPr txBox="1"/>
          <p:nvPr/>
        </p:nvSpPr>
        <p:spPr>
          <a:xfrm>
            <a:off x="209373" y="247209"/>
            <a:ext cx="1384662" cy="207719"/>
          </a:xfrm>
          <a:prstGeom prst="rect">
            <a:avLst/>
          </a:prstGeom>
          <a:noFill/>
          <a:ln>
            <a:noFill/>
          </a:ln>
        </p:spPr>
        <p:txBody>
          <a:bodyPr spcFirstLastPara="1" wrap="square" lIns="68569" tIns="34275" rIns="68569" bIns="3427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900" b="0" i="0" u="none" strike="noStrike" cap="none" dirty="0">
                <a:solidFill>
                  <a:schemeClr val="bg1"/>
                </a:solidFill>
                <a:latin typeface="Outfit" pitchFamily="2" charset="0"/>
                <a:ea typeface="Helvetica Neue"/>
                <a:cs typeface="Helvetica Neue"/>
                <a:sym typeface="Helvetica Neue"/>
              </a:rPr>
              <a:t>www.cells.es</a:t>
            </a:r>
            <a:endParaRPr sz="900" b="0" i="0" u="none" strike="noStrike" cap="none" dirty="0">
              <a:solidFill>
                <a:schemeClr val="bg1"/>
              </a:solidFill>
              <a:latin typeface="Outfit" pitchFamily="2" charset="0"/>
              <a:ea typeface="Helvetica Neue"/>
              <a:cs typeface="Helvetica Neue"/>
              <a:sym typeface="Helvetica Neue"/>
            </a:endParaRPr>
          </a:p>
        </p:txBody>
      </p:sp>
      <p:sp>
        <p:nvSpPr>
          <p:cNvPr id="2" name="Google Shape;48;p57">
            <a:extLst>
              <a:ext uri="{FF2B5EF4-FFF2-40B4-BE49-F238E27FC236}">
                <a16:creationId xmlns:a16="http://schemas.microsoft.com/office/drawing/2014/main" id="{61080865-8C76-1075-6630-405BFE349499}"/>
              </a:ext>
            </a:extLst>
          </p:cNvPr>
          <p:cNvSpPr txBox="1">
            <a:spLocks noGrp="1"/>
          </p:cNvSpPr>
          <p:nvPr>
            <p:ph type="title"/>
          </p:nvPr>
        </p:nvSpPr>
        <p:spPr>
          <a:xfrm>
            <a:off x="745306" y="774591"/>
            <a:ext cx="4618874" cy="1456565"/>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F2F2F2"/>
              </a:buClr>
              <a:buSzPts val="4400"/>
              <a:buFont typeface="Arial"/>
              <a:buNone/>
              <a:defRPr sz="2700" b="1" i="0" u="none" strike="noStrike" cap="none">
                <a:solidFill>
                  <a:schemeClr val="bg1"/>
                </a:solidFill>
                <a:latin typeface="Outfit" pitchFamily="2" charset="0"/>
                <a:ea typeface="Outfit" pitchFamily="2" charset="0"/>
                <a:cs typeface="Outfit" pitchFamily="2" charset="0"/>
                <a:sym typeface="Gill Sans"/>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9pPr>
          </a:lstStyle>
          <a:p>
            <a:endParaRPr dirty="0"/>
          </a:p>
        </p:txBody>
      </p:sp>
      <p:sp>
        <p:nvSpPr>
          <p:cNvPr id="4" name="Google Shape;61;p59">
            <a:extLst>
              <a:ext uri="{FF2B5EF4-FFF2-40B4-BE49-F238E27FC236}">
                <a16:creationId xmlns:a16="http://schemas.microsoft.com/office/drawing/2014/main" id="{423B2DEC-DB2E-65A4-5C91-CF6D7BD9FA8E}"/>
              </a:ext>
            </a:extLst>
          </p:cNvPr>
          <p:cNvSpPr txBox="1">
            <a:spLocks noGrp="1"/>
          </p:cNvSpPr>
          <p:nvPr>
            <p:ph type="body" idx="10"/>
          </p:nvPr>
        </p:nvSpPr>
        <p:spPr>
          <a:xfrm>
            <a:off x="745305" y="2481535"/>
            <a:ext cx="4618874" cy="854106"/>
          </a:xfrm>
          <a:prstGeom prst="rect">
            <a:avLst/>
          </a:prstGeom>
          <a:noFill/>
          <a:ln>
            <a:noFill/>
          </a:ln>
        </p:spPr>
        <p:txBody>
          <a:bodyPr spcFirstLastPara="1" wrap="square" lIns="91425" tIns="45700" rIns="91425" bIns="45700" anchor="t" anchorCtr="0">
            <a:normAutofit/>
          </a:bodyPr>
          <a:lstStyle>
            <a:lvl1pPr marL="0" marR="0" lvl="0" indent="0" algn="l" rtl="0">
              <a:lnSpc>
                <a:spcPct val="100000"/>
              </a:lnSpc>
              <a:spcBef>
                <a:spcPts val="0"/>
              </a:spcBef>
              <a:spcAft>
                <a:spcPts val="0"/>
              </a:spcAft>
              <a:buClr>
                <a:srgbClr val="152F4E"/>
              </a:buClr>
              <a:buSzPts val="1600"/>
              <a:buFont typeface="Arial" panose="020B0604020202020204" pitchFamily="34" charset="0"/>
              <a:buNone/>
              <a:defRPr sz="1200" b="0" i="0" u="none" strike="noStrike" cap="none">
                <a:solidFill>
                  <a:schemeClr val="bg1"/>
                </a:solidFill>
                <a:latin typeface="Outfit" pitchFamily="2" charset="0"/>
                <a:ea typeface="Open Sans" pitchFamily="2" charset="0"/>
                <a:cs typeface="Open Sans" pitchFamily="2" charset="0"/>
                <a:sym typeface="Gill Sans"/>
              </a:defRPr>
            </a:lvl1pPr>
            <a:lvl2pPr marL="685800" marR="0" lvl="1" indent="-171450" algn="l" rtl="0">
              <a:lnSpc>
                <a:spcPct val="90000"/>
              </a:lnSpc>
              <a:spcBef>
                <a:spcPts val="375"/>
              </a:spcBef>
              <a:spcAft>
                <a:spcPts val="0"/>
              </a:spcAft>
              <a:buClr>
                <a:schemeClr val="dk1"/>
              </a:buClr>
              <a:buSzPts val="1800"/>
              <a:buFont typeface="Arial"/>
              <a:buNone/>
              <a:defRPr sz="1050" b="0" i="0" u="none" strike="noStrike" cap="none">
                <a:solidFill>
                  <a:srgbClr val="000000"/>
                </a:solidFill>
                <a:latin typeface="Arial"/>
                <a:ea typeface="Arial"/>
                <a:cs typeface="Arial"/>
                <a:sym typeface="Arial"/>
              </a:defRPr>
            </a:lvl2pPr>
            <a:lvl3pPr marL="1028700" marR="0" lvl="2" indent="-257175" algn="l" rtl="0">
              <a:lnSpc>
                <a:spcPct val="90000"/>
              </a:lnSpc>
              <a:spcBef>
                <a:spcPts val="375"/>
              </a:spcBef>
              <a:spcAft>
                <a:spcPts val="0"/>
              </a:spcAft>
              <a:buClr>
                <a:schemeClr val="dk1"/>
              </a:buClr>
              <a:buSzPts val="1800"/>
              <a:buFont typeface="Arial"/>
              <a:buChar char="•"/>
              <a:defRPr sz="1050" b="0" i="0" u="none" strike="noStrike" cap="none">
                <a:solidFill>
                  <a:srgbClr val="000000"/>
                </a:solidFill>
                <a:latin typeface="Arial"/>
                <a:ea typeface="Arial"/>
                <a:cs typeface="Arial"/>
                <a:sym typeface="Arial"/>
              </a:defRPr>
            </a:lvl3pPr>
            <a:lvl4pPr marL="1371600" marR="0" lvl="3" indent="-257175" algn="l" rtl="0">
              <a:lnSpc>
                <a:spcPct val="90000"/>
              </a:lnSpc>
              <a:spcBef>
                <a:spcPts val="375"/>
              </a:spcBef>
              <a:spcAft>
                <a:spcPts val="0"/>
              </a:spcAft>
              <a:buClr>
                <a:schemeClr val="dk1"/>
              </a:buClr>
              <a:buSzPts val="1800"/>
              <a:buFont typeface="Arial"/>
              <a:buChar char="•"/>
              <a:defRPr sz="1050" b="0" i="0" u="none" strike="noStrike" cap="none">
                <a:solidFill>
                  <a:srgbClr val="000000"/>
                </a:solidFill>
                <a:latin typeface="Arial"/>
                <a:ea typeface="Arial"/>
                <a:cs typeface="Arial"/>
                <a:sym typeface="Arial"/>
              </a:defRPr>
            </a:lvl4pPr>
            <a:lvl5pPr marL="1714500" marR="0" lvl="4" indent="-257175" algn="l" rtl="0">
              <a:lnSpc>
                <a:spcPct val="90000"/>
              </a:lnSpc>
              <a:spcBef>
                <a:spcPts val="375"/>
              </a:spcBef>
              <a:spcAft>
                <a:spcPts val="0"/>
              </a:spcAft>
              <a:buClr>
                <a:schemeClr val="dk1"/>
              </a:buClr>
              <a:buSzPts val="1800"/>
              <a:buFont typeface="Arial"/>
              <a:buChar char="•"/>
              <a:defRPr sz="1050" b="0" i="0" u="none" strike="noStrike" cap="none">
                <a:solidFill>
                  <a:srgbClr val="000000"/>
                </a:solidFill>
                <a:latin typeface="Arial"/>
                <a:ea typeface="Arial"/>
                <a:cs typeface="Arial"/>
                <a:sym typeface="Arial"/>
              </a:defRPr>
            </a:lvl5pPr>
            <a:lvl6pPr marL="2057400" marR="0" lvl="5" indent="-257175" algn="l" rtl="0">
              <a:lnSpc>
                <a:spcPct val="90000"/>
              </a:lnSpc>
              <a:spcBef>
                <a:spcPts val="375"/>
              </a:spcBef>
              <a:spcAft>
                <a:spcPts val="0"/>
              </a:spcAft>
              <a:buClr>
                <a:schemeClr val="dk1"/>
              </a:buClr>
              <a:buSzPts val="1800"/>
              <a:buFont typeface="Arial"/>
              <a:buChar char="•"/>
              <a:defRPr sz="1050" b="0" i="0" u="none" strike="noStrike" cap="none">
                <a:solidFill>
                  <a:srgbClr val="000000"/>
                </a:solidFill>
                <a:latin typeface="Arial"/>
                <a:ea typeface="Arial"/>
                <a:cs typeface="Arial"/>
                <a:sym typeface="Arial"/>
              </a:defRPr>
            </a:lvl6pPr>
            <a:lvl7pPr marL="2400300" marR="0" lvl="6" indent="-257175" algn="l" rtl="0">
              <a:lnSpc>
                <a:spcPct val="90000"/>
              </a:lnSpc>
              <a:spcBef>
                <a:spcPts val="375"/>
              </a:spcBef>
              <a:spcAft>
                <a:spcPts val="0"/>
              </a:spcAft>
              <a:buClr>
                <a:schemeClr val="dk1"/>
              </a:buClr>
              <a:buSzPts val="1800"/>
              <a:buFont typeface="Arial"/>
              <a:buChar char="•"/>
              <a:defRPr sz="1050" b="0" i="0" u="none" strike="noStrike" cap="none">
                <a:solidFill>
                  <a:srgbClr val="000000"/>
                </a:solidFill>
                <a:latin typeface="Arial"/>
                <a:ea typeface="Arial"/>
                <a:cs typeface="Arial"/>
                <a:sym typeface="Arial"/>
              </a:defRPr>
            </a:lvl7pPr>
            <a:lvl8pPr marL="2743200" marR="0" lvl="7" indent="-257175" algn="l" rtl="0">
              <a:lnSpc>
                <a:spcPct val="90000"/>
              </a:lnSpc>
              <a:spcBef>
                <a:spcPts val="375"/>
              </a:spcBef>
              <a:spcAft>
                <a:spcPts val="0"/>
              </a:spcAft>
              <a:buClr>
                <a:schemeClr val="dk1"/>
              </a:buClr>
              <a:buSzPts val="1800"/>
              <a:buFont typeface="Arial"/>
              <a:buChar char="•"/>
              <a:defRPr sz="1050" b="0" i="0" u="none" strike="noStrike" cap="none">
                <a:solidFill>
                  <a:srgbClr val="000000"/>
                </a:solidFill>
                <a:latin typeface="Arial"/>
                <a:ea typeface="Arial"/>
                <a:cs typeface="Arial"/>
                <a:sym typeface="Arial"/>
              </a:defRPr>
            </a:lvl8pPr>
            <a:lvl9pPr marL="3086100" marR="0" lvl="8" indent="-257175" algn="l" rtl="0">
              <a:lnSpc>
                <a:spcPct val="90000"/>
              </a:lnSpc>
              <a:spcBef>
                <a:spcPts val="375"/>
              </a:spcBef>
              <a:spcAft>
                <a:spcPts val="0"/>
              </a:spcAft>
              <a:buClr>
                <a:schemeClr val="dk1"/>
              </a:buClr>
              <a:buSzPts val="1800"/>
              <a:buFont typeface="Arial"/>
              <a:buChar char="•"/>
              <a:defRPr sz="1050" b="0" i="0" u="none" strike="noStrike" cap="none">
                <a:solidFill>
                  <a:srgbClr val="000000"/>
                </a:solidFill>
                <a:latin typeface="Arial"/>
                <a:ea typeface="Arial"/>
                <a:cs typeface="Arial"/>
                <a:sym typeface="Arial"/>
              </a:defRPr>
            </a:lvl9pPr>
          </a:lstStyle>
          <a:p>
            <a:endParaRPr dirty="0"/>
          </a:p>
        </p:txBody>
      </p:sp>
      <p:pic>
        <p:nvPicPr>
          <p:cNvPr id="10" name="Picture 9">
            <a:extLst>
              <a:ext uri="{FF2B5EF4-FFF2-40B4-BE49-F238E27FC236}">
                <a16:creationId xmlns:a16="http://schemas.microsoft.com/office/drawing/2014/main" id="{2B53BF9C-865E-480E-86A1-E477F63C5DC8}"/>
              </a:ext>
            </a:extLst>
          </p:cNvPr>
          <p:cNvPicPr>
            <a:picLocks noChangeAspect="1"/>
          </p:cNvPicPr>
          <p:nvPr userDrawn="1"/>
        </p:nvPicPr>
        <p:blipFill>
          <a:blip r:embed="rId2"/>
          <a:stretch>
            <a:fillRect/>
          </a:stretch>
        </p:blipFill>
        <p:spPr>
          <a:xfrm>
            <a:off x="333732" y="6452946"/>
            <a:ext cx="1260000" cy="157845"/>
          </a:xfrm>
          <a:prstGeom prst="rect">
            <a:avLst/>
          </a:prstGeom>
        </p:spPr>
      </p:pic>
      <p:sp>
        <p:nvSpPr>
          <p:cNvPr id="9" name="Content Placeholder 2">
            <a:extLst>
              <a:ext uri="{FF2B5EF4-FFF2-40B4-BE49-F238E27FC236}">
                <a16:creationId xmlns:a16="http://schemas.microsoft.com/office/drawing/2014/main" id="{92CFE65F-86B2-4A53-9318-4483CEF77BFC}"/>
              </a:ext>
            </a:extLst>
          </p:cNvPr>
          <p:cNvSpPr>
            <a:spLocks noGrp="1"/>
          </p:cNvSpPr>
          <p:nvPr>
            <p:ph idx="13"/>
          </p:nvPr>
        </p:nvSpPr>
        <p:spPr>
          <a:xfrm>
            <a:off x="745302" y="3447358"/>
            <a:ext cx="4618874" cy="2328602"/>
          </a:xfrm>
          <a:prstGeom prst="rect">
            <a:avLst/>
          </a:prstGeom>
        </p:spPr>
        <p:txBody>
          <a:bodyPr/>
          <a:lstStyle>
            <a:lvl1pPr>
              <a:defRPr>
                <a:solidFill>
                  <a:schemeClr val="bg1"/>
                </a:solidFill>
                <a:latin typeface="+mn-lt"/>
              </a:defRPr>
            </a:lvl1pPr>
            <a:lvl2pPr marL="171450" indent="-171450" defTabSz="720000">
              <a:buClr>
                <a:schemeClr val="bg1"/>
              </a:buClr>
              <a:buFont typeface="Arial" panose="020B0604020202020204" pitchFamily="34" charset="0"/>
              <a:buChar char="•"/>
              <a:defRPr sz="900">
                <a:solidFill>
                  <a:schemeClr val="bg1"/>
                </a:solidFill>
                <a:latin typeface="+mn-lt"/>
              </a:defRPr>
            </a:lvl2pPr>
            <a:lvl3pPr marL="171450" indent="-171450" defTabSz="360000">
              <a:buFont typeface="Arial" panose="020B0604020202020204" pitchFamily="34" charset="0"/>
              <a:buChar char="•"/>
              <a:defRPr>
                <a:solidFill>
                  <a:srgbClr val="152F4E"/>
                </a:solidFill>
                <a:latin typeface="+mn-lt"/>
              </a:defRPr>
            </a:lvl3pPr>
            <a:lvl4pPr marL="288000" indent="-171450" defTabSz="360000">
              <a:buClr>
                <a:schemeClr val="bg1"/>
              </a:buClr>
              <a:buFont typeface="Arial" panose="020B0604020202020204" pitchFamily="34" charset="0"/>
              <a:buChar char="•"/>
              <a:defRPr sz="900">
                <a:solidFill>
                  <a:schemeClr val="bg1"/>
                </a:solidFill>
                <a:latin typeface="+mn-lt"/>
              </a:defRPr>
            </a:lvl4pPr>
            <a:lvl5pPr marL="396000" indent="-171450" defTabSz="360000">
              <a:buClr>
                <a:schemeClr val="bg1"/>
              </a:buClr>
              <a:buFont typeface="Arial" panose="020B0604020202020204" pitchFamily="34" charset="0"/>
              <a:buChar char="•"/>
              <a:defRPr sz="900">
                <a:solidFill>
                  <a:schemeClr val="bg1"/>
                </a:solidFill>
                <a:latin typeface="+mn-lt"/>
              </a:defRPr>
            </a:lvl5pPr>
          </a:lstStyle>
          <a:p>
            <a:pPr lvl="0"/>
            <a:r>
              <a:rPr lang="en-US" dirty="0"/>
              <a:t>Click to edit Master text styles</a:t>
            </a:r>
          </a:p>
          <a:p>
            <a:pPr lvl="1"/>
            <a:r>
              <a:rPr lang="en-US" dirty="0"/>
              <a:t>Second level</a:t>
            </a:r>
          </a:p>
          <a:p>
            <a:pPr lvl="3"/>
            <a:r>
              <a:rPr lang="en-US" dirty="0"/>
              <a:t>Third level</a:t>
            </a:r>
          </a:p>
          <a:p>
            <a:pPr lvl="4"/>
            <a:r>
              <a:rPr lang="en-US" dirty="0"/>
              <a:t>Fourth level</a:t>
            </a:r>
          </a:p>
        </p:txBody>
      </p:sp>
    </p:spTree>
    <p:extLst>
      <p:ext uri="{BB962C8B-B14F-4D97-AF65-F5344CB8AC3E}">
        <p14:creationId xmlns:p14="http://schemas.microsoft.com/office/powerpoint/2010/main" val="3167343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6_Diapositiva de título" preserve="1" userDrawn="1">
  <p:cSld name="7_Diapositiva de título">
    <p:bg>
      <p:bgPr>
        <a:solidFill>
          <a:srgbClr val="152F4E"/>
        </a:solidFill>
        <a:effectLst/>
      </p:bgPr>
    </p:bg>
    <p:spTree>
      <p:nvGrpSpPr>
        <p:cNvPr id="1" name="Shape 68"/>
        <p:cNvGrpSpPr/>
        <p:nvPr/>
      </p:nvGrpSpPr>
      <p:grpSpPr>
        <a:xfrm>
          <a:off x="0" y="0"/>
          <a:ext cx="0" cy="0"/>
          <a:chOff x="0" y="0"/>
          <a:chExt cx="0" cy="0"/>
        </a:xfrm>
      </p:grpSpPr>
      <p:sp>
        <p:nvSpPr>
          <p:cNvPr id="70" name="Google Shape;70;p60"/>
          <p:cNvSpPr txBox="1">
            <a:spLocks noGrp="1"/>
          </p:cNvSpPr>
          <p:nvPr>
            <p:ph type="title"/>
          </p:nvPr>
        </p:nvSpPr>
        <p:spPr>
          <a:xfrm>
            <a:off x="745306" y="774589"/>
            <a:ext cx="7653391" cy="580908"/>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92F56"/>
              </a:buClr>
              <a:buSzPts val="4400"/>
              <a:buFont typeface="Arial"/>
              <a:buNone/>
              <a:defRPr sz="2700" b="1" i="0" u="none" strike="noStrike" cap="none">
                <a:solidFill>
                  <a:schemeClr val="bg1"/>
                </a:solidFill>
                <a:latin typeface="Outfit" pitchFamily="2" charset="0"/>
                <a:ea typeface="Outfit" pitchFamily="2" charset="0"/>
                <a:cs typeface="Outfit" pitchFamily="2" charset="0"/>
                <a:sym typeface="Gill Sans"/>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9pPr>
          </a:lstStyle>
          <a:p>
            <a:endParaRPr lang="es-ES" dirty="0"/>
          </a:p>
        </p:txBody>
      </p:sp>
      <p:sp>
        <p:nvSpPr>
          <p:cNvPr id="72" name="Google Shape;72;p60"/>
          <p:cNvSpPr txBox="1"/>
          <p:nvPr/>
        </p:nvSpPr>
        <p:spPr>
          <a:xfrm>
            <a:off x="209373" y="247209"/>
            <a:ext cx="1384662" cy="207719"/>
          </a:xfrm>
          <a:prstGeom prst="rect">
            <a:avLst/>
          </a:prstGeom>
          <a:noFill/>
          <a:ln>
            <a:noFill/>
          </a:ln>
        </p:spPr>
        <p:txBody>
          <a:bodyPr spcFirstLastPara="1" wrap="square" lIns="68569" tIns="34275" rIns="68569" bIns="3427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900" b="0" i="0" u="none" strike="noStrike" cap="none" dirty="0">
                <a:solidFill>
                  <a:schemeClr val="bg1"/>
                </a:solidFill>
                <a:latin typeface="Outfit" pitchFamily="2" charset="0"/>
                <a:ea typeface="Helvetica Neue"/>
                <a:cs typeface="Helvetica Neue"/>
                <a:sym typeface="Helvetica Neue"/>
              </a:rPr>
              <a:t>www.cells.es</a:t>
            </a:r>
            <a:endParaRPr sz="900" b="0" i="0" u="none" strike="noStrike" cap="none" dirty="0">
              <a:solidFill>
                <a:schemeClr val="bg1"/>
              </a:solidFill>
              <a:latin typeface="Outfit" pitchFamily="2" charset="0"/>
              <a:ea typeface="Helvetica Neue"/>
              <a:cs typeface="Helvetica Neue"/>
              <a:sym typeface="Helvetica Neue"/>
            </a:endParaRPr>
          </a:p>
        </p:txBody>
      </p:sp>
      <p:pic>
        <p:nvPicPr>
          <p:cNvPr id="8" name="Picture 7">
            <a:extLst>
              <a:ext uri="{FF2B5EF4-FFF2-40B4-BE49-F238E27FC236}">
                <a16:creationId xmlns:a16="http://schemas.microsoft.com/office/drawing/2014/main" id="{0A9F0934-6FD0-493D-9467-69553F553059}"/>
              </a:ext>
            </a:extLst>
          </p:cNvPr>
          <p:cNvPicPr>
            <a:picLocks noChangeAspect="1"/>
          </p:cNvPicPr>
          <p:nvPr userDrawn="1"/>
        </p:nvPicPr>
        <p:blipFill>
          <a:blip r:embed="rId2"/>
          <a:stretch>
            <a:fillRect/>
          </a:stretch>
        </p:blipFill>
        <p:spPr>
          <a:xfrm>
            <a:off x="333732" y="6452946"/>
            <a:ext cx="1260000" cy="157845"/>
          </a:xfrm>
          <a:prstGeom prst="rect">
            <a:avLst/>
          </a:prstGeom>
        </p:spPr>
      </p:pic>
      <p:sp>
        <p:nvSpPr>
          <p:cNvPr id="7" name="Content Placeholder 2">
            <a:extLst>
              <a:ext uri="{FF2B5EF4-FFF2-40B4-BE49-F238E27FC236}">
                <a16:creationId xmlns:a16="http://schemas.microsoft.com/office/drawing/2014/main" id="{633A1C3A-0F18-4EDC-B69E-819249DE4D0F}"/>
              </a:ext>
            </a:extLst>
          </p:cNvPr>
          <p:cNvSpPr>
            <a:spLocks noGrp="1"/>
          </p:cNvSpPr>
          <p:nvPr>
            <p:ph idx="13"/>
          </p:nvPr>
        </p:nvSpPr>
        <p:spPr>
          <a:xfrm>
            <a:off x="745302" y="2185416"/>
            <a:ext cx="3560390" cy="3590544"/>
          </a:xfrm>
          <a:prstGeom prst="rect">
            <a:avLst/>
          </a:prstGeom>
        </p:spPr>
        <p:txBody>
          <a:bodyPr/>
          <a:lstStyle>
            <a:lvl1pPr>
              <a:defRPr>
                <a:solidFill>
                  <a:schemeClr val="bg1"/>
                </a:solidFill>
                <a:latin typeface="+mn-lt"/>
              </a:defRPr>
            </a:lvl1pPr>
            <a:lvl2pPr marL="171450" indent="-171450" defTabSz="720000">
              <a:buClr>
                <a:schemeClr val="bg1"/>
              </a:buClr>
              <a:buFont typeface="Arial" panose="020B0604020202020204" pitchFamily="34" charset="0"/>
              <a:buChar char="•"/>
              <a:defRPr sz="900">
                <a:solidFill>
                  <a:schemeClr val="bg1"/>
                </a:solidFill>
                <a:latin typeface="+mn-lt"/>
              </a:defRPr>
            </a:lvl2pPr>
            <a:lvl3pPr marL="171450" indent="-171450" defTabSz="360000">
              <a:buFont typeface="Arial" panose="020B0604020202020204" pitchFamily="34" charset="0"/>
              <a:buChar char="•"/>
              <a:defRPr>
                <a:solidFill>
                  <a:srgbClr val="152F4E"/>
                </a:solidFill>
                <a:latin typeface="+mn-lt"/>
              </a:defRPr>
            </a:lvl3pPr>
            <a:lvl4pPr marL="288000" indent="-171450" defTabSz="360000">
              <a:buClr>
                <a:schemeClr val="bg1"/>
              </a:buClr>
              <a:buFont typeface="Arial" panose="020B0604020202020204" pitchFamily="34" charset="0"/>
              <a:buChar char="•"/>
              <a:defRPr sz="900">
                <a:solidFill>
                  <a:schemeClr val="bg1"/>
                </a:solidFill>
                <a:latin typeface="+mn-lt"/>
              </a:defRPr>
            </a:lvl4pPr>
            <a:lvl5pPr marL="396000" indent="-171450" defTabSz="360000">
              <a:buClr>
                <a:schemeClr val="bg1"/>
              </a:buClr>
              <a:buFont typeface="Arial" panose="020B0604020202020204" pitchFamily="34" charset="0"/>
              <a:buChar char="•"/>
              <a:defRPr sz="900">
                <a:solidFill>
                  <a:schemeClr val="bg1"/>
                </a:solidFill>
                <a:latin typeface="+mn-lt"/>
              </a:defRPr>
            </a:lvl5pPr>
          </a:lstStyle>
          <a:p>
            <a:pPr lvl="0"/>
            <a:r>
              <a:rPr lang="en-US" dirty="0"/>
              <a:t>Click to edit Master text styles</a:t>
            </a:r>
          </a:p>
          <a:p>
            <a:pPr lvl="1"/>
            <a:r>
              <a:rPr lang="en-US" dirty="0"/>
              <a:t>Second level</a:t>
            </a:r>
          </a:p>
          <a:p>
            <a:pPr lvl="3"/>
            <a:r>
              <a:rPr lang="en-US" dirty="0"/>
              <a:t>Third level</a:t>
            </a:r>
          </a:p>
          <a:p>
            <a:pPr lvl="4"/>
            <a:r>
              <a:rPr lang="en-US" dirty="0"/>
              <a:t>Fourth level</a:t>
            </a:r>
          </a:p>
        </p:txBody>
      </p:sp>
      <p:sp>
        <p:nvSpPr>
          <p:cNvPr id="9" name="Content Placeholder 2">
            <a:extLst>
              <a:ext uri="{FF2B5EF4-FFF2-40B4-BE49-F238E27FC236}">
                <a16:creationId xmlns:a16="http://schemas.microsoft.com/office/drawing/2014/main" id="{A64FF94D-8C27-4A47-A433-D2C86D10DAFC}"/>
              </a:ext>
            </a:extLst>
          </p:cNvPr>
          <p:cNvSpPr>
            <a:spLocks noGrp="1"/>
          </p:cNvSpPr>
          <p:nvPr>
            <p:ph idx="14"/>
          </p:nvPr>
        </p:nvSpPr>
        <p:spPr>
          <a:xfrm>
            <a:off x="4838307" y="2185416"/>
            <a:ext cx="3560390" cy="3590544"/>
          </a:xfrm>
          <a:prstGeom prst="rect">
            <a:avLst/>
          </a:prstGeom>
        </p:spPr>
        <p:txBody>
          <a:bodyPr/>
          <a:lstStyle>
            <a:lvl1pPr>
              <a:defRPr>
                <a:solidFill>
                  <a:schemeClr val="bg1"/>
                </a:solidFill>
                <a:latin typeface="+mn-lt"/>
              </a:defRPr>
            </a:lvl1pPr>
            <a:lvl2pPr marL="171450" indent="-171450" defTabSz="720000">
              <a:buClr>
                <a:schemeClr val="bg1"/>
              </a:buClr>
              <a:buFont typeface="Arial" panose="020B0604020202020204" pitchFamily="34" charset="0"/>
              <a:buChar char="•"/>
              <a:defRPr sz="900">
                <a:solidFill>
                  <a:schemeClr val="bg1"/>
                </a:solidFill>
                <a:latin typeface="+mn-lt"/>
              </a:defRPr>
            </a:lvl2pPr>
            <a:lvl3pPr marL="171450" indent="-171450" defTabSz="360000">
              <a:buFont typeface="Arial" panose="020B0604020202020204" pitchFamily="34" charset="0"/>
              <a:buChar char="•"/>
              <a:defRPr>
                <a:solidFill>
                  <a:srgbClr val="152F4E"/>
                </a:solidFill>
                <a:latin typeface="+mn-lt"/>
              </a:defRPr>
            </a:lvl3pPr>
            <a:lvl4pPr marL="288000" indent="-171450" defTabSz="360000">
              <a:buClr>
                <a:schemeClr val="bg1"/>
              </a:buClr>
              <a:buFont typeface="Arial" panose="020B0604020202020204" pitchFamily="34" charset="0"/>
              <a:buChar char="•"/>
              <a:defRPr sz="900">
                <a:solidFill>
                  <a:schemeClr val="bg1"/>
                </a:solidFill>
                <a:latin typeface="+mn-lt"/>
              </a:defRPr>
            </a:lvl4pPr>
            <a:lvl5pPr marL="396000" indent="-171450" defTabSz="360000">
              <a:buClr>
                <a:schemeClr val="bg1"/>
              </a:buClr>
              <a:buFont typeface="Arial" panose="020B0604020202020204" pitchFamily="34" charset="0"/>
              <a:buChar char="•"/>
              <a:defRPr sz="900">
                <a:solidFill>
                  <a:schemeClr val="bg1"/>
                </a:solidFill>
                <a:latin typeface="+mn-lt"/>
              </a:defRPr>
            </a:lvl5pPr>
          </a:lstStyle>
          <a:p>
            <a:pPr lvl="0"/>
            <a:r>
              <a:rPr lang="en-US" dirty="0"/>
              <a:t>Click to edit Master text styles</a:t>
            </a:r>
          </a:p>
          <a:p>
            <a:pPr lvl="1"/>
            <a:r>
              <a:rPr lang="en-US" dirty="0"/>
              <a:t>Second level</a:t>
            </a:r>
          </a:p>
          <a:p>
            <a:pPr lvl="3"/>
            <a:r>
              <a:rPr lang="en-US" dirty="0"/>
              <a:t>Third level</a:t>
            </a:r>
          </a:p>
          <a:p>
            <a:pPr lvl="4"/>
            <a:r>
              <a:rPr lang="en-US" dirty="0"/>
              <a:t>Fourth level</a:t>
            </a:r>
          </a:p>
        </p:txBody>
      </p:sp>
    </p:spTree>
    <p:extLst>
      <p:ext uri="{BB962C8B-B14F-4D97-AF65-F5344CB8AC3E}">
        <p14:creationId xmlns:p14="http://schemas.microsoft.com/office/powerpoint/2010/main" val="4520258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4_Solo el título" preserve="1">
  <p:cSld name="6_Solo el título">
    <p:bg>
      <p:bgPr>
        <a:solidFill>
          <a:srgbClr val="152F4E"/>
        </a:solidFill>
        <a:effectLst/>
      </p:bgPr>
    </p:bg>
    <p:spTree>
      <p:nvGrpSpPr>
        <p:cNvPr id="1" name="Shape 74"/>
        <p:cNvGrpSpPr/>
        <p:nvPr/>
      </p:nvGrpSpPr>
      <p:grpSpPr>
        <a:xfrm>
          <a:off x="0" y="0"/>
          <a:ext cx="0" cy="0"/>
          <a:chOff x="0" y="0"/>
          <a:chExt cx="0" cy="0"/>
        </a:xfrm>
      </p:grpSpPr>
      <p:sp>
        <p:nvSpPr>
          <p:cNvPr id="75" name="Google Shape;75;p61"/>
          <p:cNvSpPr txBox="1"/>
          <p:nvPr/>
        </p:nvSpPr>
        <p:spPr>
          <a:xfrm>
            <a:off x="3342685" y="5342716"/>
            <a:ext cx="2458631" cy="415468"/>
          </a:xfrm>
          <a:prstGeom prst="rect">
            <a:avLst/>
          </a:prstGeom>
          <a:noFill/>
          <a:ln>
            <a:noFill/>
          </a:ln>
        </p:spPr>
        <p:txBody>
          <a:bodyPr spcFirstLastPara="1" wrap="square" lIns="68569" tIns="34275" rIns="68569" bIns="34275" anchor="t" anchorCtr="0">
            <a:spAutoFit/>
          </a:bodyPr>
          <a:lstStyle/>
          <a:p>
            <a:pPr marL="0" marR="0" lvl="0" indent="0" algn="ctr" rtl="0">
              <a:lnSpc>
                <a:spcPct val="150000"/>
              </a:lnSpc>
              <a:spcBef>
                <a:spcPts val="0"/>
              </a:spcBef>
              <a:spcAft>
                <a:spcPts val="0"/>
              </a:spcAft>
              <a:buClr>
                <a:srgbClr val="000000"/>
              </a:buClr>
              <a:buSzPts val="1100"/>
              <a:buFont typeface="Arial"/>
              <a:buNone/>
            </a:pPr>
            <a:r>
              <a:rPr lang="en-US" sz="750" b="0" i="0" u="none" strike="noStrike" cap="none" dirty="0">
                <a:solidFill>
                  <a:schemeClr val="bg1"/>
                </a:solidFill>
                <a:latin typeface="Open Sans" pitchFamily="2" charset="0"/>
                <a:ea typeface="Open Sans" pitchFamily="2" charset="0"/>
                <a:cs typeface="Open Sans" pitchFamily="2" charset="0"/>
                <a:sym typeface="Helvetica Neue"/>
              </a:rPr>
              <a:t>Cerdanyola del Vallès (Barcelona) Spain</a:t>
            </a:r>
            <a:endParaRPr sz="750" b="0" i="0" u="none" strike="noStrike" cap="none" dirty="0">
              <a:solidFill>
                <a:schemeClr val="bg1"/>
              </a:solidFill>
              <a:latin typeface="Open Sans" pitchFamily="2" charset="0"/>
              <a:ea typeface="Open Sans" pitchFamily="2" charset="0"/>
              <a:cs typeface="Open Sans" pitchFamily="2" charset="0"/>
              <a:sym typeface="Helvetica Neue"/>
            </a:endParaRPr>
          </a:p>
          <a:p>
            <a:pPr marL="0" marR="0" lvl="0" indent="0" algn="ctr" rtl="0">
              <a:lnSpc>
                <a:spcPct val="150000"/>
              </a:lnSpc>
              <a:spcBef>
                <a:spcPts val="0"/>
              </a:spcBef>
              <a:spcAft>
                <a:spcPts val="0"/>
              </a:spcAft>
              <a:buClr>
                <a:srgbClr val="000000"/>
              </a:buClr>
              <a:buSzPts val="1100"/>
              <a:buFont typeface="Arial"/>
              <a:buNone/>
            </a:pPr>
            <a:r>
              <a:rPr lang="en-US" sz="750" b="0" i="0" u="none" strike="noStrike" cap="none" dirty="0">
                <a:solidFill>
                  <a:schemeClr val="bg1"/>
                </a:solidFill>
                <a:latin typeface="Open Sans" pitchFamily="2" charset="0"/>
                <a:ea typeface="Open Sans" pitchFamily="2" charset="0"/>
                <a:cs typeface="Open Sans" pitchFamily="2" charset="0"/>
                <a:sym typeface="Helvetica Neue"/>
              </a:rPr>
              <a:t>Tel: (+34) 93 592 43 00</a:t>
            </a:r>
            <a:endParaRPr sz="750" b="0" i="0" u="none" strike="noStrike" cap="none" dirty="0">
              <a:solidFill>
                <a:schemeClr val="bg1"/>
              </a:solidFill>
              <a:latin typeface="Open Sans" pitchFamily="2" charset="0"/>
              <a:ea typeface="Open Sans" pitchFamily="2" charset="0"/>
              <a:cs typeface="Open Sans" pitchFamily="2" charset="0"/>
              <a:sym typeface="Helvetica Neue"/>
            </a:endParaRPr>
          </a:p>
        </p:txBody>
      </p:sp>
      <p:sp>
        <p:nvSpPr>
          <p:cNvPr id="76" name="Google Shape;76;p61"/>
          <p:cNvSpPr txBox="1"/>
          <p:nvPr/>
        </p:nvSpPr>
        <p:spPr>
          <a:xfrm>
            <a:off x="3418296" y="3937977"/>
            <a:ext cx="2307406" cy="253885"/>
          </a:xfrm>
          <a:prstGeom prst="rect">
            <a:avLst/>
          </a:prstGeom>
          <a:noFill/>
          <a:ln>
            <a:noFill/>
          </a:ln>
        </p:spPr>
        <p:txBody>
          <a:bodyPr spcFirstLastPara="1" wrap="square" lIns="68569" tIns="34275" rIns="68569" bIns="34275"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200" b="0" i="0" u="none" strike="noStrike" cap="none" dirty="0">
                <a:solidFill>
                  <a:schemeClr val="bg1"/>
                </a:solidFill>
                <a:latin typeface="Outfit" pitchFamily="2" charset="0"/>
                <a:ea typeface="Helvetica Neue"/>
                <a:cs typeface="Helvetica Neue"/>
                <a:sym typeface="Helvetica Neue"/>
              </a:rPr>
              <a:t>www.cells.es</a:t>
            </a:r>
            <a:endParaRPr sz="1200" b="0" i="0" u="none" strike="noStrike" cap="none" dirty="0">
              <a:solidFill>
                <a:schemeClr val="bg1"/>
              </a:solidFill>
              <a:latin typeface="Outfit" pitchFamily="2" charset="0"/>
              <a:ea typeface="Helvetica Neue"/>
              <a:cs typeface="Helvetica Neue"/>
              <a:sym typeface="Helvetica Neue"/>
            </a:endParaRPr>
          </a:p>
        </p:txBody>
      </p:sp>
      <p:pic>
        <p:nvPicPr>
          <p:cNvPr id="6" name="Picture 5">
            <a:extLst>
              <a:ext uri="{FF2B5EF4-FFF2-40B4-BE49-F238E27FC236}">
                <a16:creationId xmlns:a16="http://schemas.microsoft.com/office/drawing/2014/main" id="{89586973-0B4A-4019-A6B7-D353A28CDB58}"/>
              </a:ext>
            </a:extLst>
          </p:cNvPr>
          <p:cNvPicPr>
            <a:picLocks noChangeAspect="1"/>
          </p:cNvPicPr>
          <p:nvPr userDrawn="1"/>
        </p:nvPicPr>
        <p:blipFill>
          <a:blip r:embed="rId2"/>
          <a:stretch>
            <a:fillRect/>
          </a:stretch>
        </p:blipFill>
        <p:spPr>
          <a:xfrm>
            <a:off x="3409199" y="2528988"/>
            <a:ext cx="2325600" cy="1160686"/>
          </a:xfrm>
          <a:prstGeom prst="rect">
            <a:avLst/>
          </a:prstGeom>
        </p:spPr>
      </p:pic>
    </p:spTree>
    <p:extLst>
      <p:ext uri="{BB962C8B-B14F-4D97-AF65-F5344CB8AC3E}">
        <p14:creationId xmlns:p14="http://schemas.microsoft.com/office/powerpoint/2010/main" val="12976716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5_Solo el título" preserve="1">
  <p:cSld name="6_Solo el título">
    <p:bg>
      <p:bgPr>
        <a:solidFill>
          <a:srgbClr val="D1D8E9"/>
        </a:solidFill>
        <a:effectLst/>
      </p:bgPr>
    </p:bg>
    <p:spTree>
      <p:nvGrpSpPr>
        <p:cNvPr id="1" name="Shape 10"/>
        <p:cNvGrpSpPr/>
        <p:nvPr/>
      </p:nvGrpSpPr>
      <p:grpSpPr>
        <a:xfrm>
          <a:off x="0" y="0"/>
          <a:ext cx="0" cy="0"/>
          <a:chOff x="0" y="0"/>
          <a:chExt cx="0" cy="0"/>
        </a:xfrm>
      </p:grpSpPr>
      <p:sp>
        <p:nvSpPr>
          <p:cNvPr id="2" name="Google Shape;11;p4">
            <a:extLst>
              <a:ext uri="{FF2B5EF4-FFF2-40B4-BE49-F238E27FC236}">
                <a16:creationId xmlns:a16="http://schemas.microsoft.com/office/drawing/2014/main" id="{297C4FA2-4E85-1FDD-0369-7305884507CB}"/>
              </a:ext>
            </a:extLst>
          </p:cNvPr>
          <p:cNvSpPr txBox="1"/>
          <p:nvPr userDrawn="1"/>
        </p:nvSpPr>
        <p:spPr>
          <a:xfrm>
            <a:off x="209373" y="247209"/>
            <a:ext cx="1384662" cy="207719"/>
          </a:xfrm>
          <a:prstGeom prst="rect">
            <a:avLst/>
          </a:prstGeom>
          <a:noFill/>
          <a:ln>
            <a:noFill/>
          </a:ln>
        </p:spPr>
        <p:txBody>
          <a:bodyPr spcFirstLastPara="1" wrap="square" lIns="68569" tIns="34275" rIns="68569" bIns="3427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900" b="0" i="0" u="none" strike="noStrike" cap="none" dirty="0">
                <a:solidFill>
                  <a:srgbClr val="9D9D9C"/>
                </a:solidFill>
                <a:latin typeface="Outfit" pitchFamily="2" charset="0"/>
                <a:ea typeface="Helvetica Neue"/>
                <a:cs typeface="Helvetica Neue"/>
                <a:sym typeface="Helvetica Neue"/>
              </a:rPr>
              <a:t>www.cells.es</a:t>
            </a:r>
            <a:endParaRPr sz="900" b="0" i="0" u="none" strike="noStrike" cap="none" dirty="0">
              <a:solidFill>
                <a:srgbClr val="9D9D9C"/>
              </a:solidFill>
              <a:latin typeface="Outfit" pitchFamily="2" charset="0"/>
              <a:ea typeface="Helvetica Neue"/>
              <a:cs typeface="Helvetica Neue"/>
              <a:sym typeface="Helvetica Neue"/>
            </a:endParaRPr>
          </a:p>
        </p:txBody>
      </p:sp>
      <p:pic>
        <p:nvPicPr>
          <p:cNvPr id="5" name="Picture 4">
            <a:extLst>
              <a:ext uri="{FF2B5EF4-FFF2-40B4-BE49-F238E27FC236}">
                <a16:creationId xmlns:a16="http://schemas.microsoft.com/office/drawing/2014/main" id="{0D0770DD-36F1-4C32-9817-A0F1C51B0114}"/>
              </a:ext>
            </a:extLst>
          </p:cNvPr>
          <p:cNvPicPr>
            <a:picLocks noChangeAspect="1"/>
          </p:cNvPicPr>
          <p:nvPr userDrawn="1"/>
        </p:nvPicPr>
        <p:blipFill>
          <a:blip r:embed="rId2"/>
          <a:stretch>
            <a:fillRect/>
          </a:stretch>
        </p:blipFill>
        <p:spPr>
          <a:xfrm>
            <a:off x="850962" y="1096473"/>
            <a:ext cx="2152800" cy="1074443"/>
          </a:xfrm>
          <a:prstGeom prst="rect">
            <a:avLst/>
          </a:prstGeom>
        </p:spPr>
      </p:pic>
    </p:spTree>
    <p:extLst>
      <p:ext uri="{BB962C8B-B14F-4D97-AF65-F5344CB8AC3E}">
        <p14:creationId xmlns:p14="http://schemas.microsoft.com/office/powerpoint/2010/main" val="1611794545"/>
      </p:ext>
    </p:extLst>
  </p:cSld>
  <p:clrMapOvr>
    <a:masterClrMapping/>
  </p:clrMapOvr>
  <p:extLst>
    <p:ext uri="{DCECCB84-F9BA-43D5-87BE-67443E8EF086}">
      <p15:sldGuideLst xmlns:p15="http://schemas.microsoft.com/office/powerpoint/2012/main">
        <p15:guide id="1" orient="horz" pos="2137" userDrawn="1">
          <p15:clr>
            <a:srgbClr val="FBAE40"/>
          </p15:clr>
        </p15:guide>
        <p15:guide id="2" pos="2863"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5_Solo el título" preserve="1" userDrawn="1">
  <p:cSld name="6_Solo el título">
    <p:bg>
      <p:bgPr>
        <a:solidFill>
          <a:srgbClr val="D1D8E9"/>
        </a:solidFill>
        <a:effectLst/>
      </p:bgPr>
    </p:bg>
    <p:spTree>
      <p:nvGrpSpPr>
        <p:cNvPr id="1" name="Shape 138"/>
        <p:cNvGrpSpPr/>
        <p:nvPr/>
      </p:nvGrpSpPr>
      <p:grpSpPr>
        <a:xfrm>
          <a:off x="0" y="0"/>
          <a:ext cx="0" cy="0"/>
          <a:chOff x="0" y="0"/>
          <a:chExt cx="0" cy="0"/>
        </a:xfrm>
      </p:grpSpPr>
      <p:sp>
        <p:nvSpPr>
          <p:cNvPr id="141" name="Google Shape;141;p63"/>
          <p:cNvSpPr>
            <a:spLocks noGrp="1"/>
          </p:cNvSpPr>
          <p:nvPr>
            <p:ph type="pic" idx="2"/>
          </p:nvPr>
        </p:nvSpPr>
        <p:spPr>
          <a:xfrm>
            <a:off x="-4870" y="4197096"/>
            <a:ext cx="9153739" cy="2660904"/>
          </a:xfrm>
          <a:prstGeom prst="rect">
            <a:avLst/>
          </a:prstGeom>
          <a:noFill/>
          <a:ln>
            <a:noFill/>
          </a:ln>
        </p:spPr>
        <p:txBody>
          <a:bodyPr/>
          <a:lstStyle>
            <a:lvl1pPr>
              <a:defRPr>
                <a:solidFill>
                  <a:srgbClr val="152F4E"/>
                </a:solidFill>
                <a:latin typeface="Open Sans" pitchFamily="2" charset="0"/>
                <a:ea typeface="Open Sans" pitchFamily="2" charset="0"/>
                <a:cs typeface="Open Sans" pitchFamily="2" charset="0"/>
              </a:defRPr>
            </a:lvl1pPr>
          </a:lstStyle>
          <a:p>
            <a:endParaRPr lang="es-ES" dirty="0"/>
          </a:p>
        </p:txBody>
      </p:sp>
      <p:sp>
        <p:nvSpPr>
          <p:cNvPr id="2" name="Google Shape;11;p4">
            <a:extLst>
              <a:ext uri="{FF2B5EF4-FFF2-40B4-BE49-F238E27FC236}">
                <a16:creationId xmlns:a16="http://schemas.microsoft.com/office/drawing/2014/main" id="{0DA85410-610C-A5B5-AF2D-DAB92A03AD37}"/>
              </a:ext>
            </a:extLst>
          </p:cNvPr>
          <p:cNvSpPr txBox="1"/>
          <p:nvPr userDrawn="1"/>
        </p:nvSpPr>
        <p:spPr>
          <a:xfrm>
            <a:off x="209373" y="247209"/>
            <a:ext cx="1384662" cy="207719"/>
          </a:xfrm>
          <a:prstGeom prst="rect">
            <a:avLst/>
          </a:prstGeom>
          <a:noFill/>
          <a:ln>
            <a:noFill/>
          </a:ln>
        </p:spPr>
        <p:txBody>
          <a:bodyPr spcFirstLastPara="1" wrap="square" lIns="68569" tIns="34275" rIns="68569" bIns="3427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900" b="0" i="0" u="none" strike="noStrike" cap="none" dirty="0">
                <a:solidFill>
                  <a:srgbClr val="9D9D9C"/>
                </a:solidFill>
                <a:latin typeface="Outfit" pitchFamily="2" charset="0"/>
                <a:ea typeface="Helvetica Neue"/>
                <a:cs typeface="Helvetica Neue"/>
                <a:sym typeface="Helvetica Neue"/>
              </a:rPr>
              <a:t>www.cells.es</a:t>
            </a:r>
            <a:endParaRPr sz="900" b="0" i="0" u="none" strike="noStrike" cap="none" dirty="0">
              <a:solidFill>
                <a:srgbClr val="9D9D9C"/>
              </a:solidFill>
              <a:latin typeface="Outfit" pitchFamily="2" charset="0"/>
              <a:ea typeface="Helvetica Neue"/>
              <a:cs typeface="Helvetica Neue"/>
              <a:sym typeface="Helvetica Neue"/>
            </a:endParaRPr>
          </a:p>
        </p:txBody>
      </p:sp>
      <p:sp>
        <p:nvSpPr>
          <p:cNvPr id="3" name="Google Shape;140;p63">
            <a:extLst>
              <a:ext uri="{FF2B5EF4-FFF2-40B4-BE49-F238E27FC236}">
                <a16:creationId xmlns:a16="http://schemas.microsoft.com/office/drawing/2014/main" id="{C5FB56A6-9067-43C3-C0D1-5101AE363AA7}"/>
              </a:ext>
            </a:extLst>
          </p:cNvPr>
          <p:cNvSpPr txBox="1">
            <a:spLocks noGrp="1"/>
          </p:cNvSpPr>
          <p:nvPr>
            <p:ph type="title"/>
          </p:nvPr>
        </p:nvSpPr>
        <p:spPr>
          <a:xfrm>
            <a:off x="482346" y="2445582"/>
            <a:ext cx="8179308" cy="58090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3000" b="1" i="0" u="none" strike="noStrike" cap="none">
                <a:solidFill>
                  <a:srgbClr val="152F4E"/>
                </a:solidFill>
                <a:latin typeface="Outfit" pitchFamily="2" charset="0"/>
                <a:ea typeface="Outfit" pitchFamily="2" charset="0"/>
                <a:cs typeface="Outfit" pitchFamily="2" charset="0"/>
                <a:sym typeface="Gill Sans"/>
              </a:defRPr>
            </a:lvl1pPr>
            <a:lvl2pPr marR="0" lvl="1"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9pPr>
          </a:lstStyle>
          <a:p>
            <a:endParaRPr lang="es-ES" dirty="0"/>
          </a:p>
        </p:txBody>
      </p:sp>
      <p:pic>
        <p:nvPicPr>
          <p:cNvPr id="7" name="Picture 6">
            <a:extLst>
              <a:ext uri="{FF2B5EF4-FFF2-40B4-BE49-F238E27FC236}">
                <a16:creationId xmlns:a16="http://schemas.microsoft.com/office/drawing/2014/main" id="{6E42C683-448F-4267-829E-11B8A9A74491}"/>
              </a:ext>
            </a:extLst>
          </p:cNvPr>
          <p:cNvPicPr>
            <a:picLocks noChangeAspect="1"/>
          </p:cNvPicPr>
          <p:nvPr userDrawn="1"/>
        </p:nvPicPr>
        <p:blipFill>
          <a:blip r:embed="rId2"/>
          <a:stretch>
            <a:fillRect/>
          </a:stretch>
        </p:blipFill>
        <p:spPr>
          <a:xfrm>
            <a:off x="524550" y="1018187"/>
            <a:ext cx="1800000" cy="898364"/>
          </a:xfrm>
          <a:prstGeom prst="rect">
            <a:avLst/>
          </a:prstGeom>
        </p:spPr>
      </p:pic>
    </p:spTree>
    <p:extLst>
      <p:ext uri="{BB962C8B-B14F-4D97-AF65-F5344CB8AC3E}">
        <p14:creationId xmlns:p14="http://schemas.microsoft.com/office/powerpoint/2010/main" val="3950461820"/>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37" userDrawn="1">
          <p15:clr>
            <a:srgbClr val="FBAE40"/>
          </p15:clr>
        </p15:guide>
        <p15:guide id="2" pos="2863"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5_Solo el título" preserve="1" userDrawn="1">
  <p:cSld name="6_Solo el título">
    <p:bg>
      <p:bgPr>
        <a:solidFill>
          <a:srgbClr val="D1D8E9"/>
        </a:solidFill>
        <a:effectLst/>
      </p:bgPr>
    </p:bg>
    <p:spTree>
      <p:nvGrpSpPr>
        <p:cNvPr id="1" name="Shape 138"/>
        <p:cNvGrpSpPr/>
        <p:nvPr/>
      </p:nvGrpSpPr>
      <p:grpSpPr>
        <a:xfrm>
          <a:off x="0" y="0"/>
          <a:ext cx="0" cy="0"/>
          <a:chOff x="0" y="0"/>
          <a:chExt cx="0" cy="0"/>
        </a:xfrm>
      </p:grpSpPr>
      <p:sp>
        <p:nvSpPr>
          <p:cNvPr id="2" name="Google Shape;41;p56">
            <a:extLst>
              <a:ext uri="{FF2B5EF4-FFF2-40B4-BE49-F238E27FC236}">
                <a16:creationId xmlns:a16="http://schemas.microsoft.com/office/drawing/2014/main" id="{D2E74852-727F-67A6-D1B3-119BBA68CC4A}"/>
              </a:ext>
            </a:extLst>
          </p:cNvPr>
          <p:cNvSpPr>
            <a:spLocks noGrp="1"/>
          </p:cNvSpPr>
          <p:nvPr>
            <p:ph type="pic" idx="10"/>
          </p:nvPr>
        </p:nvSpPr>
        <p:spPr>
          <a:xfrm>
            <a:off x="4305783" y="0"/>
            <a:ext cx="4847957" cy="6858000"/>
          </a:xfrm>
          <a:prstGeom prst="rect">
            <a:avLst/>
          </a:prstGeom>
          <a:noFill/>
          <a:ln>
            <a:noFill/>
          </a:ln>
        </p:spPr>
        <p:txBody>
          <a:bodyPr/>
          <a:lstStyle>
            <a:lvl1pPr>
              <a:defRPr>
                <a:solidFill>
                  <a:srgbClr val="152F4E"/>
                </a:solidFill>
                <a:latin typeface="Open Sans" pitchFamily="2" charset="0"/>
                <a:ea typeface="Open Sans" pitchFamily="2" charset="0"/>
                <a:cs typeface="Open Sans" pitchFamily="2" charset="0"/>
              </a:defRPr>
            </a:lvl1pPr>
          </a:lstStyle>
          <a:p>
            <a:endParaRPr lang="es-ES" dirty="0"/>
          </a:p>
        </p:txBody>
      </p:sp>
      <p:sp>
        <p:nvSpPr>
          <p:cNvPr id="3" name="Google Shape;11;p4">
            <a:extLst>
              <a:ext uri="{FF2B5EF4-FFF2-40B4-BE49-F238E27FC236}">
                <a16:creationId xmlns:a16="http://schemas.microsoft.com/office/drawing/2014/main" id="{5BC38C54-B889-5384-4B9C-C10C6839F3C4}"/>
              </a:ext>
            </a:extLst>
          </p:cNvPr>
          <p:cNvSpPr txBox="1"/>
          <p:nvPr userDrawn="1"/>
        </p:nvSpPr>
        <p:spPr>
          <a:xfrm>
            <a:off x="209373" y="247209"/>
            <a:ext cx="1384662" cy="207719"/>
          </a:xfrm>
          <a:prstGeom prst="rect">
            <a:avLst/>
          </a:prstGeom>
          <a:noFill/>
          <a:ln>
            <a:noFill/>
          </a:ln>
        </p:spPr>
        <p:txBody>
          <a:bodyPr spcFirstLastPara="1" wrap="square" lIns="68569" tIns="34275" rIns="68569" bIns="3427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900" b="0" i="0" u="none" strike="noStrike" cap="none" dirty="0">
                <a:solidFill>
                  <a:srgbClr val="9D9D9C"/>
                </a:solidFill>
                <a:latin typeface="Outfit" pitchFamily="2" charset="0"/>
                <a:ea typeface="Helvetica Neue"/>
                <a:cs typeface="Helvetica Neue"/>
                <a:sym typeface="Helvetica Neue"/>
              </a:rPr>
              <a:t>www.cells.es</a:t>
            </a:r>
            <a:endParaRPr sz="900" b="0" i="0" u="none" strike="noStrike" cap="none" dirty="0">
              <a:solidFill>
                <a:srgbClr val="9D9D9C"/>
              </a:solidFill>
              <a:latin typeface="Outfit" pitchFamily="2" charset="0"/>
              <a:ea typeface="Helvetica Neue"/>
              <a:cs typeface="Helvetica Neue"/>
              <a:sym typeface="Helvetica Neue"/>
            </a:endParaRPr>
          </a:p>
        </p:txBody>
      </p:sp>
      <p:sp>
        <p:nvSpPr>
          <p:cNvPr id="4" name="Google Shape;140;p63">
            <a:extLst>
              <a:ext uri="{FF2B5EF4-FFF2-40B4-BE49-F238E27FC236}">
                <a16:creationId xmlns:a16="http://schemas.microsoft.com/office/drawing/2014/main" id="{B101BD4F-55A1-4CEE-FD7C-13E86B8D20F8}"/>
              </a:ext>
            </a:extLst>
          </p:cNvPr>
          <p:cNvSpPr txBox="1">
            <a:spLocks noGrp="1"/>
          </p:cNvSpPr>
          <p:nvPr>
            <p:ph type="title"/>
          </p:nvPr>
        </p:nvSpPr>
        <p:spPr>
          <a:xfrm>
            <a:off x="482347" y="2531782"/>
            <a:ext cx="3328619" cy="3530693"/>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3000" b="1" i="0" u="none" strike="noStrike" cap="none">
                <a:solidFill>
                  <a:srgbClr val="152F4E"/>
                </a:solidFill>
                <a:latin typeface="Outfit" pitchFamily="2" charset="0"/>
                <a:ea typeface="Outfit" pitchFamily="2" charset="0"/>
                <a:cs typeface="Outfit" pitchFamily="2" charset="0"/>
                <a:sym typeface="Gill Sans"/>
              </a:defRPr>
            </a:lvl1pPr>
            <a:lvl2pPr marR="0" lvl="1"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9pPr>
          </a:lstStyle>
          <a:p>
            <a:endParaRPr lang="es-ES" dirty="0"/>
          </a:p>
        </p:txBody>
      </p:sp>
      <p:pic>
        <p:nvPicPr>
          <p:cNvPr id="7" name="Picture 6">
            <a:extLst>
              <a:ext uri="{FF2B5EF4-FFF2-40B4-BE49-F238E27FC236}">
                <a16:creationId xmlns:a16="http://schemas.microsoft.com/office/drawing/2014/main" id="{CFF89399-E368-4E43-9EB6-C2A55B5801D6}"/>
              </a:ext>
            </a:extLst>
          </p:cNvPr>
          <p:cNvPicPr>
            <a:picLocks noChangeAspect="1"/>
          </p:cNvPicPr>
          <p:nvPr userDrawn="1"/>
        </p:nvPicPr>
        <p:blipFill>
          <a:blip r:embed="rId2"/>
          <a:stretch>
            <a:fillRect/>
          </a:stretch>
        </p:blipFill>
        <p:spPr>
          <a:xfrm>
            <a:off x="524550" y="1018187"/>
            <a:ext cx="1800000" cy="898364"/>
          </a:xfrm>
          <a:prstGeom prst="rect">
            <a:avLst/>
          </a:prstGeom>
        </p:spPr>
      </p:pic>
    </p:spTree>
    <p:extLst>
      <p:ext uri="{BB962C8B-B14F-4D97-AF65-F5344CB8AC3E}">
        <p14:creationId xmlns:p14="http://schemas.microsoft.com/office/powerpoint/2010/main" val="2726234752"/>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37" userDrawn="1">
          <p15:clr>
            <a:srgbClr val="FBAE40"/>
          </p15:clr>
        </p15:guide>
        <p15:guide id="2" pos="2863"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1_Diapositiva de título" preserve="1" userDrawn="1">
  <p:cSld name="2_Diapositiva de título">
    <p:bg>
      <p:bgPr>
        <a:solidFill>
          <a:srgbClr val="D1D8E9"/>
        </a:solidFill>
        <a:effectLst/>
      </p:bgPr>
    </p:bg>
    <p:spTree>
      <p:nvGrpSpPr>
        <p:cNvPr id="1" name="Shape 24"/>
        <p:cNvGrpSpPr/>
        <p:nvPr/>
      </p:nvGrpSpPr>
      <p:grpSpPr>
        <a:xfrm>
          <a:off x="0" y="0"/>
          <a:ext cx="0" cy="0"/>
          <a:chOff x="0" y="0"/>
          <a:chExt cx="0" cy="0"/>
        </a:xfrm>
      </p:grpSpPr>
      <p:sp>
        <p:nvSpPr>
          <p:cNvPr id="25" name="Google Shape;25;p51"/>
          <p:cNvSpPr txBox="1">
            <a:spLocks noGrp="1"/>
          </p:cNvSpPr>
          <p:nvPr>
            <p:ph type="title"/>
          </p:nvPr>
        </p:nvSpPr>
        <p:spPr>
          <a:xfrm>
            <a:off x="745305" y="774589"/>
            <a:ext cx="7817398" cy="58090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2700" b="1" i="0" u="none" strike="noStrike" cap="none">
                <a:solidFill>
                  <a:srgbClr val="152F4E"/>
                </a:solidFill>
                <a:latin typeface="Outfit" pitchFamily="2" charset="0"/>
                <a:ea typeface="Outfit" pitchFamily="2" charset="0"/>
                <a:cs typeface="Outfit" pitchFamily="2" charset="0"/>
                <a:sym typeface="Gill Sans"/>
              </a:defRPr>
            </a:lvl1pPr>
            <a:lvl2pPr marR="0" lvl="1"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9pPr>
          </a:lstStyle>
          <a:p>
            <a:endParaRPr dirty="0"/>
          </a:p>
        </p:txBody>
      </p:sp>
      <p:sp>
        <p:nvSpPr>
          <p:cNvPr id="2" name="Google Shape;11;p4">
            <a:extLst>
              <a:ext uri="{FF2B5EF4-FFF2-40B4-BE49-F238E27FC236}">
                <a16:creationId xmlns:a16="http://schemas.microsoft.com/office/drawing/2014/main" id="{C97CCA8B-F6BE-60EF-6BAB-078D78C3C197}"/>
              </a:ext>
            </a:extLst>
          </p:cNvPr>
          <p:cNvSpPr txBox="1"/>
          <p:nvPr userDrawn="1"/>
        </p:nvSpPr>
        <p:spPr>
          <a:xfrm>
            <a:off x="209373" y="247209"/>
            <a:ext cx="1384662" cy="207719"/>
          </a:xfrm>
          <a:prstGeom prst="rect">
            <a:avLst/>
          </a:prstGeom>
          <a:noFill/>
          <a:ln>
            <a:noFill/>
          </a:ln>
        </p:spPr>
        <p:txBody>
          <a:bodyPr spcFirstLastPara="1" wrap="square" lIns="68569" tIns="34275" rIns="68569" bIns="3427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900" b="0" i="0" u="none" strike="noStrike" cap="none" dirty="0">
                <a:solidFill>
                  <a:srgbClr val="9D9D9C"/>
                </a:solidFill>
                <a:latin typeface="Outfit" pitchFamily="2" charset="0"/>
                <a:ea typeface="Helvetica Neue"/>
                <a:cs typeface="Helvetica Neue"/>
                <a:sym typeface="Helvetica Neue"/>
              </a:rPr>
              <a:t>www.cells.es</a:t>
            </a:r>
            <a:endParaRPr sz="900" b="0" i="0" u="none" strike="noStrike" cap="none" dirty="0">
              <a:solidFill>
                <a:srgbClr val="9D9D9C"/>
              </a:solidFill>
              <a:latin typeface="Outfit" pitchFamily="2" charset="0"/>
              <a:ea typeface="Helvetica Neue"/>
              <a:cs typeface="Helvetica Neue"/>
              <a:sym typeface="Helvetica Neue"/>
            </a:endParaRPr>
          </a:p>
        </p:txBody>
      </p:sp>
      <p:pic>
        <p:nvPicPr>
          <p:cNvPr id="7" name="Picture 6">
            <a:extLst>
              <a:ext uri="{FF2B5EF4-FFF2-40B4-BE49-F238E27FC236}">
                <a16:creationId xmlns:a16="http://schemas.microsoft.com/office/drawing/2014/main" id="{CD88EFFB-09B6-41CA-B79E-76C29E22889A}"/>
              </a:ext>
            </a:extLst>
          </p:cNvPr>
          <p:cNvPicPr>
            <a:picLocks noChangeAspect="1"/>
          </p:cNvPicPr>
          <p:nvPr userDrawn="1"/>
        </p:nvPicPr>
        <p:blipFill>
          <a:blip r:embed="rId2"/>
          <a:stretch>
            <a:fillRect/>
          </a:stretch>
        </p:blipFill>
        <p:spPr>
          <a:xfrm>
            <a:off x="307564" y="6452946"/>
            <a:ext cx="1260000" cy="157845"/>
          </a:xfrm>
          <a:prstGeom prst="rect">
            <a:avLst/>
          </a:prstGeom>
        </p:spPr>
      </p:pic>
      <p:sp>
        <p:nvSpPr>
          <p:cNvPr id="6" name="Content Placeholder 2">
            <a:extLst>
              <a:ext uri="{FF2B5EF4-FFF2-40B4-BE49-F238E27FC236}">
                <a16:creationId xmlns:a16="http://schemas.microsoft.com/office/drawing/2014/main" id="{65589D06-30B1-475D-BBA6-99584A02DEFE}"/>
              </a:ext>
            </a:extLst>
          </p:cNvPr>
          <p:cNvSpPr>
            <a:spLocks noGrp="1"/>
          </p:cNvSpPr>
          <p:nvPr>
            <p:ph idx="1"/>
          </p:nvPr>
        </p:nvSpPr>
        <p:spPr>
          <a:xfrm>
            <a:off x="745306" y="3368040"/>
            <a:ext cx="3826694" cy="2283976"/>
          </a:xfrm>
          <a:prstGeom prst="rect">
            <a:avLst/>
          </a:prstGeom>
        </p:spPr>
        <p:txBody>
          <a:bodyPr/>
          <a:lstStyle>
            <a:lvl1pPr>
              <a:defRPr>
                <a:solidFill>
                  <a:srgbClr val="152F4E"/>
                </a:solidFill>
                <a:latin typeface="+mn-lt"/>
              </a:defRPr>
            </a:lvl1pPr>
            <a:lvl2pPr marL="171450" indent="-171450" defTabSz="720000">
              <a:buFont typeface="Arial" panose="020B0604020202020204" pitchFamily="34" charset="0"/>
              <a:buChar char="•"/>
              <a:defRPr sz="900">
                <a:solidFill>
                  <a:srgbClr val="152F4E"/>
                </a:solidFill>
                <a:latin typeface="+mn-lt"/>
              </a:defRPr>
            </a:lvl2pPr>
            <a:lvl3pPr marL="171450" indent="-171450" defTabSz="360000">
              <a:buFont typeface="Arial" panose="020B0604020202020204" pitchFamily="34" charset="0"/>
              <a:buChar char="•"/>
              <a:defRPr>
                <a:solidFill>
                  <a:srgbClr val="152F4E"/>
                </a:solidFill>
                <a:latin typeface="+mn-lt"/>
              </a:defRPr>
            </a:lvl3pPr>
            <a:lvl4pPr marL="288000" indent="-171450" defTabSz="360000">
              <a:buFont typeface="Arial" panose="020B0604020202020204" pitchFamily="34" charset="0"/>
              <a:buChar char="•"/>
              <a:defRPr sz="900">
                <a:solidFill>
                  <a:srgbClr val="152F4E"/>
                </a:solidFill>
                <a:latin typeface="+mn-lt"/>
              </a:defRPr>
            </a:lvl4pPr>
            <a:lvl5pPr marL="396000" indent="-171450" defTabSz="360000">
              <a:buFont typeface="Arial" panose="020B0604020202020204" pitchFamily="34" charset="0"/>
              <a:buChar char="•"/>
              <a:defRPr sz="900">
                <a:solidFill>
                  <a:srgbClr val="152F4E"/>
                </a:solidFill>
                <a:latin typeface="+mn-lt"/>
              </a:defRPr>
            </a:lvl5pPr>
          </a:lstStyle>
          <a:p>
            <a:pPr lvl="0"/>
            <a:r>
              <a:rPr lang="en-US" dirty="0"/>
              <a:t>Click to edit Master text styles</a:t>
            </a:r>
          </a:p>
          <a:p>
            <a:pPr lvl="1"/>
            <a:r>
              <a:rPr lang="en-US" dirty="0"/>
              <a:t>Second level</a:t>
            </a:r>
          </a:p>
          <a:p>
            <a:pPr lvl="3"/>
            <a:r>
              <a:rPr lang="en-US" dirty="0"/>
              <a:t>Third level</a:t>
            </a:r>
          </a:p>
          <a:p>
            <a:pPr lvl="4"/>
            <a:r>
              <a:rPr lang="en-US" dirty="0"/>
              <a:t>Fourth level</a:t>
            </a:r>
          </a:p>
        </p:txBody>
      </p:sp>
    </p:spTree>
    <p:extLst>
      <p:ext uri="{BB962C8B-B14F-4D97-AF65-F5344CB8AC3E}">
        <p14:creationId xmlns:p14="http://schemas.microsoft.com/office/powerpoint/2010/main" val="38010253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5_Solo el título" preserve="1" userDrawn="1">
  <p:cSld name="6_Solo el título">
    <p:bg>
      <p:bgRef idx="1001">
        <a:schemeClr val="bg1"/>
      </p:bgRef>
    </p:bg>
    <p:spTree>
      <p:nvGrpSpPr>
        <p:cNvPr id="1" name="Shape 138"/>
        <p:cNvGrpSpPr/>
        <p:nvPr/>
      </p:nvGrpSpPr>
      <p:grpSpPr>
        <a:xfrm>
          <a:off x="0" y="0"/>
          <a:ext cx="0" cy="0"/>
          <a:chOff x="0" y="0"/>
          <a:chExt cx="0" cy="0"/>
        </a:xfrm>
      </p:grpSpPr>
      <p:sp>
        <p:nvSpPr>
          <p:cNvPr id="140" name="Google Shape;140;p63"/>
          <p:cNvSpPr txBox="1">
            <a:spLocks noGrp="1"/>
          </p:cNvSpPr>
          <p:nvPr>
            <p:ph type="title"/>
          </p:nvPr>
        </p:nvSpPr>
        <p:spPr>
          <a:xfrm>
            <a:off x="482347" y="2531782"/>
            <a:ext cx="3328619" cy="3530693"/>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3000" b="1" i="0" u="none" strike="noStrike" cap="none">
                <a:solidFill>
                  <a:srgbClr val="152F4E"/>
                </a:solidFill>
                <a:latin typeface="Outfit" pitchFamily="2" charset="0"/>
                <a:ea typeface="Outfit" pitchFamily="2" charset="0"/>
                <a:cs typeface="Outfit" pitchFamily="2" charset="0"/>
                <a:sym typeface="Gill Sans"/>
              </a:defRPr>
            </a:lvl1pPr>
            <a:lvl2pPr marR="0" lvl="1"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9pPr>
          </a:lstStyle>
          <a:p>
            <a:endParaRPr lang="es-ES" dirty="0"/>
          </a:p>
        </p:txBody>
      </p:sp>
      <p:sp>
        <p:nvSpPr>
          <p:cNvPr id="2" name="Google Shape;41;p56">
            <a:extLst>
              <a:ext uri="{FF2B5EF4-FFF2-40B4-BE49-F238E27FC236}">
                <a16:creationId xmlns:a16="http://schemas.microsoft.com/office/drawing/2014/main" id="{D2E74852-727F-67A6-D1B3-119BBA68CC4A}"/>
              </a:ext>
            </a:extLst>
          </p:cNvPr>
          <p:cNvSpPr>
            <a:spLocks noGrp="1"/>
          </p:cNvSpPr>
          <p:nvPr>
            <p:ph type="pic" idx="10"/>
          </p:nvPr>
        </p:nvSpPr>
        <p:spPr>
          <a:xfrm>
            <a:off x="4305783" y="0"/>
            <a:ext cx="4847957" cy="6858000"/>
          </a:xfrm>
          <a:prstGeom prst="rect">
            <a:avLst/>
          </a:prstGeom>
          <a:noFill/>
          <a:ln>
            <a:noFill/>
          </a:ln>
        </p:spPr>
        <p:txBody>
          <a:bodyPr/>
          <a:lstStyle>
            <a:lvl1pPr>
              <a:defRPr>
                <a:solidFill>
                  <a:srgbClr val="152F4E"/>
                </a:solidFill>
                <a:latin typeface="Open Sans" pitchFamily="2" charset="0"/>
                <a:ea typeface="Open Sans" pitchFamily="2" charset="0"/>
                <a:cs typeface="Open Sans" pitchFamily="2" charset="0"/>
              </a:defRPr>
            </a:lvl1pPr>
          </a:lstStyle>
          <a:p>
            <a:endParaRPr lang="es-ES" dirty="0"/>
          </a:p>
        </p:txBody>
      </p:sp>
      <p:sp>
        <p:nvSpPr>
          <p:cNvPr id="3" name="Google Shape;11;p4">
            <a:extLst>
              <a:ext uri="{FF2B5EF4-FFF2-40B4-BE49-F238E27FC236}">
                <a16:creationId xmlns:a16="http://schemas.microsoft.com/office/drawing/2014/main" id="{B1613DBE-4D6C-7E0C-217E-A749E69E3878}"/>
              </a:ext>
            </a:extLst>
          </p:cNvPr>
          <p:cNvSpPr txBox="1"/>
          <p:nvPr userDrawn="1"/>
        </p:nvSpPr>
        <p:spPr>
          <a:xfrm>
            <a:off x="209373" y="247209"/>
            <a:ext cx="1384662" cy="207719"/>
          </a:xfrm>
          <a:prstGeom prst="rect">
            <a:avLst/>
          </a:prstGeom>
          <a:noFill/>
          <a:ln>
            <a:noFill/>
          </a:ln>
        </p:spPr>
        <p:txBody>
          <a:bodyPr spcFirstLastPara="1" wrap="square" lIns="68569" tIns="34275" rIns="68569" bIns="3427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900" b="0" i="0" u="none" strike="noStrike" cap="none" dirty="0">
                <a:solidFill>
                  <a:srgbClr val="9D9D9C"/>
                </a:solidFill>
                <a:latin typeface="Outfit" pitchFamily="2" charset="0"/>
                <a:ea typeface="Helvetica Neue"/>
                <a:cs typeface="Helvetica Neue"/>
                <a:sym typeface="Helvetica Neue"/>
              </a:rPr>
              <a:t>www.cells.es</a:t>
            </a:r>
            <a:endParaRPr sz="900" b="0" i="0" u="none" strike="noStrike" cap="none" dirty="0">
              <a:solidFill>
                <a:srgbClr val="9D9D9C"/>
              </a:solidFill>
              <a:latin typeface="Outfit" pitchFamily="2" charset="0"/>
              <a:ea typeface="Helvetica Neue"/>
              <a:cs typeface="Helvetica Neue"/>
              <a:sym typeface="Helvetica Neue"/>
            </a:endParaRPr>
          </a:p>
        </p:txBody>
      </p:sp>
      <p:pic>
        <p:nvPicPr>
          <p:cNvPr id="7" name="Picture 6">
            <a:extLst>
              <a:ext uri="{FF2B5EF4-FFF2-40B4-BE49-F238E27FC236}">
                <a16:creationId xmlns:a16="http://schemas.microsoft.com/office/drawing/2014/main" id="{493106E9-ED5A-47CC-B931-EC3E95D10047}"/>
              </a:ext>
            </a:extLst>
          </p:cNvPr>
          <p:cNvPicPr>
            <a:picLocks noChangeAspect="1"/>
          </p:cNvPicPr>
          <p:nvPr userDrawn="1"/>
        </p:nvPicPr>
        <p:blipFill>
          <a:blip r:embed="rId2"/>
          <a:stretch>
            <a:fillRect/>
          </a:stretch>
        </p:blipFill>
        <p:spPr>
          <a:xfrm>
            <a:off x="524550" y="1018187"/>
            <a:ext cx="1800000" cy="898364"/>
          </a:xfrm>
          <a:prstGeom prst="rect">
            <a:avLst/>
          </a:prstGeom>
        </p:spPr>
      </p:pic>
    </p:spTree>
    <p:extLst>
      <p:ext uri="{BB962C8B-B14F-4D97-AF65-F5344CB8AC3E}">
        <p14:creationId xmlns:p14="http://schemas.microsoft.com/office/powerpoint/2010/main" val="559455203"/>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37" userDrawn="1">
          <p15:clr>
            <a:srgbClr val="FBAE40"/>
          </p15:clr>
        </p15:guide>
        <p15:guide id="2" pos="2863"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1_Diapositiva de título" preserve="1" userDrawn="1">
  <p:cSld name="2_Diapositiva de título">
    <p:bg>
      <p:bgPr>
        <a:solidFill>
          <a:srgbClr val="D1D8E9"/>
        </a:solidFill>
        <a:effectLst/>
      </p:bgPr>
    </p:bg>
    <p:spTree>
      <p:nvGrpSpPr>
        <p:cNvPr id="1" name="Shape 34"/>
        <p:cNvGrpSpPr/>
        <p:nvPr/>
      </p:nvGrpSpPr>
      <p:grpSpPr>
        <a:xfrm>
          <a:off x="0" y="0"/>
          <a:ext cx="0" cy="0"/>
          <a:chOff x="0" y="0"/>
          <a:chExt cx="0" cy="0"/>
        </a:xfrm>
      </p:grpSpPr>
      <p:sp>
        <p:nvSpPr>
          <p:cNvPr id="35" name="Google Shape;35;p55"/>
          <p:cNvSpPr txBox="1">
            <a:spLocks noGrp="1"/>
          </p:cNvSpPr>
          <p:nvPr>
            <p:ph type="title"/>
          </p:nvPr>
        </p:nvSpPr>
        <p:spPr>
          <a:xfrm>
            <a:off x="745305" y="774589"/>
            <a:ext cx="7653390" cy="580908"/>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F2F2F2"/>
              </a:buClr>
              <a:buSzPts val="4400"/>
              <a:buFont typeface="Arial"/>
              <a:buNone/>
              <a:defRPr sz="2700" b="1" i="0" u="none" strike="noStrike" cap="none">
                <a:solidFill>
                  <a:srgbClr val="152F4E"/>
                </a:solidFill>
                <a:latin typeface="Outfit" pitchFamily="2" charset="0"/>
                <a:ea typeface="Outfit" pitchFamily="2" charset="0"/>
                <a:cs typeface="Outfit" pitchFamily="2" charset="0"/>
                <a:sym typeface="Gill Sans"/>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9pPr>
          </a:lstStyle>
          <a:p>
            <a:endParaRPr dirty="0"/>
          </a:p>
        </p:txBody>
      </p:sp>
      <p:sp>
        <p:nvSpPr>
          <p:cNvPr id="37" name="Google Shape;37;p55"/>
          <p:cNvSpPr txBox="1">
            <a:spLocks noGrp="1"/>
          </p:cNvSpPr>
          <p:nvPr>
            <p:ph type="body" idx="2"/>
          </p:nvPr>
        </p:nvSpPr>
        <p:spPr>
          <a:xfrm>
            <a:off x="745303" y="2081369"/>
            <a:ext cx="7653390" cy="753498"/>
          </a:xfrm>
          <a:prstGeom prst="rect">
            <a:avLst/>
          </a:prstGeom>
          <a:noFill/>
          <a:ln>
            <a:noFill/>
          </a:ln>
        </p:spPr>
        <p:txBody>
          <a:bodyPr spcFirstLastPara="1" wrap="square" lIns="91425" tIns="45700" rIns="91425" bIns="45700" anchor="t" anchorCtr="0">
            <a:normAutofit/>
          </a:bodyPr>
          <a:lstStyle>
            <a:lvl1pPr marL="0" marR="0" lvl="0" indent="0" algn="l" rtl="0">
              <a:lnSpc>
                <a:spcPct val="100000"/>
              </a:lnSpc>
              <a:spcBef>
                <a:spcPts val="0"/>
              </a:spcBef>
              <a:spcAft>
                <a:spcPts val="0"/>
              </a:spcAft>
              <a:buClr>
                <a:srgbClr val="152F4E"/>
              </a:buClr>
              <a:buSzPts val="1600"/>
              <a:buFont typeface="Arial" panose="020B0604020202020204" pitchFamily="34" charset="0"/>
              <a:buNone/>
              <a:defRPr sz="1200" b="0" i="0" u="none" strike="noStrike" cap="none">
                <a:solidFill>
                  <a:srgbClr val="152F4E"/>
                </a:solidFill>
                <a:latin typeface="Outfit" pitchFamily="2" charset="0"/>
                <a:ea typeface="Outfit" pitchFamily="2" charset="0"/>
                <a:cs typeface="Outfit" pitchFamily="2" charset="0"/>
                <a:sym typeface="Gill Sans"/>
              </a:defRPr>
            </a:lvl1pPr>
            <a:lvl2pPr marL="685800" marR="0" lvl="1" indent="-171450" algn="l" rtl="0">
              <a:lnSpc>
                <a:spcPct val="90000"/>
              </a:lnSpc>
              <a:spcBef>
                <a:spcPts val="375"/>
              </a:spcBef>
              <a:spcAft>
                <a:spcPts val="0"/>
              </a:spcAft>
              <a:buClr>
                <a:schemeClr val="dk1"/>
              </a:buClr>
              <a:buSzPts val="1800"/>
              <a:buFont typeface="Arial"/>
              <a:buNone/>
              <a:defRPr sz="1050" b="0" i="0" u="none" strike="noStrike" cap="none">
                <a:solidFill>
                  <a:srgbClr val="000000"/>
                </a:solidFill>
                <a:latin typeface="Arial"/>
                <a:ea typeface="Arial"/>
                <a:cs typeface="Arial"/>
                <a:sym typeface="Arial"/>
              </a:defRPr>
            </a:lvl2pPr>
            <a:lvl3pPr marL="1028700" marR="0" lvl="2" indent="-257175" algn="l" rtl="0">
              <a:lnSpc>
                <a:spcPct val="90000"/>
              </a:lnSpc>
              <a:spcBef>
                <a:spcPts val="375"/>
              </a:spcBef>
              <a:spcAft>
                <a:spcPts val="0"/>
              </a:spcAft>
              <a:buClr>
                <a:schemeClr val="dk1"/>
              </a:buClr>
              <a:buSzPts val="1800"/>
              <a:buFont typeface="Arial"/>
              <a:buChar char="•"/>
              <a:defRPr sz="1050" b="0" i="0" u="none" strike="noStrike" cap="none">
                <a:solidFill>
                  <a:srgbClr val="000000"/>
                </a:solidFill>
                <a:latin typeface="Arial"/>
                <a:ea typeface="Arial"/>
                <a:cs typeface="Arial"/>
                <a:sym typeface="Arial"/>
              </a:defRPr>
            </a:lvl3pPr>
            <a:lvl4pPr marL="1371600" marR="0" lvl="3" indent="-257175" algn="l" rtl="0">
              <a:lnSpc>
                <a:spcPct val="90000"/>
              </a:lnSpc>
              <a:spcBef>
                <a:spcPts val="375"/>
              </a:spcBef>
              <a:spcAft>
                <a:spcPts val="0"/>
              </a:spcAft>
              <a:buClr>
                <a:schemeClr val="dk1"/>
              </a:buClr>
              <a:buSzPts val="1800"/>
              <a:buFont typeface="Arial"/>
              <a:buChar char="•"/>
              <a:defRPr sz="1050" b="0" i="0" u="none" strike="noStrike" cap="none">
                <a:solidFill>
                  <a:srgbClr val="000000"/>
                </a:solidFill>
                <a:latin typeface="Arial"/>
                <a:ea typeface="Arial"/>
                <a:cs typeface="Arial"/>
                <a:sym typeface="Arial"/>
              </a:defRPr>
            </a:lvl4pPr>
            <a:lvl5pPr marL="1714500" marR="0" lvl="4" indent="-257175" algn="l" rtl="0">
              <a:lnSpc>
                <a:spcPct val="90000"/>
              </a:lnSpc>
              <a:spcBef>
                <a:spcPts val="375"/>
              </a:spcBef>
              <a:spcAft>
                <a:spcPts val="0"/>
              </a:spcAft>
              <a:buClr>
                <a:schemeClr val="dk1"/>
              </a:buClr>
              <a:buSzPts val="1800"/>
              <a:buFont typeface="Arial"/>
              <a:buChar char="•"/>
              <a:defRPr sz="1050" b="0" i="0" u="none" strike="noStrike" cap="none">
                <a:solidFill>
                  <a:srgbClr val="000000"/>
                </a:solidFill>
                <a:latin typeface="Arial"/>
                <a:ea typeface="Arial"/>
                <a:cs typeface="Arial"/>
                <a:sym typeface="Arial"/>
              </a:defRPr>
            </a:lvl5pPr>
            <a:lvl6pPr marL="2057400" marR="0" lvl="5" indent="-257175" algn="l" rtl="0">
              <a:lnSpc>
                <a:spcPct val="90000"/>
              </a:lnSpc>
              <a:spcBef>
                <a:spcPts val="375"/>
              </a:spcBef>
              <a:spcAft>
                <a:spcPts val="0"/>
              </a:spcAft>
              <a:buClr>
                <a:schemeClr val="dk1"/>
              </a:buClr>
              <a:buSzPts val="1800"/>
              <a:buFont typeface="Arial"/>
              <a:buChar char="•"/>
              <a:defRPr sz="1050" b="0" i="0" u="none" strike="noStrike" cap="none">
                <a:solidFill>
                  <a:srgbClr val="000000"/>
                </a:solidFill>
                <a:latin typeface="Arial"/>
                <a:ea typeface="Arial"/>
                <a:cs typeface="Arial"/>
                <a:sym typeface="Arial"/>
              </a:defRPr>
            </a:lvl6pPr>
            <a:lvl7pPr marL="2400300" marR="0" lvl="6" indent="-257175" algn="l" rtl="0">
              <a:lnSpc>
                <a:spcPct val="90000"/>
              </a:lnSpc>
              <a:spcBef>
                <a:spcPts val="375"/>
              </a:spcBef>
              <a:spcAft>
                <a:spcPts val="0"/>
              </a:spcAft>
              <a:buClr>
                <a:schemeClr val="dk1"/>
              </a:buClr>
              <a:buSzPts val="1800"/>
              <a:buFont typeface="Arial"/>
              <a:buChar char="•"/>
              <a:defRPr sz="1050" b="0" i="0" u="none" strike="noStrike" cap="none">
                <a:solidFill>
                  <a:srgbClr val="000000"/>
                </a:solidFill>
                <a:latin typeface="Arial"/>
                <a:ea typeface="Arial"/>
                <a:cs typeface="Arial"/>
                <a:sym typeface="Arial"/>
              </a:defRPr>
            </a:lvl7pPr>
            <a:lvl8pPr marL="2743200" marR="0" lvl="7" indent="-257175" algn="l" rtl="0">
              <a:lnSpc>
                <a:spcPct val="90000"/>
              </a:lnSpc>
              <a:spcBef>
                <a:spcPts val="375"/>
              </a:spcBef>
              <a:spcAft>
                <a:spcPts val="0"/>
              </a:spcAft>
              <a:buClr>
                <a:schemeClr val="dk1"/>
              </a:buClr>
              <a:buSzPts val="1800"/>
              <a:buFont typeface="Arial"/>
              <a:buChar char="•"/>
              <a:defRPr sz="1050" b="0" i="0" u="none" strike="noStrike" cap="none">
                <a:solidFill>
                  <a:srgbClr val="000000"/>
                </a:solidFill>
                <a:latin typeface="Arial"/>
                <a:ea typeface="Arial"/>
                <a:cs typeface="Arial"/>
                <a:sym typeface="Arial"/>
              </a:defRPr>
            </a:lvl8pPr>
            <a:lvl9pPr marL="3086100" marR="0" lvl="8" indent="-257175" algn="l" rtl="0">
              <a:lnSpc>
                <a:spcPct val="90000"/>
              </a:lnSpc>
              <a:spcBef>
                <a:spcPts val="375"/>
              </a:spcBef>
              <a:spcAft>
                <a:spcPts val="0"/>
              </a:spcAft>
              <a:buClr>
                <a:schemeClr val="dk1"/>
              </a:buClr>
              <a:buSzPts val="1800"/>
              <a:buFont typeface="Arial"/>
              <a:buChar char="•"/>
              <a:defRPr sz="1050" b="0" i="0" u="none" strike="noStrike" cap="none">
                <a:solidFill>
                  <a:srgbClr val="000000"/>
                </a:solidFill>
                <a:latin typeface="Arial"/>
                <a:ea typeface="Arial"/>
                <a:cs typeface="Arial"/>
                <a:sym typeface="Arial"/>
              </a:defRPr>
            </a:lvl9pPr>
          </a:lstStyle>
          <a:p>
            <a:endParaRPr dirty="0"/>
          </a:p>
        </p:txBody>
      </p:sp>
      <p:sp>
        <p:nvSpPr>
          <p:cNvPr id="2" name="Google Shape;11;p4">
            <a:extLst>
              <a:ext uri="{FF2B5EF4-FFF2-40B4-BE49-F238E27FC236}">
                <a16:creationId xmlns:a16="http://schemas.microsoft.com/office/drawing/2014/main" id="{40EDE541-EA8C-A46A-AD1D-9741F2E254F0}"/>
              </a:ext>
            </a:extLst>
          </p:cNvPr>
          <p:cNvSpPr txBox="1"/>
          <p:nvPr userDrawn="1"/>
        </p:nvSpPr>
        <p:spPr>
          <a:xfrm>
            <a:off x="209373" y="247209"/>
            <a:ext cx="1384662" cy="207719"/>
          </a:xfrm>
          <a:prstGeom prst="rect">
            <a:avLst/>
          </a:prstGeom>
          <a:noFill/>
          <a:ln>
            <a:noFill/>
          </a:ln>
        </p:spPr>
        <p:txBody>
          <a:bodyPr spcFirstLastPara="1" wrap="square" lIns="68569" tIns="34275" rIns="68569" bIns="3427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900" b="0" i="0" u="none" strike="noStrike" cap="none" dirty="0">
                <a:solidFill>
                  <a:srgbClr val="9D9D9C"/>
                </a:solidFill>
                <a:latin typeface="Outfit" pitchFamily="2" charset="0"/>
                <a:ea typeface="Helvetica Neue"/>
                <a:cs typeface="Helvetica Neue"/>
                <a:sym typeface="Helvetica Neue"/>
              </a:rPr>
              <a:t>www.cells.es</a:t>
            </a:r>
            <a:endParaRPr sz="900" b="0" i="0" u="none" strike="noStrike" cap="none" dirty="0">
              <a:solidFill>
                <a:srgbClr val="9D9D9C"/>
              </a:solidFill>
              <a:latin typeface="Outfit" pitchFamily="2" charset="0"/>
              <a:ea typeface="Helvetica Neue"/>
              <a:cs typeface="Helvetica Neue"/>
              <a:sym typeface="Helvetica Neue"/>
            </a:endParaRPr>
          </a:p>
        </p:txBody>
      </p:sp>
      <p:pic>
        <p:nvPicPr>
          <p:cNvPr id="8" name="Picture 7">
            <a:extLst>
              <a:ext uri="{FF2B5EF4-FFF2-40B4-BE49-F238E27FC236}">
                <a16:creationId xmlns:a16="http://schemas.microsoft.com/office/drawing/2014/main" id="{D2615FBF-6986-4930-BF8E-D8FB7CB8A47D}"/>
              </a:ext>
            </a:extLst>
          </p:cNvPr>
          <p:cNvPicPr>
            <a:picLocks noChangeAspect="1"/>
          </p:cNvPicPr>
          <p:nvPr userDrawn="1"/>
        </p:nvPicPr>
        <p:blipFill>
          <a:blip r:embed="rId2"/>
          <a:stretch>
            <a:fillRect/>
          </a:stretch>
        </p:blipFill>
        <p:spPr>
          <a:xfrm>
            <a:off x="307564" y="6452946"/>
            <a:ext cx="1260000" cy="157845"/>
          </a:xfrm>
          <a:prstGeom prst="rect">
            <a:avLst/>
          </a:prstGeom>
        </p:spPr>
      </p:pic>
      <p:sp>
        <p:nvSpPr>
          <p:cNvPr id="7" name="Content Placeholder 2">
            <a:extLst>
              <a:ext uri="{FF2B5EF4-FFF2-40B4-BE49-F238E27FC236}">
                <a16:creationId xmlns:a16="http://schemas.microsoft.com/office/drawing/2014/main" id="{614D8FE2-E1DE-44DB-AA85-43B45726C59B}"/>
              </a:ext>
            </a:extLst>
          </p:cNvPr>
          <p:cNvSpPr>
            <a:spLocks noGrp="1"/>
          </p:cNvSpPr>
          <p:nvPr>
            <p:ph idx="10"/>
          </p:nvPr>
        </p:nvSpPr>
        <p:spPr>
          <a:xfrm>
            <a:off x="745302" y="2857727"/>
            <a:ext cx="7653389" cy="2283976"/>
          </a:xfrm>
          <a:prstGeom prst="rect">
            <a:avLst/>
          </a:prstGeom>
        </p:spPr>
        <p:txBody>
          <a:bodyPr/>
          <a:lstStyle>
            <a:lvl1pPr>
              <a:defRPr>
                <a:solidFill>
                  <a:srgbClr val="152F4E"/>
                </a:solidFill>
                <a:latin typeface="+mn-lt"/>
              </a:defRPr>
            </a:lvl1pPr>
            <a:lvl2pPr marL="171450" indent="-171450" defTabSz="720000">
              <a:buFont typeface="Arial" panose="020B0604020202020204" pitchFamily="34" charset="0"/>
              <a:buChar char="•"/>
              <a:defRPr sz="900">
                <a:solidFill>
                  <a:srgbClr val="152F4E"/>
                </a:solidFill>
                <a:latin typeface="+mn-lt"/>
              </a:defRPr>
            </a:lvl2pPr>
            <a:lvl3pPr marL="171450" indent="-171450" defTabSz="360000">
              <a:buFont typeface="Arial" panose="020B0604020202020204" pitchFamily="34" charset="0"/>
              <a:buChar char="•"/>
              <a:defRPr>
                <a:solidFill>
                  <a:srgbClr val="152F4E"/>
                </a:solidFill>
                <a:latin typeface="+mn-lt"/>
              </a:defRPr>
            </a:lvl3pPr>
            <a:lvl4pPr marL="288000" indent="-171450" defTabSz="360000">
              <a:buFont typeface="Arial" panose="020B0604020202020204" pitchFamily="34" charset="0"/>
              <a:buChar char="•"/>
              <a:defRPr sz="900">
                <a:solidFill>
                  <a:srgbClr val="152F4E"/>
                </a:solidFill>
                <a:latin typeface="+mn-lt"/>
              </a:defRPr>
            </a:lvl4pPr>
            <a:lvl5pPr marL="396000" indent="-171450" defTabSz="360000">
              <a:buFont typeface="Arial" panose="020B0604020202020204" pitchFamily="34" charset="0"/>
              <a:buChar char="•"/>
              <a:defRPr sz="900">
                <a:solidFill>
                  <a:srgbClr val="152F4E"/>
                </a:solidFill>
                <a:latin typeface="+mn-lt"/>
              </a:defRPr>
            </a:lvl5pPr>
          </a:lstStyle>
          <a:p>
            <a:pPr lvl="0"/>
            <a:r>
              <a:rPr lang="en-US" dirty="0"/>
              <a:t>Click to edit Master text styles</a:t>
            </a:r>
          </a:p>
          <a:p>
            <a:pPr lvl="1"/>
            <a:r>
              <a:rPr lang="en-US" dirty="0"/>
              <a:t>Second level</a:t>
            </a:r>
          </a:p>
          <a:p>
            <a:pPr lvl="3"/>
            <a:r>
              <a:rPr lang="en-US" dirty="0"/>
              <a:t>Third level</a:t>
            </a:r>
          </a:p>
          <a:p>
            <a:pPr lvl="4"/>
            <a:r>
              <a:rPr lang="en-US" dirty="0"/>
              <a:t>Fourth level</a:t>
            </a:r>
          </a:p>
        </p:txBody>
      </p:sp>
    </p:spTree>
    <p:extLst>
      <p:ext uri="{BB962C8B-B14F-4D97-AF65-F5344CB8AC3E}">
        <p14:creationId xmlns:p14="http://schemas.microsoft.com/office/powerpoint/2010/main" val="15645776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2_Solo el título" preserve="1" userDrawn="1">
  <p:cSld name="6_Solo el título">
    <p:bg>
      <p:bgPr>
        <a:solidFill>
          <a:srgbClr val="D1D8E9"/>
        </a:solidFill>
        <a:effectLst/>
      </p:bgPr>
    </p:bg>
    <p:spTree>
      <p:nvGrpSpPr>
        <p:cNvPr id="1" name="Shape 40"/>
        <p:cNvGrpSpPr/>
        <p:nvPr/>
      </p:nvGrpSpPr>
      <p:grpSpPr>
        <a:xfrm>
          <a:off x="0" y="0"/>
          <a:ext cx="0" cy="0"/>
          <a:chOff x="0" y="0"/>
          <a:chExt cx="0" cy="0"/>
        </a:xfrm>
      </p:grpSpPr>
      <p:sp>
        <p:nvSpPr>
          <p:cNvPr id="41" name="Google Shape;41;p56"/>
          <p:cNvSpPr>
            <a:spLocks noGrp="1"/>
          </p:cNvSpPr>
          <p:nvPr>
            <p:ph type="pic" idx="2"/>
          </p:nvPr>
        </p:nvSpPr>
        <p:spPr>
          <a:xfrm>
            <a:off x="5132897" y="0"/>
            <a:ext cx="4020843" cy="6858000"/>
          </a:xfrm>
          <a:prstGeom prst="rect">
            <a:avLst/>
          </a:prstGeom>
          <a:noFill/>
          <a:ln>
            <a:noFill/>
          </a:ln>
        </p:spPr>
        <p:txBody>
          <a:bodyPr/>
          <a:lstStyle>
            <a:lvl1pPr>
              <a:defRPr>
                <a:solidFill>
                  <a:srgbClr val="152F4E"/>
                </a:solidFill>
                <a:latin typeface="Open Sans" pitchFamily="2" charset="0"/>
                <a:ea typeface="Open Sans" pitchFamily="2" charset="0"/>
                <a:cs typeface="Open Sans" pitchFamily="2" charset="0"/>
              </a:defRPr>
            </a:lvl1pPr>
          </a:lstStyle>
          <a:p>
            <a:endParaRPr lang="es-ES" dirty="0"/>
          </a:p>
        </p:txBody>
      </p:sp>
      <p:sp>
        <p:nvSpPr>
          <p:cNvPr id="2" name="Google Shape;48;p57">
            <a:extLst>
              <a:ext uri="{FF2B5EF4-FFF2-40B4-BE49-F238E27FC236}">
                <a16:creationId xmlns:a16="http://schemas.microsoft.com/office/drawing/2014/main" id="{6C819DC6-15A2-2CE3-8D2A-2A9AA3E55795}"/>
              </a:ext>
            </a:extLst>
          </p:cNvPr>
          <p:cNvSpPr txBox="1">
            <a:spLocks noGrp="1"/>
          </p:cNvSpPr>
          <p:nvPr>
            <p:ph type="title"/>
          </p:nvPr>
        </p:nvSpPr>
        <p:spPr>
          <a:xfrm>
            <a:off x="745307" y="774589"/>
            <a:ext cx="3681839" cy="1563498"/>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F2F2F2"/>
              </a:buClr>
              <a:buSzPts val="4400"/>
              <a:buFont typeface="Arial"/>
              <a:buNone/>
              <a:defRPr sz="2700" b="1" i="0" u="none" strike="noStrike" cap="none">
                <a:solidFill>
                  <a:srgbClr val="152F4E"/>
                </a:solidFill>
                <a:latin typeface="Outfit" pitchFamily="2" charset="0"/>
                <a:ea typeface="Outfit" pitchFamily="2" charset="0"/>
                <a:cs typeface="Outfit" pitchFamily="2" charset="0"/>
                <a:sym typeface="Gill Sans"/>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9pPr>
          </a:lstStyle>
          <a:p>
            <a:endParaRPr dirty="0"/>
          </a:p>
        </p:txBody>
      </p:sp>
      <p:sp>
        <p:nvSpPr>
          <p:cNvPr id="3" name="Google Shape;11;p4">
            <a:extLst>
              <a:ext uri="{FF2B5EF4-FFF2-40B4-BE49-F238E27FC236}">
                <a16:creationId xmlns:a16="http://schemas.microsoft.com/office/drawing/2014/main" id="{3E1B29AA-D0A7-C1DC-8351-5A131F5AEF6C}"/>
              </a:ext>
            </a:extLst>
          </p:cNvPr>
          <p:cNvSpPr txBox="1"/>
          <p:nvPr userDrawn="1"/>
        </p:nvSpPr>
        <p:spPr>
          <a:xfrm>
            <a:off x="209373" y="247209"/>
            <a:ext cx="1384662" cy="207719"/>
          </a:xfrm>
          <a:prstGeom prst="rect">
            <a:avLst/>
          </a:prstGeom>
          <a:noFill/>
          <a:ln>
            <a:noFill/>
          </a:ln>
        </p:spPr>
        <p:txBody>
          <a:bodyPr spcFirstLastPara="1" wrap="square" lIns="68569" tIns="34275" rIns="68569" bIns="3427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900" b="0" i="0" u="none" strike="noStrike" cap="none" dirty="0">
                <a:solidFill>
                  <a:srgbClr val="9D9D9C"/>
                </a:solidFill>
                <a:latin typeface="Outfit" pitchFamily="2" charset="0"/>
                <a:ea typeface="Helvetica Neue"/>
                <a:cs typeface="Helvetica Neue"/>
                <a:sym typeface="Helvetica Neue"/>
              </a:rPr>
              <a:t>www.cells.es</a:t>
            </a:r>
            <a:endParaRPr sz="900" b="0" i="0" u="none" strike="noStrike" cap="none" dirty="0">
              <a:solidFill>
                <a:srgbClr val="9D9D9C"/>
              </a:solidFill>
              <a:latin typeface="Outfit" pitchFamily="2" charset="0"/>
              <a:ea typeface="Helvetica Neue"/>
              <a:cs typeface="Helvetica Neue"/>
              <a:sym typeface="Helvetica Neue"/>
            </a:endParaRPr>
          </a:p>
        </p:txBody>
      </p:sp>
      <p:pic>
        <p:nvPicPr>
          <p:cNvPr id="8" name="Picture 7">
            <a:extLst>
              <a:ext uri="{FF2B5EF4-FFF2-40B4-BE49-F238E27FC236}">
                <a16:creationId xmlns:a16="http://schemas.microsoft.com/office/drawing/2014/main" id="{669BB6D0-CB4C-4642-B0E2-68DDD2A10D9E}"/>
              </a:ext>
            </a:extLst>
          </p:cNvPr>
          <p:cNvPicPr>
            <a:picLocks noChangeAspect="1"/>
          </p:cNvPicPr>
          <p:nvPr userDrawn="1"/>
        </p:nvPicPr>
        <p:blipFill>
          <a:blip r:embed="rId2"/>
          <a:stretch>
            <a:fillRect/>
          </a:stretch>
        </p:blipFill>
        <p:spPr>
          <a:xfrm>
            <a:off x="307564" y="6452946"/>
            <a:ext cx="1260000" cy="157845"/>
          </a:xfrm>
          <a:prstGeom prst="rect">
            <a:avLst/>
          </a:prstGeom>
        </p:spPr>
      </p:pic>
      <p:sp>
        <p:nvSpPr>
          <p:cNvPr id="7" name="Content Placeholder 2">
            <a:extLst>
              <a:ext uri="{FF2B5EF4-FFF2-40B4-BE49-F238E27FC236}">
                <a16:creationId xmlns:a16="http://schemas.microsoft.com/office/drawing/2014/main" id="{D8A21C5D-8799-42A4-876C-97F746B916B9}"/>
              </a:ext>
            </a:extLst>
          </p:cNvPr>
          <p:cNvSpPr>
            <a:spLocks noGrp="1"/>
          </p:cNvSpPr>
          <p:nvPr>
            <p:ph idx="10"/>
          </p:nvPr>
        </p:nvSpPr>
        <p:spPr>
          <a:xfrm>
            <a:off x="745306" y="2592729"/>
            <a:ext cx="3681839" cy="3490681"/>
          </a:xfrm>
          <a:prstGeom prst="rect">
            <a:avLst/>
          </a:prstGeom>
        </p:spPr>
        <p:txBody>
          <a:bodyPr/>
          <a:lstStyle>
            <a:lvl1pPr>
              <a:defRPr>
                <a:solidFill>
                  <a:srgbClr val="152F4E"/>
                </a:solidFill>
                <a:latin typeface="+mn-lt"/>
              </a:defRPr>
            </a:lvl1pPr>
            <a:lvl2pPr marL="171450" indent="-171450" defTabSz="720000">
              <a:buFont typeface="Arial" panose="020B0604020202020204" pitchFamily="34" charset="0"/>
              <a:buChar char="•"/>
              <a:defRPr sz="900">
                <a:solidFill>
                  <a:srgbClr val="152F4E"/>
                </a:solidFill>
                <a:latin typeface="+mn-lt"/>
              </a:defRPr>
            </a:lvl2pPr>
            <a:lvl3pPr marL="171450" indent="-171450" defTabSz="360000">
              <a:buFont typeface="Arial" panose="020B0604020202020204" pitchFamily="34" charset="0"/>
              <a:buChar char="•"/>
              <a:defRPr>
                <a:solidFill>
                  <a:srgbClr val="152F4E"/>
                </a:solidFill>
                <a:latin typeface="+mn-lt"/>
              </a:defRPr>
            </a:lvl3pPr>
            <a:lvl4pPr marL="288000" indent="-171450" defTabSz="360000">
              <a:buFont typeface="Arial" panose="020B0604020202020204" pitchFamily="34" charset="0"/>
              <a:buChar char="•"/>
              <a:defRPr sz="900">
                <a:solidFill>
                  <a:srgbClr val="152F4E"/>
                </a:solidFill>
                <a:latin typeface="+mn-lt"/>
              </a:defRPr>
            </a:lvl4pPr>
            <a:lvl5pPr marL="396000" indent="-171450" defTabSz="360000">
              <a:buFont typeface="Arial" panose="020B0604020202020204" pitchFamily="34" charset="0"/>
              <a:buChar char="•"/>
              <a:defRPr sz="900">
                <a:solidFill>
                  <a:srgbClr val="152F4E"/>
                </a:solidFill>
                <a:latin typeface="+mn-lt"/>
              </a:defRPr>
            </a:lvl5pPr>
          </a:lstStyle>
          <a:p>
            <a:pPr lvl="0"/>
            <a:r>
              <a:rPr lang="en-US" dirty="0"/>
              <a:t>Click to edit Master text styles</a:t>
            </a:r>
          </a:p>
          <a:p>
            <a:pPr lvl="1"/>
            <a:r>
              <a:rPr lang="en-US" dirty="0"/>
              <a:t>Second level</a:t>
            </a:r>
          </a:p>
          <a:p>
            <a:pPr lvl="3"/>
            <a:r>
              <a:rPr lang="en-US" dirty="0"/>
              <a:t>Third level</a:t>
            </a:r>
          </a:p>
          <a:p>
            <a:pPr lvl="4"/>
            <a:r>
              <a:rPr lang="en-US" dirty="0"/>
              <a:t>Fourth level</a:t>
            </a:r>
          </a:p>
        </p:txBody>
      </p:sp>
    </p:spTree>
    <p:extLst>
      <p:ext uri="{BB962C8B-B14F-4D97-AF65-F5344CB8AC3E}">
        <p14:creationId xmlns:p14="http://schemas.microsoft.com/office/powerpoint/2010/main" val="16653980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2_Solo el título" preserve="1" userDrawn="1">
  <p:cSld name="6_Solo el título">
    <p:bg>
      <p:bgPr>
        <a:solidFill>
          <a:srgbClr val="D1D8E9"/>
        </a:solidFill>
        <a:effectLst/>
      </p:bgPr>
    </p:bg>
    <p:spTree>
      <p:nvGrpSpPr>
        <p:cNvPr id="1" name="Shape 53"/>
        <p:cNvGrpSpPr/>
        <p:nvPr/>
      </p:nvGrpSpPr>
      <p:grpSpPr>
        <a:xfrm>
          <a:off x="0" y="0"/>
          <a:ext cx="0" cy="0"/>
          <a:chOff x="0" y="0"/>
          <a:chExt cx="0" cy="0"/>
        </a:xfrm>
      </p:grpSpPr>
      <p:sp>
        <p:nvSpPr>
          <p:cNvPr id="55" name="Google Shape;55;p58"/>
          <p:cNvSpPr>
            <a:spLocks noGrp="1"/>
          </p:cNvSpPr>
          <p:nvPr>
            <p:ph type="pic" idx="2"/>
          </p:nvPr>
        </p:nvSpPr>
        <p:spPr>
          <a:xfrm>
            <a:off x="6049978" y="0"/>
            <a:ext cx="3103760" cy="3429000"/>
          </a:xfrm>
          <a:prstGeom prst="rect">
            <a:avLst/>
          </a:prstGeom>
          <a:noFill/>
          <a:ln>
            <a:noFill/>
          </a:ln>
        </p:spPr>
        <p:txBody>
          <a:bodyPr/>
          <a:lstStyle>
            <a:lvl1pPr>
              <a:defRPr>
                <a:solidFill>
                  <a:srgbClr val="152F4E"/>
                </a:solidFill>
                <a:latin typeface="Open Sans" pitchFamily="2" charset="0"/>
                <a:ea typeface="Open Sans" pitchFamily="2" charset="0"/>
                <a:cs typeface="Open Sans" pitchFamily="2" charset="0"/>
              </a:defRPr>
            </a:lvl1pPr>
          </a:lstStyle>
          <a:p>
            <a:endParaRPr lang="es-ES" dirty="0"/>
          </a:p>
        </p:txBody>
      </p:sp>
      <p:sp>
        <p:nvSpPr>
          <p:cNvPr id="56" name="Google Shape;56;p58"/>
          <p:cNvSpPr>
            <a:spLocks noGrp="1"/>
          </p:cNvSpPr>
          <p:nvPr>
            <p:ph type="pic" idx="3"/>
          </p:nvPr>
        </p:nvSpPr>
        <p:spPr>
          <a:xfrm>
            <a:off x="6049978" y="3429000"/>
            <a:ext cx="3103760" cy="3429000"/>
          </a:xfrm>
          <a:prstGeom prst="rect">
            <a:avLst/>
          </a:prstGeom>
          <a:noFill/>
          <a:ln>
            <a:noFill/>
          </a:ln>
        </p:spPr>
        <p:txBody>
          <a:bodyPr/>
          <a:lstStyle>
            <a:lvl1pPr>
              <a:defRPr>
                <a:solidFill>
                  <a:srgbClr val="152F4E"/>
                </a:solidFill>
                <a:latin typeface="Open Sans" pitchFamily="2" charset="0"/>
                <a:ea typeface="Open Sans" pitchFamily="2" charset="0"/>
                <a:cs typeface="Open Sans" pitchFamily="2" charset="0"/>
              </a:defRPr>
            </a:lvl1pPr>
          </a:lstStyle>
          <a:p>
            <a:endParaRPr lang="es-ES" dirty="0"/>
          </a:p>
        </p:txBody>
      </p:sp>
      <p:sp>
        <p:nvSpPr>
          <p:cNvPr id="2" name="Google Shape;48;p57">
            <a:extLst>
              <a:ext uri="{FF2B5EF4-FFF2-40B4-BE49-F238E27FC236}">
                <a16:creationId xmlns:a16="http://schemas.microsoft.com/office/drawing/2014/main" id="{6FCC651F-2ACC-1082-7E30-AB8BE0E55C89}"/>
              </a:ext>
            </a:extLst>
          </p:cNvPr>
          <p:cNvSpPr txBox="1">
            <a:spLocks noGrp="1"/>
          </p:cNvSpPr>
          <p:nvPr>
            <p:ph type="title"/>
          </p:nvPr>
        </p:nvSpPr>
        <p:spPr>
          <a:xfrm>
            <a:off x="745306" y="774591"/>
            <a:ext cx="4618874" cy="1456565"/>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F2F2F2"/>
              </a:buClr>
              <a:buSzPts val="4400"/>
              <a:buFont typeface="Arial"/>
              <a:buNone/>
              <a:defRPr sz="2700" b="1" i="0" u="none" strike="noStrike" cap="none">
                <a:solidFill>
                  <a:srgbClr val="152F4E"/>
                </a:solidFill>
                <a:latin typeface="Outfit" pitchFamily="2" charset="0"/>
                <a:ea typeface="Outfit" pitchFamily="2" charset="0"/>
                <a:cs typeface="Outfit" pitchFamily="2" charset="0"/>
                <a:sym typeface="Gill Sans"/>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9pPr>
          </a:lstStyle>
          <a:p>
            <a:endParaRPr dirty="0"/>
          </a:p>
        </p:txBody>
      </p:sp>
      <p:sp>
        <p:nvSpPr>
          <p:cNvPr id="3" name="Google Shape;11;p4">
            <a:extLst>
              <a:ext uri="{FF2B5EF4-FFF2-40B4-BE49-F238E27FC236}">
                <a16:creationId xmlns:a16="http://schemas.microsoft.com/office/drawing/2014/main" id="{01CBFC44-D4E5-932E-75C9-8A830AC788FA}"/>
              </a:ext>
            </a:extLst>
          </p:cNvPr>
          <p:cNvSpPr txBox="1"/>
          <p:nvPr userDrawn="1"/>
        </p:nvSpPr>
        <p:spPr>
          <a:xfrm>
            <a:off x="209373" y="247209"/>
            <a:ext cx="1384662" cy="207719"/>
          </a:xfrm>
          <a:prstGeom prst="rect">
            <a:avLst/>
          </a:prstGeom>
          <a:noFill/>
          <a:ln>
            <a:noFill/>
          </a:ln>
        </p:spPr>
        <p:txBody>
          <a:bodyPr spcFirstLastPara="1" wrap="square" lIns="68569" tIns="34275" rIns="68569" bIns="3427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900" b="0" i="0" u="none" strike="noStrike" cap="none" dirty="0">
                <a:solidFill>
                  <a:srgbClr val="9D9D9C"/>
                </a:solidFill>
                <a:latin typeface="Outfit" pitchFamily="2" charset="0"/>
                <a:ea typeface="Helvetica Neue"/>
                <a:cs typeface="Helvetica Neue"/>
                <a:sym typeface="Helvetica Neue"/>
              </a:rPr>
              <a:t>www.cells.es</a:t>
            </a:r>
            <a:endParaRPr sz="900" b="0" i="0" u="none" strike="noStrike" cap="none" dirty="0">
              <a:solidFill>
                <a:srgbClr val="9D9D9C"/>
              </a:solidFill>
              <a:latin typeface="Outfit" pitchFamily="2" charset="0"/>
              <a:ea typeface="Helvetica Neue"/>
              <a:cs typeface="Helvetica Neue"/>
              <a:sym typeface="Helvetica Neue"/>
            </a:endParaRPr>
          </a:p>
        </p:txBody>
      </p:sp>
      <p:pic>
        <p:nvPicPr>
          <p:cNvPr id="9" name="Picture 8">
            <a:extLst>
              <a:ext uri="{FF2B5EF4-FFF2-40B4-BE49-F238E27FC236}">
                <a16:creationId xmlns:a16="http://schemas.microsoft.com/office/drawing/2014/main" id="{C68CC89E-0AF4-422B-ADD3-51338C418B0C}"/>
              </a:ext>
            </a:extLst>
          </p:cNvPr>
          <p:cNvPicPr>
            <a:picLocks noChangeAspect="1"/>
          </p:cNvPicPr>
          <p:nvPr userDrawn="1"/>
        </p:nvPicPr>
        <p:blipFill>
          <a:blip r:embed="rId2"/>
          <a:stretch>
            <a:fillRect/>
          </a:stretch>
        </p:blipFill>
        <p:spPr>
          <a:xfrm>
            <a:off x="307564" y="6452946"/>
            <a:ext cx="1260000" cy="157845"/>
          </a:xfrm>
          <a:prstGeom prst="rect">
            <a:avLst/>
          </a:prstGeom>
        </p:spPr>
      </p:pic>
      <p:sp>
        <p:nvSpPr>
          <p:cNvPr id="8" name="Content Placeholder 2">
            <a:extLst>
              <a:ext uri="{FF2B5EF4-FFF2-40B4-BE49-F238E27FC236}">
                <a16:creationId xmlns:a16="http://schemas.microsoft.com/office/drawing/2014/main" id="{752ECB18-11AA-45A1-94C3-08D61FF952CD}"/>
              </a:ext>
            </a:extLst>
          </p:cNvPr>
          <p:cNvSpPr>
            <a:spLocks noGrp="1"/>
          </p:cNvSpPr>
          <p:nvPr>
            <p:ph idx="10"/>
          </p:nvPr>
        </p:nvSpPr>
        <p:spPr>
          <a:xfrm>
            <a:off x="745306" y="2481538"/>
            <a:ext cx="4618874" cy="3429000"/>
          </a:xfrm>
          <a:prstGeom prst="rect">
            <a:avLst/>
          </a:prstGeom>
        </p:spPr>
        <p:txBody>
          <a:bodyPr/>
          <a:lstStyle>
            <a:lvl1pPr>
              <a:defRPr>
                <a:solidFill>
                  <a:srgbClr val="152F4E"/>
                </a:solidFill>
                <a:latin typeface="+mn-lt"/>
              </a:defRPr>
            </a:lvl1pPr>
            <a:lvl2pPr marL="171450" indent="-171450" defTabSz="720000">
              <a:buFont typeface="Arial" panose="020B0604020202020204" pitchFamily="34" charset="0"/>
              <a:buChar char="•"/>
              <a:defRPr sz="900">
                <a:solidFill>
                  <a:srgbClr val="152F4E"/>
                </a:solidFill>
                <a:latin typeface="+mn-lt"/>
              </a:defRPr>
            </a:lvl2pPr>
            <a:lvl3pPr marL="171450" indent="-171450" defTabSz="360000">
              <a:buFont typeface="Arial" panose="020B0604020202020204" pitchFamily="34" charset="0"/>
              <a:buChar char="•"/>
              <a:defRPr>
                <a:solidFill>
                  <a:srgbClr val="152F4E"/>
                </a:solidFill>
                <a:latin typeface="+mn-lt"/>
              </a:defRPr>
            </a:lvl3pPr>
            <a:lvl4pPr marL="288000" indent="-171450" defTabSz="360000">
              <a:buFont typeface="Arial" panose="020B0604020202020204" pitchFamily="34" charset="0"/>
              <a:buChar char="•"/>
              <a:defRPr sz="900">
                <a:solidFill>
                  <a:srgbClr val="152F4E"/>
                </a:solidFill>
                <a:latin typeface="+mn-lt"/>
              </a:defRPr>
            </a:lvl4pPr>
            <a:lvl5pPr marL="396000" indent="-171450" defTabSz="360000">
              <a:buFont typeface="Arial" panose="020B0604020202020204" pitchFamily="34" charset="0"/>
              <a:buChar char="•"/>
              <a:defRPr sz="900">
                <a:solidFill>
                  <a:srgbClr val="152F4E"/>
                </a:solidFill>
                <a:latin typeface="+mn-lt"/>
              </a:defRPr>
            </a:lvl5pPr>
          </a:lstStyle>
          <a:p>
            <a:pPr lvl="0"/>
            <a:r>
              <a:rPr lang="en-US" dirty="0"/>
              <a:t>Click to edit Master text styles</a:t>
            </a:r>
          </a:p>
          <a:p>
            <a:pPr lvl="1"/>
            <a:r>
              <a:rPr lang="en-US" dirty="0"/>
              <a:t>Second level</a:t>
            </a:r>
          </a:p>
          <a:p>
            <a:pPr lvl="3"/>
            <a:r>
              <a:rPr lang="en-US" dirty="0"/>
              <a:t>Third level</a:t>
            </a:r>
          </a:p>
          <a:p>
            <a:pPr lvl="4"/>
            <a:r>
              <a:rPr lang="en-US" dirty="0"/>
              <a:t>Fourth level</a:t>
            </a:r>
          </a:p>
        </p:txBody>
      </p:sp>
    </p:spTree>
    <p:extLst>
      <p:ext uri="{BB962C8B-B14F-4D97-AF65-F5344CB8AC3E}">
        <p14:creationId xmlns:p14="http://schemas.microsoft.com/office/powerpoint/2010/main" val="212603889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2_Solo el título" preserve="1" userDrawn="1">
  <p:cSld name="6_Solo el título">
    <p:bg>
      <p:bgPr>
        <a:solidFill>
          <a:srgbClr val="D1D8E9"/>
        </a:solidFill>
        <a:effectLst/>
      </p:bgPr>
    </p:bg>
    <p:spTree>
      <p:nvGrpSpPr>
        <p:cNvPr id="1" name="Shape 60"/>
        <p:cNvGrpSpPr/>
        <p:nvPr/>
      </p:nvGrpSpPr>
      <p:grpSpPr>
        <a:xfrm>
          <a:off x="0" y="0"/>
          <a:ext cx="0" cy="0"/>
          <a:chOff x="0" y="0"/>
          <a:chExt cx="0" cy="0"/>
        </a:xfrm>
      </p:grpSpPr>
      <p:sp>
        <p:nvSpPr>
          <p:cNvPr id="63" name="Google Shape;63;p59"/>
          <p:cNvSpPr>
            <a:spLocks noGrp="1"/>
          </p:cNvSpPr>
          <p:nvPr>
            <p:ph type="pic" idx="2"/>
          </p:nvPr>
        </p:nvSpPr>
        <p:spPr>
          <a:xfrm>
            <a:off x="6049978" y="0"/>
            <a:ext cx="3103760" cy="3429000"/>
          </a:xfrm>
          <a:prstGeom prst="rect">
            <a:avLst/>
          </a:prstGeom>
          <a:noFill/>
          <a:ln>
            <a:noFill/>
          </a:ln>
        </p:spPr>
        <p:txBody>
          <a:bodyPr/>
          <a:lstStyle>
            <a:lvl1pPr>
              <a:defRPr>
                <a:solidFill>
                  <a:srgbClr val="152F4E"/>
                </a:solidFill>
                <a:latin typeface="Open Sans" pitchFamily="2" charset="0"/>
                <a:ea typeface="Open Sans" pitchFamily="2" charset="0"/>
                <a:cs typeface="Open Sans" pitchFamily="2" charset="0"/>
              </a:defRPr>
            </a:lvl1pPr>
          </a:lstStyle>
          <a:p>
            <a:endParaRPr lang="es-ES" dirty="0"/>
          </a:p>
        </p:txBody>
      </p:sp>
      <p:sp>
        <p:nvSpPr>
          <p:cNvPr id="64" name="Google Shape;64;p59"/>
          <p:cNvSpPr>
            <a:spLocks noGrp="1"/>
          </p:cNvSpPr>
          <p:nvPr>
            <p:ph type="pic" idx="3"/>
          </p:nvPr>
        </p:nvSpPr>
        <p:spPr>
          <a:xfrm>
            <a:off x="6049978" y="3429000"/>
            <a:ext cx="3103760" cy="3429000"/>
          </a:xfrm>
          <a:prstGeom prst="rect">
            <a:avLst/>
          </a:prstGeom>
          <a:noFill/>
          <a:ln>
            <a:noFill/>
          </a:ln>
        </p:spPr>
        <p:txBody>
          <a:bodyPr/>
          <a:lstStyle>
            <a:lvl1pPr>
              <a:defRPr>
                <a:solidFill>
                  <a:srgbClr val="152F4E"/>
                </a:solidFill>
                <a:latin typeface="Open Sans" pitchFamily="2" charset="0"/>
                <a:ea typeface="Open Sans" pitchFamily="2" charset="0"/>
                <a:cs typeface="Open Sans" pitchFamily="2" charset="0"/>
              </a:defRPr>
            </a:lvl1pPr>
          </a:lstStyle>
          <a:p>
            <a:endParaRPr lang="es-ES" dirty="0"/>
          </a:p>
        </p:txBody>
      </p:sp>
      <p:sp>
        <p:nvSpPr>
          <p:cNvPr id="2" name="Google Shape;48;p57">
            <a:extLst>
              <a:ext uri="{FF2B5EF4-FFF2-40B4-BE49-F238E27FC236}">
                <a16:creationId xmlns:a16="http://schemas.microsoft.com/office/drawing/2014/main" id="{61080865-8C76-1075-6630-405BFE349499}"/>
              </a:ext>
            </a:extLst>
          </p:cNvPr>
          <p:cNvSpPr txBox="1">
            <a:spLocks noGrp="1"/>
          </p:cNvSpPr>
          <p:nvPr>
            <p:ph type="title"/>
          </p:nvPr>
        </p:nvSpPr>
        <p:spPr>
          <a:xfrm>
            <a:off x="745306" y="774591"/>
            <a:ext cx="4618874" cy="1456565"/>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F2F2F2"/>
              </a:buClr>
              <a:buSzPts val="4400"/>
              <a:buFont typeface="Arial"/>
              <a:buNone/>
              <a:defRPr sz="2700" b="1" i="0" u="none" strike="noStrike" cap="none">
                <a:solidFill>
                  <a:srgbClr val="152F4E"/>
                </a:solidFill>
                <a:latin typeface="Outfit" pitchFamily="2" charset="0"/>
                <a:ea typeface="Outfit" pitchFamily="2" charset="0"/>
                <a:cs typeface="Outfit" pitchFamily="2" charset="0"/>
                <a:sym typeface="Gill Sans"/>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9pPr>
          </a:lstStyle>
          <a:p>
            <a:endParaRPr dirty="0"/>
          </a:p>
        </p:txBody>
      </p:sp>
      <p:sp>
        <p:nvSpPr>
          <p:cNvPr id="4" name="Google Shape;61;p59">
            <a:extLst>
              <a:ext uri="{FF2B5EF4-FFF2-40B4-BE49-F238E27FC236}">
                <a16:creationId xmlns:a16="http://schemas.microsoft.com/office/drawing/2014/main" id="{423B2DEC-DB2E-65A4-5C91-CF6D7BD9FA8E}"/>
              </a:ext>
            </a:extLst>
          </p:cNvPr>
          <p:cNvSpPr txBox="1">
            <a:spLocks noGrp="1"/>
          </p:cNvSpPr>
          <p:nvPr>
            <p:ph type="body" idx="10"/>
          </p:nvPr>
        </p:nvSpPr>
        <p:spPr>
          <a:xfrm>
            <a:off x="745305" y="2481535"/>
            <a:ext cx="4618874" cy="854106"/>
          </a:xfrm>
          <a:prstGeom prst="rect">
            <a:avLst/>
          </a:prstGeom>
          <a:noFill/>
          <a:ln>
            <a:noFill/>
          </a:ln>
        </p:spPr>
        <p:txBody>
          <a:bodyPr spcFirstLastPara="1" wrap="square" lIns="91425" tIns="45700" rIns="91425" bIns="45700" anchor="t" anchorCtr="0">
            <a:normAutofit/>
          </a:bodyPr>
          <a:lstStyle>
            <a:lvl1pPr marL="0" marR="0" lvl="0" indent="0" algn="l" rtl="0">
              <a:lnSpc>
                <a:spcPct val="100000"/>
              </a:lnSpc>
              <a:spcBef>
                <a:spcPts val="0"/>
              </a:spcBef>
              <a:spcAft>
                <a:spcPts val="0"/>
              </a:spcAft>
              <a:buClr>
                <a:srgbClr val="152F4E"/>
              </a:buClr>
              <a:buSzPts val="1600"/>
              <a:buFont typeface="Arial" panose="020B0604020202020204" pitchFamily="34" charset="0"/>
              <a:buNone/>
              <a:defRPr sz="1200" b="0" i="0" u="none" strike="noStrike" cap="none">
                <a:solidFill>
                  <a:srgbClr val="152F4E"/>
                </a:solidFill>
                <a:latin typeface="Outfit" pitchFamily="2" charset="0"/>
                <a:ea typeface="Outfit" pitchFamily="2" charset="0"/>
                <a:cs typeface="Outfit" pitchFamily="2" charset="0"/>
                <a:sym typeface="Gill Sans"/>
              </a:defRPr>
            </a:lvl1pPr>
            <a:lvl2pPr marL="685800" marR="0" lvl="1" indent="-171450" algn="l" rtl="0">
              <a:lnSpc>
                <a:spcPct val="90000"/>
              </a:lnSpc>
              <a:spcBef>
                <a:spcPts val="375"/>
              </a:spcBef>
              <a:spcAft>
                <a:spcPts val="0"/>
              </a:spcAft>
              <a:buClr>
                <a:schemeClr val="dk1"/>
              </a:buClr>
              <a:buSzPts val="1800"/>
              <a:buFont typeface="Arial"/>
              <a:buNone/>
              <a:defRPr sz="1050" b="0" i="0" u="none" strike="noStrike" cap="none">
                <a:solidFill>
                  <a:srgbClr val="000000"/>
                </a:solidFill>
                <a:latin typeface="Arial"/>
                <a:ea typeface="Arial"/>
                <a:cs typeface="Arial"/>
                <a:sym typeface="Arial"/>
              </a:defRPr>
            </a:lvl2pPr>
            <a:lvl3pPr marL="1028700" marR="0" lvl="2" indent="-257175" algn="l" rtl="0">
              <a:lnSpc>
                <a:spcPct val="90000"/>
              </a:lnSpc>
              <a:spcBef>
                <a:spcPts val="375"/>
              </a:spcBef>
              <a:spcAft>
                <a:spcPts val="0"/>
              </a:spcAft>
              <a:buClr>
                <a:schemeClr val="dk1"/>
              </a:buClr>
              <a:buSzPts val="1800"/>
              <a:buFont typeface="Arial"/>
              <a:buChar char="•"/>
              <a:defRPr sz="1050" b="0" i="0" u="none" strike="noStrike" cap="none">
                <a:solidFill>
                  <a:srgbClr val="000000"/>
                </a:solidFill>
                <a:latin typeface="Arial"/>
                <a:ea typeface="Arial"/>
                <a:cs typeface="Arial"/>
                <a:sym typeface="Arial"/>
              </a:defRPr>
            </a:lvl3pPr>
            <a:lvl4pPr marL="1371600" marR="0" lvl="3" indent="-257175" algn="l" rtl="0">
              <a:lnSpc>
                <a:spcPct val="90000"/>
              </a:lnSpc>
              <a:spcBef>
                <a:spcPts val="375"/>
              </a:spcBef>
              <a:spcAft>
                <a:spcPts val="0"/>
              </a:spcAft>
              <a:buClr>
                <a:schemeClr val="dk1"/>
              </a:buClr>
              <a:buSzPts val="1800"/>
              <a:buFont typeface="Arial"/>
              <a:buChar char="•"/>
              <a:defRPr sz="1050" b="0" i="0" u="none" strike="noStrike" cap="none">
                <a:solidFill>
                  <a:srgbClr val="000000"/>
                </a:solidFill>
                <a:latin typeface="Arial"/>
                <a:ea typeface="Arial"/>
                <a:cs typeface="Arial"/>
                <a:sym typeface="Arial"/>
              </a:defRPr>
            </a:lvl4pPr>
            <a:lvl5pPr marL="1714500" marR="0" lvl="4" indent="-257175" algn="l" rtl="0">
              <a:lnSpc>
                <a:spcPct val="90000"/>
              </a:lnSpc>
              <a:spcBef>
                <a:spcPts val="375"/>
              </a:spcBef>
              <a:spcAft>
                <a:spcPts val="0"/>
              </a:spcAft>
              <a:buClr>
                <a:schemeClr val="dk1"/>
              </a:buClr>
              <a:buSzPts val="1800"/>
              <a:buFont typeface="Arial"/>
              <a:buChar char="•"/>
              <a:defRPr sz="1050" b="0" i="0" u="none" strike="noStrike" cap="none">
                <a:solidFill>
                  <a:srgbClr val="000000"/>
                </a:solidFill>
                <a:latin typeface="Arial"/>
                <a:ea typeface="Arial"/>
                <a:cs typeface="Arial"/>
                <a:sym typeface="Arial"/>
              </a:defRPr>
            </a:lvl5pPr>
            <a:lvl6pPr marL="2057400" marR="0" lvl="5" indent="-257175" algn="l" rtl="0">
              <a:lnSpc>
                <a:spcPct val="90000"/>
              </a:lnSpc>
              <a:spcBef>
                <a:spcPts val="375"/>
              </a:spcBef>
              <a:spcAft>
                <a:spcPts val="0"/>
              </a:spcAft>
              <a:buClr>
                <a:schemeClr val="dk1"/>
              </a:buClr>
              <a:buSzPts val="1800"/>
              <a:buFont typeface="Arial"/>
              <a:buChar char="•"/>
              <a:defRPr sz="1050" b="0" i="0" u="none" strike="noStrike" cap="none">
                <a:solidFill>
                  <a:srgbClr val="000000"/>
                </a:solidFill>
                <a:latin typeface="Arial"/>
                <a:ea typeface="Arial"/>
                <a:cs typeface="Arial"/>
                <a:sym typeface="Arial"/>
              </a:defRPr>
            </a:lvl6pPr>
            <a:lvl7pPr marL="2400300" marR="0" lvl="6" indent="-257175" algn="l" rtl="0">
              <a:lnSpc>
                <a:spcPct val="90000"/>
              </a:lnSpc>
              <a:spcBef>
                <a:spcPts val="375"/>
              </a:spcBef>
              <a:spcAft>
                <a:spcPts val="0"/>
              </a:spcAft>
              <a:buClr>
                <a:schemeClr val="dk1"/>
              </a:buClr>
              <a:buSzPts val="1800"/>
              <a:buFont typeface="Arial"/>
              <a:buChar char="•"/>
              <a:defRPr sz="1050" b="0" i="0" u="none" strike="noStrike" cap="none">
                <a:solidFill>
                  <a:srgbClr val="000000"/>
                </a:solidFill>
                <a:latin typeface="Arial"/>
                <a:ea typeface="Arial"/>
                <a:cs typeface="Arial"/>
                <a:sym typeface="Arial"/>
              </a:defRPr>
            </a:lvl7pPr>
            <a:lvl8pPr marL="2743200" marR="0" lvl="7" indent="-257175" algn="l" rtl="0">
              <a:lnSpc>
                <a:spcPct val="90000"/>
              </a:lnSpc>
              <a:spcBef>
                <a:spcPts val="375"/>
              </a:spcBef>
              <a:spcAft>
                <a:spcPts val="0"/>
              </a:spcAft>
              <a:buClr>
                <a:schemeClr val="dk1"/>
              </a:buClr>
              <a:buSzPts val="1800"/>
              <a:buFont typeface="Arial"/>
              <a:buChar char="•"/>
              <a:defRPr sz="1050" b="0" i="0" u="none" strike="noStrike" cap="none">
                <a:solidFill>
                  <a:srgbClr val="000000"/>
                </a:solidFill>
                <a:latin typeface="Arial"/>
                <a:ea typeface="Arial"/>
                <a:cs typeface="Arial"/>
                <a:sym typeface="Arial"/>
              </a:defRPr>
            </a:lvl8pPr>
            <a:lvl9pPr marL="3086100" marR="0" lvl="8" indent="-257175" algn="l" rtl="0">
              <a:lnSpc>
                <a:spcPct val="90000"/>
              </a:lnSpc>
              <a:spcBef>
                <a:spcPts val="375"/>
              </a:spcBef>
              <a:spcAft>
                <a:spcPts val="0"/>
              </a:spcAft>
              <a:buClr>
                <a:schemeClr val="dk1"/>
              </a:buClr>
              <a:buSzPts val="1800"/>
              <a:buFont typeface="Arial"/>
              <a:buChar char="•"/>
              <a:defRPr sz="1050" b="0" i="0" u="none" strike="noStrike" cap="none">
                <a:solidFill>
                  <a:srgbClr val="000000"/>
                </a:solidFill>
                <a:latin typeface="Arial"/>
                <a:ea typeface="Arial"/>
                <a:cs typeface="Arial"/>
                <a:sym typeface="Arial"/>
              </a:defRPr>
            </a:lvl9pPr>
          </a:lstStyle>
          <a:p>
            <a:endParaRPr dirty="0"/>
          </a:p>
        </p:txBody>
      </p:sp>
      <p:sp>
        <p:nvSpPr>
          <p:cNvPr id="6" name="Google Shape;11;p4">
            <a:extLst>
              <a:ext uri="{FF2B5EF4-FFF2-40B4-BE49-F238E27FC236}">
                <a16:creationId xmlns:a16="http://schemas.microsoft.com/office/drawing/2014/main" id="{A81214C4-6C5F-1520-096C-ABE730BD1CDA}"/>
              </a:ext>
            </a:extLst>
          </p:cNvPr>
          <p:cNvSpPr txBox="1"/>
          <p:nvPr userDrawn="1"/>
        </p:nvSpPr>
        <p:spPr>
          <a:xfrm>
            <a:off x="209373" y="247209"/>
            <a:ext cx="1384662" cy="207719"/>
          </a:xfrm>
          <a:prstGeom prst="rect">
            <a:avLst/>
          </a:prstGeom>
          <a:noFill/>
          <a:ln>
            <a:noFill/>
          </a:ln>
        </p:spPr>
        <p:txBody>
          <a:bodyPr spcFirstLastPara="1" wrap="square" lIns="68569" tIns="34275" rIns="68569" bIns="3427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900" b="0" i="0" u="none" strike="noStrike" cap="none" dirty="0">
                <a:solidFill>
                  <a:srgbClr val="9D9D9C"/>
                </a:solidFill>
                <a:latin typeface="Outfit" pitchFamily="2" charset="0"/>
                <a:ea typeface="Helvetica Neue"/>
                <a:cs typeface="Helvetica Neue"/>
                <a:sym typeface="Helvetica Neue"/>
              </a:rPr>
              <a:t>www.cells.es</a:t>
            </a:r>
            <a:endParaRPr sz="900" b="0" i="0" u="none" strike="noStrike" cap="none" dirty="0">
              <a:solidFill>
                <a:srgbClr val="9D9D9C"/>
              </a:solidFill>
              <a:latin typeface="Outfit" pitchFamily="2" charset="0"/>
              <a:ea typeface="Helvetica Neue"/>
              <a:cs typeface="Helvetica Neue"/>
              <a:sym typeface="Helvetica Neue"/>
            </a:endParaRPr>
          </a:p>
        </p:txBody>
      </p:sp>
      <p:pic>
        <p:nvPicPr>
          <p:cNvPr id="10" name="Picture 9">
            <a:extLst>
              <a:ext uri="{FF2B5EF4-FFF2-40B4-BE49-F238E27FC236}">
                <a16:creationId xmlns:a16="http://schemas.microsoft.com/office/drawing/2014/main" id="{606D4B7C-5C5A-46D6-8F09-5F3B4C7DE52D}"/>
              </a:ext>
            </a:extLst>
          </p:cNvPr>
          <p:cNvPicPr>
            <a:picLocks noChangeAspect="1"/>
          </p:cNvPicPr>
          <p:nvPr userDrawn="1"/>
        </p:nvPicPr>
        <p:blipFill>
          <a:blip r:embed="rId2"/>
          <a:stretch>
            <a:fillRect/>
          </a:stretch>
        </p:blipFill>
        <p:spPr>
          <a:xfrm>
            <a:off x="307564" y="6452946"/>
            <a:ext cx="1260000" cy="157845"/>
          </a:xfrm>
          <a:prstGeom prst="rect">
            <a:avLst/>
          </a:prstGeom>
        </p:spPr>
      </p:pic>
      <p:sp>
        <p:nvSpPr>
          <p:cNvPr id="9" name="Content Placeholder 2">
            <a:extLst>
              <a:ext uri="{FF2B5EF4-FFF2-40B4-BE49-F238E27FC236}">
                <a16:creationId xmlns:a16="http://schemas.microsoft.com/office/drawing/2014/main" id="{F3FF98B2-B335-447E-824E-439E73C51A42}"/>
              </a:ext>
            </a:extLst>
          </p:cNvPr>
          <p:cNvSpPr>
            <a:spLocks noGrp="1"/>
          </p:cNvSpPr>
          <p:nvPr>
            <p:ph idx="1"/>
          </p:nvPr>
        </p:nvSpPr>
        <p:spPr>
          <a:xfrm>
            <a:off x="745305" y="3429000"/>
            <a:ext cx="4618873" cy="2308860"/>
          </a:xfrm>
          <a:prstGeom prst="rect">
            <a:avLst/>
          </a:prstGeom>
        </p:spPr>
        <p:txBody>
          <a:bodyPr/>
          <a:lstStyle>
            <a:lvl1pPr>
              <a:defRPr>
                <a:solidFill>
                  <a:srgbClr val="152F4E"/>
                </a:solidFill>
                <a:latin typeface="+mn-lt"/>
              </a:defRPr>
            </a:lvl1pPr>
            <a:lvl2pPr marL="171450" indent="-171450" defTabSz="720000">
              <a:buFont typeface="Arial" panose="020B0604020202020204" pitchFamily="34" charset="0"/>
              <a:buChar char="•"/>
              <a:defRPr sz="900">
                <a:solidFill>
                  <a:srgbClr val="152F4E"/>
                </a:solidFill>
                <a:latin typeface="+mn-lt"/>
              </a:defRPr>
            </a:lvl2pPr>
            <a:lvl3pPr marL="171450" indent="-171450" defTabSz="360000">
              <a:buFont typeface="Arial" panose="020B0604020202020204" pitchFamily="34" charset="0"/>
              <a:buChar char="•"/>
              <a:defRPr>
                <a:solidFill>
                  <a:srgbClr val="152F4E"/>
                </a:solidFill>
                <a:latin typeface="+mn-lt"/>
              </a:defRPr>
            </a:lvl3pPr>
            <a:lvl4pPr marL="288000" indent="-171450" defTabSz="360000">
              <a:buFont typeface="Arial" panose="020B0604020202020204" pitchFamily="34" charset="0"/>
              <a:buChar char="•"/>
              <a:defRPr sz="900">
                <a:solidFill>
                  <a:srgbClr val="152F4E"/>
                </a:solidFill>
                <a:latin typeface="+mn-lt"/>
              </a:defRPr>
            </a:lvl4pPr>
            <a:lvl5pPr marL="396000" indent="-171450" defTabSz="360000">
              <a:buFont typeface="Arial" panose="020B0604020202020204" pitchFamily="34" charset="0"/>
              <a:buChar char="•"/>
              <a:defRPr sz="900">
                <a:solidFill>
                  <a:srgbClr val="152F4E"/>
                </a:solidFill>
                <a:latin typeface="+mn-lt"/>
              </a:defRPr>
            </a:lvl5pPr>
          </a:lstStyle>
          <a:p>
            <a:pPr lvl="0"/>
            <a:r>
              <a:rPr lang="en-US" dirty="0"/>
              <a:t>Click to edit Master text styles</a:t>
            </a:r>
          </a:p>
          <a:p>
            <a:pPr lvl="1"/>
            <a:r>
              <a:rPr lang="en-US" dirty="0"/>
              <a:t>Second level</a:t>
            </a:r>
          </a:p>
          <a:p>
            <a:pPr lvl="3"/>
            <a:r>
              <a:rPr lang="en-US" dirty="0"/>
              <a:t>Third level</a:t>
            </a:r>
          </a:p>
          <a:p>
            <a:pPr lvl="4"/>
            <a:r>
              <a:rPr lang="en-US" dirty="0"/>
              <a:t>Fourth level</a:t>
            </a:r>
          </a:p>
        </p:txBody>
      </p:sp>
    </p:spTree>
    <p:extLst>
      <p:ext uri="{BB962C8B-B14F-4D97-AF65-F5344CB8AC3E}">
        <p14:creationId xmlns:p14="http://schemas.microsoft.com/office/powerpoint/2010/main" val="70828535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6_Diapositiva de título" preserve="1" userDrawn="1">
  <p:cSld name="7_Diapositiva de título">
    <p:bg>
      <p:bgPr>
        <a:solidFill>
          <a:srgbClr val="D1D8E9"/>
        </a:solidFill>
        <a:effectLst/>
      </p:bgPr>
    </p:bg>
    <p:spTree>
      <p:nvGrpSpPr>
        <p:cNvPr id="1" name="Shape 68"/>
        <p:cNvGrpSpPr/>
        <p:nvPr/>
      </p:nvGrpSpPr>
      <p:grpSpPr>
        <a:xfrm>
          <a:off x="0" y="0"/>
          <a:ext cx="0" cy="0"/>
          <a:chOff x="0" y="0"/>
          <a:chExt cx="0" cy="0"/>
        </a:xfrm>
      </p:grpSpPr>
      <p:sp>
        <p:nvSpPr>
          <p:cNvPr id="70" name="Google Shape;70;p60"/>
          <p:cNvSpPr txBox="1">
            <a:spLocks noGrp="1"/>
          </p:cNvSpPr>
          <p:nvPr>
            <p:ph type="title"/>
          </p:nvPr>
        </p:nvSpPr>
        <p:spPr>
          <a:xfrm>
            <a:off x="745306" y="774589"/>
            <a:ext cx="7653391" cy="580908"/>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92F56"/>
              </a:buClr>
              <a:buSzPts val="4400"/>
              <a:buFont typeface="Arial"/>
              <a:buNone/>
              <a:defRPr sz="2700" b="1" i="0" u="none" strike="noStrike" cap="none">
                <a:solidFill>
                  <a:srgbClr val="152F4E"/>
                </a:solidFill>
                <a:latin typeface="Outfit" pitchFamily="2" charset="0"/>
                <a:ea typeface="Outfit" pitchFamily="2" charset="0"/>
                <a:cs typeface="Outfit" pitchFamily="2" charset="0"/>
                <a:sym typeface="Gill Sans"/>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9pPr>
          </a:lstStyle>
          <a:p>
            <a:endParaRPr lang="es-ES" dirty="0"/>
          </a:p>
        </p:txBody>
      </p:sp>
      <p:sp>
        <p:nvSpPr>
          <p:cNvPr id="72" name="Google Shape;72;p60"/>
          <p:cNvSpPr txBox="1"/>
          <p:nvPr/>
        </p:nvSpPr>
        <p:spPr>
          <a:xfrm>
            <a:off x="209373" y="247209"/>
            <a:ext cx="1384662" cy="207719"/>
          </a:xfrm>
          <a:prstGeom prst="rect">
            <a:avLst/>
          </a:prstGeom>
          <a:noFill/>
          <a:ln>
            <a:noFill/>
          </a:ln>
        </p:spPr>
        <p:txBody>
          <a:bodyPr spcFirstLastPara="1" wrap="square" lIns="68569" tIns="34275" rIns="68569" bIns="3427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900" b="0" i="0" u="none" strike="noStrike" cap="none" dirty="0">
                <a:solidFill>
                  <a:srgbClr val="9D9D9C"/>
                </a:solidFill>
                <a:latin typeface="Outfit" pitchFamily="2" charset="0"/>
                <a:ea typeface="Helvetica Neue"/>
                <a:cs typeface="Helvetica Neue"/>
                <a:sym typeface="Helvetica Neue"/>
              </a:rPr>
              <a:t>www.cells.es</a:t>
            </a:r>
            <a:endParaRPr sz="900" b="0" i="0" u="none" strike="noStrike" cap="none" dirty="0">
              <a:solidFill>
                <a:srgbClr val="9D9D9C"/>
              </a:solidFill>
              <a:latin typeface="Outfit" pitchFamily="2" charset="0"/>
              <a:ea typeface="Helvetica Neue"/>
              <a:cs typeface="Helvetica Neue"/>
              <a:sym typeface="Helvetica Neue"/>
            </a:endParaRPr>
          </a:p>
        </p:txBody>
      </p:sp>
      <p:pic>
        <p:nvPicPr>
          <p:cNvPr id="8" name="Picture 7">
            <a:extLst>
              <a:ext uri="{FF2B5EF4-FFF2-40B4-BE49-F238E27FC236}">
                <a16:creationId xmlns:a16="http://schemas.microsoft.com/office/drawing/2014/main" id="{E423A752-6E09-4C3C-BBEE-C44DA512AF84}"/>
              </a:ext>
            </a:extLst>
          </p:cNvPr>
          <p:cNvPicPr>
            <a:picLocks noChangeAspect="1"/>
          </p:cNvPicPr>
          <p:nvPr userDrawn="1"/>
        </p:nvPicPr>
        <p:blipFill>
          <a:blip r:embed="rId2"/>
          <a:stretch>
            <a:fillRect/>
          </a:stretch>
        </p:blipFill>
        <p:spPr>
          <a:xfrm>
            <a:off x="307564" y="6452946"/>
            <a:ext cx="1260000" cy="157845"/>
          </a:xfrm>
          <a:prstGeom prst="rect">
            <a:avLst/>
          </a:prstGeom>
        </p:spPr>
      </p:pic>
      <p:sp>
        <p:nvSpPr>
          <p:cNvPr id="7" name="Content Placeholder 2">
            <a:extLst>
              <a:ext uri="{FF2B5EF4-FFF2-40B4-BE49-F238E27FC236}">
                <a16:creationId xmlns:a16="http://schemas.microsoft.com/office/drawing/2014/main" id="{FDC5E30C-ED31-4A6A-8012-8303886A0C02}"/>
              </a:ext>
            </a:extLst>
          </p:cNvPr>
          <p:cNvSpPr>
            <a:spLocks noGrp="1"/>
          </p:cNvSpPr>
          <p:nvPr>
            <p:ph idx="13"/>
          </p:nvPr>
        </p:nvSpPr>
        <p:spPr>
          <a:xfrm>
            <a:off x="745302" y="2185416"/>
            <a:ext cx="3560387" cy="3542284"/>
          </a:xfrm>
          <a:prstGeom prst="rect">
            <a:avLst/>
          </a:prstGeom>
        </p:spPr>
        <p:txBody>
          <a:bodyPr/>
          <a:lstStyle>
            <a:lvl1pPr>
              <a:defRPr>
                <a:solidFill>
                  <a:srgbClr val="152F4E"/>
                </a:solidFill>
                <a:latin typeface="+mn-lt"/>
              </a:defRPr>
            </a:lvl1pPr>
            <a:lvl2pPr marL="171450" indent="-171450" defTabSz="720000">
              <a:buFont typeface="Arial" panose="020B0604020202020204" pitchFamily="34" charset="0"/>
              <a:buChar char="•"/>
              <a:defRPr sz="900">
                <a:solidFill>
                  <a:srgbClr val="152F4E"/>
                </a:solidFill>
                <a:latin typeface="+mn-lt"/>
              </a:defRPr>
            </a:lvl2pPr>
            <a:lvl3pPr marL="171450" indent="-171450" defTabSz="360000">
              <a:buFont typeface="Arial" panose="020B0604020202020204" pitchFamily="34" charset="0"/>
              <a:buChar char="•"/>
              <a:defRPr>
                <a:solidFill>
                  <a:srgbClr val="152F4E"/>
                </a:solidFill>
                <a:latin typeface="+mn-lt"/>
              </a:defRPr>
            </a:lvl3pPr>
            <a:lvl4pPr marL="288000" indent="-171450" defTabSz="360000">
              <a:buFont typeface="Arial" panose="020B0604020202020204" pitchFamily="34" charset="0"/>
              <a:buChar char="•"/>
              <a:defRPr sz="900">
                <a:solidFill>
                  <a:srgbClr val="152F4E"/>
                </a:solidFill>
                <a:latin typeface="+mn-lt"/>
              </a:defRPr>
            </a:lvl4pPr>
            <a:lvl5pPr marL="396000" indent="-171450" defTabSz="360000">
              <a:buFont typeface="Arial" panose="020B0604020202020204" pitchFamily="34" charset="0"/>
              <a:buChar char="•"/>
              <a:defRPr sz="900">
                <a:solidFill>
                  <a:srgbClr val="152F4E"/>
                </a:solidFill>
                <a:latin typeface="+mn-lt"/>
              </a:defRPr>
            </a:lvl5pPr>
          </a:lstStyle>
          <a:p>
            <a:pPr lvl="0"/>
            <a:r>
              <a:rPr lang="en-US" dirty="0"/>
              <a:t>Click to edit Master text styles</a:t>
            </a:r>
          </a:p>
          <a:p>
            <a:pPr lvl="1"/>
            <a:r>
              <a:rPr lang="en-US" dirty="0"/>
              <a:t>Second level</a:t>
            </a:r>
          </a:p>
          <a:p>
            <a:pPr lvl="3"/>
            <a:r>
              <a:rPr lang="en-US" dirty="0"/>
              <a:t>Third level</a:t>
            </a:r>
          </a:p>
          <a:p>
            <a:pPr lvl="4"/>
            <a:r>
              <a:rPr lang="en-US" dirty="0"/>
              <a:t>Fourth level</a:t>
            </a:r>
          </a:p>
        </p:txBody>
      </p:sp>
      <p:sp>
        <p:nvSpPr>
          <p:cNvPr id="9" name="Content Placeholder 2">
            <a:extLst>
              <a:ext uri="{FF2B5EF4-FFF2-40B4-BE49-F238E27FC236}">
                <a16:creationId xmlns:a16="http://schemas.microsoft.com/office/drawing/2014/main" id="{9D50B28B-CA97-4BC6-8093-056FC84F32A6}"/>
              </a:ext>
            </a:extLst>
          </p:cNvPr>
          <p:cNvSpPr>
            <a:spLocks noGrp="1"/>
          </p:cNvSpPr>
          <p:nvPr>
            <p:ph idx="14"/>
          </p:nvPr>
        </p:nvSpPr>
        <p:spPr>
          <a:xfrm>
            <a:off x="4823459" y="2185416"/>
            <a:ext cx="3560387" cy="3542284"/>
          </a:xfrm>
          <a:prstGeom prst="rect">
            <a:avLst/>
          </a:prstGeom>
        </p:spPr>
        <p:txBody>
          <a:bodyPr/>
          <a:lstStyle>
            <a:lvl1pPr>
              <a:defRPr>
                <a:solidFill>
                  <a:srgbClr val="152F4E"/>
                </a:solidFill>
                <a:latin typeface="+mn-lt"/>
              </a:defRPr>
            </a:lvl1pPr>
            <a:lvl2pPr marL="171450" indent="-171450" defTabSz="720000">
              <a:buFont typeface="Arial" panose="020B0604020202020204" pitchFamily="34" charset="0"/>
              <a:buChar char="•"/>
              <a:defRPr sz="900">
                <a:solidFill>
                  <a:srgbClr val="152F4E"/>
                </a:solidFill>
                <a:latin typeface="+mn-lt"/>
              </a:defRPr>
            </a:lvl2pPr>
            <a:lvl3pPr marL="171450" indent="-171450" defTabSz="360000">
              <a:buFont typeface="Arial" panose="020B0604020202020204" pitchFamily="34" charset="0"/>
              <a:buChar char="•"/>
              <a:defRPr>
                <a:solidFill>
                  <a:srgbClr val="152F4E"/>
                </a:solidFill>
                <a:latin typeface="+mn-lt"/>
              </a:defRPr>
            </a:lvl3pPr>
            <a:lvl4pPr marL="288000" indent="-171450" defTabSz="360000">
              <a:buFont typeface="Arial" panose="020B0604020202020204" pitchFamily="34" charset="0"/>
              <a:buChar char="•"/>
              <a:defRPr sz="900">
                <a:solidFill>
                  <a:srgbClr val="152F4E"/>
                </a:solidFill>
                <a:latin typeface="+mn-lt"/>
              </a:defRPr>
            </a:lvl4pPr>
            <a:lvl5pPr marL="396000" indent="-171450" defTabSz="360000">
              <a:buFont typeface="Arial" panose="020B0604020202020204" pitchFamily="34" charset="0"/>
              <a:buChar char="•"/>
              <a:defRPr sz="900">
                <a:solidFill>
                  <a:srgbClr val="152F4E"/>
                </a:solidFill>
                <a:latin typeface="+mn-lt"/>
              </a:defRPr>
            </a:lvl5pPr>
          </a:lstStyle>
          <a:p>
            <a:pPr lvl="0"/>
            <a:r>
              <a:rPr lang="en-US" dirty="0"/>
              <a:t>Click to edit Master text styles</a:t>
            </a:r>
          </a:p>
          <a:p>
            <a:pPr lvl="1"/>
            <a:r>
              <a:rPr lang="en-US" dirty="0"/>
              <a:t>Second level</a:t>
            </a:r>
          </a:p>
          <a:p>
            <a:pPr lvl="3"/>
            <a:r>
              <a:rPr lang="en-US" dirty="0"/>
              <a:t>Third level</a:t>
            </a:r>
          </a:p>
          <a:p>
            <a:pPr lvl="4"/>
            <a:r>
              <a:rPr lang="en-US" dirty="0"/>
              <a:t>Fourth level</a:t>
            </a:r>
          </a:p>
        </p:txBody>
      </p:sp>
    </p:spTree>
    <p:extLst>
      <p:ext uri="{BB962C8B-B14F-4D97-AF65-F5344CB8AC3E}">
        <p14:creationId xmlns:p14="http://schemas.microsoft.com/office/powerpoint/2010/main" val="5172035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4_Solo el título" preserve="1">
  <p:cSld name="6_Solo el título">
    <p:bg>
      <p:bgPr>
        <a:solidFill>
          <a:srgbClr val="D1D8E9"/>
        </a:solidFill>
        <a:effectLst/>
      </p:bgPr>
    </p:bg>
    <p:spTree>
      <p:nvGrpSpPr>
        <p:cNvPr id="1" name="Shape 74"/>
        <p:cNvGrpSpPr/>
        <p:nvPr/>
      </p:nvGrpSpPr>
      <p:grpSpPr>
        <a:xfrm>
          <a:off x="0" y="0"/>
          <a:ext cx="0" cy="0"/>
          <a:chOff x="0" y="0"/>
          <a:chExt cx="0" cy="0"/>
        </a:xfrm>
      </p:grpSpPr>
      <p:sp>
        <p:nvSpPr>
          <p:cNvPr id="75" name="Google Shape;75;p61"/>
          <p:cNvSpPr txBox="1"/>
          <p:nvPr/>
        </p:nvSpPr>
        <p:spPr>
          <a:xfrm>
            <a:off x="3342685" y="5342716"/>
            <a:ext cx="2458631" cy="415468"/>
          </a:xfrm>
          <a:prstGeom prst="rect">
            <a:avLst/>
          </a:prstGeom>
          <a:noFill/>
          <a:ln>
            <a:noFill/>
          </a:ln>
        </p:spPr>
        <p:txBody>
          <a:bodyPr spcFirstLastPara="1" wrap="square" lIns="68569" tIns="34275" rIns="68569" bIns="34275" anchor="t" anchorCtr="0">
            <a:spAutoFit/>
          </a:bodyPr>
          <a:lstStyle/>
          <a:p>
            <a:pPr marL="0" marR="0" lvl="0" indent="0" algn="ctr" rtl="0">
              <a:lnSpc>
                <a:spcPct val="150000"/>
              </a:lnSpc>
              <a:spcBef>
                <a:spcPts val="0"/>
              </a:spcBef>
              <a:spcAft>
                <a:spcPts val="0"/>
              </a:spcAft>
              <a:buClr>
                <a:srgbClr val="000000"/>
              </a:buClr>
              <a:buSzPts val="1100"/>
              <a:buFont typeface="Arial"/>
              <a:buNone/>
            </a:pPr>
            <a:r>
              <a:rPr lang="en-US" sz="750" b="0" i="0" u="none" strike="noStrike" cap="none" dirty="0">
                <a:solidFill>
                  <a:srgbClr val="152F4E"/>
                </a:solidFill>
                <a:latin typeface="Open Sans" pitchFamily="2" charset="0"/>
                <a:ea typeface="Open Sans" pitchFamily="2" charset="0"/>
                <a:cs typeface="Open Sans" pitchFamily="2" charset="0"/>
                <a:sym typeface="Helvetica Neue"/>
              </a:rPr>
              <a:t>Cerdanyola del Vallès (Barcelona) Spain</a:t>
            </a:r>
            <a:endParaRPr sz="750" b="0" i="0" u="none" strike="noStrike" cap="none" dirty="0">
              <a:solidFill>
                <a:srgbClr val="152F4E"/>
              </a:solidFill>
              <a:latin typeface="Open Sans" pitchFamily="2" charset="0"/>
              <a:ea typeface="Open Sans" pitchFamily="2" charset="0"/>
              <a:cs typeface="Open Sans" pitchFamily="2" charset="0"/>
              <a:sym typeface="Helvetica Neue"/>
            </a:endParaRPr>
          </a:p>
          <a:p>
            <a:pPr marL="0" marR="0" lvl="0" indent="0" algn="ctr" rtl="0">
              <a:lnSpc>
                <a:spcPct val="150000"/>
              </a:lnSpc>
              <a:spcBef>
                <a:spcPts val="0"/>
              </a:spcBef>
              <a:spcAft>
                <a:spcPts val="0"/>
              </a:spcAft>
              <a:buClr>
                <a:srgbClr val="000000"/>
              </a:buClr>
              <a:buSzPts val="1100"/>
              <a:buFont typeface="Arial"/>
              <a:buNone/>
            </a:pPr>
            <a:r>
              <a:rPr lang="en-US" sz="750" b="0" i="0" u="none" strike="noStrike" cap="none" dirty="0">
                <a:solidFill>
                  <a:srgbClr val="152F4E"/>
                </a:solidFill>
                <a:latin typeface="Open Sans" pitchFamily="2" charset="0"/>
                <a:ea typeface="Open Sans" pitchFamily="2" charset="0"/>
                <a:cs typeface="Open Sans" pitchFamily="2" charset="0"/>
                <a:sym typeface="Helvetica Neue"/>
              </a:rPr>
              <a:t>Tel: (+34) 93 592 43 00</a:t>
            </a:r>
            <a:endParaRPr sz="750" b="0" i="0" u="none" strike="noStrike" cap="none" dirty="0">
              <a:solidFill>
                <a:srgbClr val="152F4E"/>
              </a:solidFill>
              <a:latin typeface="Open Sans" pitchFamily="2" charset="0"/>
              <a:ea typeface="Open Sans" pitchFamily="2" charset="0"/>
              <a:cs typeface="Open Sans" pitchFamily="2" charset="0"/>
              <a:sym typeface="Helvetica Neue"/>
            </a:endParaRPr>
          </a:p>
        </p:txBody>
      </p:sp>
      <p:sp>
        <p:nvSpPr>
          <p:cNvPr id="76" name="Google Shape;76;p61"/>
          <p:cNvSpPr txBox="1"/>
          <p:nvPr/>
        </p:nvSpPr>
        <p:spPr>
          <a:xfrm>
            <a:off x="3418296" y="3937977"/>
            <a:ext cx="2307406" cy="253885"/>
          </a:xfrm>
          <a:prstGeom prst="rect">
            <a:avLst/>
          </a:prstGeom>
          <a:noFill/>
          <a:ln>
            <a:noFill/>
          </a:ln>
        </p:spPr>
        <p:txBody>
          <a:bodyPr spcFirstLastPara="1" wrap="square" lIns="68569" tIns="34275" rIns="68569" bIns="34275"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200" b="0" i="0" u="none" strike="noStrike" cap="none" dirty="0">
                <a:solidFill>
                  <a:srgbClr val="152F4E"/>
                </a:solidFill>
                <a:latin typeface="Outfit" pitchFamily="2" charset="0"/>
                <a:ea typeface="Helvetica Neue"/>
                <a:cs typeface="Helvetica Neue"/>
                <a:sym typeface="Helvetica Neue"/>
              </a:rPr>
              <a:t>www.cells.es</a:t>
            </a:r>
            <a:endParaRPr sz="1200" b="0" i="0" u="none" strike="noStrike" cap="none" dirty="0">
              <a:solidFill>
                <a:srgbClr val="152F4E"/>
              </a:solidFill>
              <a:latin typeface="Outfit" pitchFamily="2" charset="0"/>
              <a:ea typeface="Helvetica Neue"/>
              <a:cs typeface="Helvetica Neue"/>
              <a:sym typeface="Helvetica Neue"/>
            </a:endParaRPr>
          </a:p>
        </p:txBody>
      </p:sp>
      <p:pic>
        <p:nvPicPr>
          <p:cNvPr id="6" name="Picture 5">
            <a:extLst>
              <a:ext uri="{FF2B5EF4-FFF2-40B4-BE49-F238E27FC236}">
                <a16:creationId xmlns:a16="http://schemas.microsoft.com/office/drawing/2014/main" id="{B017E205-F251-41EA-B51A-9DEEAEA08799}"/>
              </a:ext>
            </a:extLst>
          </p:cNvPr>
          <p:cNvPicPr>
            <a:picLocks noChangeAspect="1"/>
          </p:cNvPicPr>
          <p:nvPr userDrawn="1"/>
        </p:nvPicPr>
        <p:blipFill>
          <a:blip r:embed="rId2"/>
          <a:stretch>
            <a:fillRect/>
          </a:stretch>
        </p:blipFill>
        <p:spPr>
          <a:xfrm>
            <a:off x="3385702" y="2502154"/>
            <a:ext cx="2340000" cy="1168075"/>
          </a:xfrm>
          <a:prstGeom prst="rect">
            <a:avLst/>
          </a:prstGeom>
        </p:spPr>
      </p:pic>
    </p:spTree>
    <p:extLst>
      <p:ext uri="{BB962C8B-B14F-4D97-AF65-F5344CB8AC3E}">
        <p14:creationId xmlns:p14="http://schemas.microsoft.com/office/powerpoint/2010/main" val="54185965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5_Solo el título" preserve="1">
  <p:cSld name="6_Solo el título">
    <p:bg>
      <p:bgPr>
        <a:solidFill>
          <a:srgbClr val="3858A4"/>
        </a:solidFill>
        <a:effectLst/>
      </p:bgPr>
    </p:bg>
    <p:spTree>
      <p:nvGrpSpPr>
        <p:cNvPr id="1" name="Shape 10"/>
        <p:cNvGrpSpPr/>
        <p:nvPr/>
      </p:nvGrpSpPr>
      <p:grpSpPr>
        <a:xfrm>
          <a:off x="0" y="0"/>
          <a:ext cx="0" cy="0"/>
          <a:chOff x="0" y="0"/>
          <a:chExt cx="0" cy="0"/>
        </a:xfrm>
      </p:grpSpPr>
      <p:sp>
        <p:nvSpPr>
          <p:cNvPr id="11" name="Google Shape;11;p4"/>
          <p:cNvSpPr txBox="1"/>
          <p:nvPr/>
        </p:nvSpPr>
        <p:spPr>
          <a:xfrm>
            <a:off x="209373" y="247209"/>
            <a:ext cx="1384662" cy="207719"/>
          </a:xfrm>
          <a:prstGeom prst="rect">
            <a:avLst/>
          </a:prstGeom>
          <a:noFill/>
          <a:ln>
            <a:noFill/>
          </a:ln>
        </p:spPr>
        <p:txBody>
          <a:bodyPr spcFirstLastPara="1" wrap="square" lIns="68569" tIns="34275" rIns="68569" bIns="3427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900" b="0" i="0" u="none" strike="noStrike" cap="none" dirty="0">
                <a:solidFill>
                  <a:schemeClr val="bg1"/>
                </a:solidFill>
                <a:latin typeface="Outfit" pitchFamily="2" charset="0"/>
                <a:ea typeface="Helvetica Neue"/>
                <a:cs typeface="Helvetica Neue"/>
                <a:sym typeface="Helvetica Neue"/>
              </a:rPr>
              <a:t>www.cells.es</a:t>
            </a:r>
            <a:endParaRPr sz="900" b="0" i="0" u="none" strike="noStrike" cap="none" dirty="0">
              <a:solidFill>
                <a:schemeClr val="bg1"/>
              </a:solidFill>
              <a:latin typeface="Outfit" pitchFamily="2" charset="0"/>
              <a:ea typeface="Helvetica Neue"/>
              <a:cs typeface="Helvetica Neue"/>
              <a:sym typeface="Helvetica Neue"/>
            </a:endParaRPr>
          </a:p>
        </p:txBody>
      </p:sp>
      <p:pic>
        <p:nvPicPr>
          <p:cNvPr id="5" name="Picture 4">
            <a:extLst>
              <a:ext uri="{FF2B5EF4-FFF2-40B4-BE49-F238E27FC236}">
                <a16:creationId xmlns:a16="http://schemas.microsoft.com/office/drawing/2014/main" id="{93FC8FD7-9071-4029-97D7-652335A8B3FF}"/>
              </a:ext>
            </a:extLst>
          </p:cNvPr>
          <p:cNvPicPr>
            <a:picLocks noChangeAspect="1"/>
          </p:cNvPicPr>
          <p:nvPr userDrawn="1"/>
        </p:nvPicPr>
        <p:blipFill>
          <a:blip r:embed="rId2"/>
          <a:stretch>
            <a:fillRect/>
          </a:stretch>
        </p:blipFill>
        <p:spPr>
          <a:xfrm>
            <a:off x="528103" y="1193489"/>
            <a:ext cx="2160000" cy="1078037"/>
          </a:xfrm>
          <a:prstGeom prst="rect">
            <a:avLst/>
          </a:prstGeom>
        </p:spPr>
      </p:pic>
    </p:spTree>
    <p:extLst>
      <p:ext uri="{BB962C8B-B14F-4D97-AF65-F5344CB8AC3E}">
        <p14:creationId xmlns:p14="http://schemas.microsoft.com/office/powerpoint/2010/main" val="2961647265"/>
      </p:ext>
    </p:extLst>
  </p:cSld>
  <p:clrMapOvr>
    <a:masterClrMapping/>
  </p:clrMapOvr>
  <p:extLst>
    <p:ext uri="{DCECCB84-F9BA-43D5-87BE-67443E8EF086}">
      <p15:sldGuideLst xmlns:p15="http://schemas.microsoft.com/office/powerpoint/2012/main">
        <p15:guide id="1" orient="horz" pos="2137" userDrawn="1">
          <p15:clr>
            <a:srgbClr val="FBAE40"/>
          </p15:clr>
        </p15:guide>
        <p15:guide id="2" pos="2863"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5_Solo el título" preserve="1" userDrawn="1">
  <p:cSld name="6_Solo el título">
    <p:bg>
      <p:bgPr>
        <a:solidFill>
          <a:srgbClr val="3858A4"/>
        </a:solidFill>
        <a:effectLst/>
      </p:bgPr>
    </p:bg>
    <p:spTree>
      <p:nvGrpSpPr>
        <p:cNvPr id="1" name="Shape 138"/>
        <p:cNvGrpSpPr/>
        <p:nvPr/>
      </p:nvGrpSpPr>
      <p:grpSpPr>
        <a:xfrm>
          <a:off x="0" y="0"/>
          <a:ext cx="0" cy="0"/>
          <a:chOff x="0" y="0"/>
          <a:chExt cx="0" cy="0"/>
        </a:xfrm>
      </p:grpSpPr>
      <p:sp>
        <p:nvSpPr>
          <p:cNvPr id="139" name="Google Shape;139;p63"/>
          <p:cNvSpPr txBox="1"/>
          <p:nvPr/>
        </p:nvSpPr>
        <p:spPr>
          <a:xfrm>
            <a:off x="209373" y="247209"/>
            <a:ext cx="1384662" cy="207719"/>
          </a:xfrm>
          <a:prstGeom prst="rect">
            <a:avLst/>
          </a:prstGeom>
          <a:noFill/>
          <a:ln>
            <a:noFill/>
          </a:ln>
        </p:spPr>
        <p:txBody>
          <a:bodyPr spcFirstLastPara="1" wrap="square" lIns="68569" tIns="34275" rIns="68569" bIns="3427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900" b="0" i="0" u="none" strike="noStrike" cap="none" dirty="0">
                <a:solidFill>
                  <a:schemeClr val="bg1"/>
                </a:solidFill>
                <a:latin typeface="Outfit" pitchFamily="2" charset="0"/>
                <a:ea typeface="Helvetica Neue"/>
                <a:cs typeface="Helvetica Neue"/>
                <a:sym typeface="Helvetica Neue"/>
              </a:rPr>
              <a:t>www.cells.es</a:t>
            </a:r>
            <a:endParaRPr sz="900" b="0" i="0" u="none" strike="noStrike" cap="none" dirty="0">
              <a:solidFill>
                <a:schemeClr val="bg1"/>
              </a:solidFill>
              <a:latin typeface="Outfit" pitchFamily="2" charset="0"/>
              <a:ea typeface="Helvetica Neue"/>
              <a:cs typeface="Helvetica Neue"/>
              <a:sym typeface="Helvetica Neue"/>
            </a:endParaRPr>
          </a:p>
        </p:txBody>
      </p:sp>
      <p:sp>
        <p:nvSpPr>
          <p:cNvPr id="141" name="Google Shape;141;p63"/>
          <p:cNvSpPr>
            <a:spLocks noGrp="1"/>
          </p:cNvSpPr>
          <p:nvPr>
            <p:ph type="pic" idx="2"/>
          </p:nvPr>
        </p:nvSpPr>
        <p:spPr>
          <a:xfrm>
            <a:off x="-4870" y="4197096"/>
            <a:ext cx="9153739" cy="2660904"/>
          </a:xfrm>
          <a:prstGeom prst="rect">
            <a:avLst/>
          </a:prstGeom>
          <a:noFill/>
          <a:ln>
            <a:noFill/>
          </a:ln>
        </p:spPr>
        <p:txBody>
          <a:bodyPr/>
          <a:lstStyle>
            <a:lvl1pPr>
              <a:defRPr>
                <a:solidFill>
                  <a:schemeClr val="bg1"/>
                </a:solidFill>
                <a:latin typeface="Open Sans" pitchFamily="2" charset="0"/>
                <a:ea typeface="Open Sans" pitchFamily="2" charset="0"/>
                <a:cs typeface="Open Sans" pitchFamily="2" charset="0"/>
              </a:defRPr>
            </a:lvl1pPr>
          </a:lstStyle>
          <a:p>
            <a:endParaRPr lang="es-ES" dirty="0"/>
          </a:p>
        </p:txBody>
      </p:sp>
      <p:sp>
        <p:nvSpPr>
          <p:cNvPr id="4" name="Google Shape;140;p63">
            <a:extLst>
              <a:ext uri="{FF2B5EF4-FFF2-40B4-BE49-F238E27FC236}">
                <a16:creationId xmlns:a16="http://schemas.microsoft.com/office/drawing/2014/main" id="{357337F3-FB3A-5D7E-5763-99EDEBD76872}"/>
              </a:ext>
            </a:extLst>
          </p:cNvPr>
          <p:cNvSpPr txBox="1">
            <a:spLocks noGrp="1"/>
          </p:cNvSpPr>
          <p:nvPr>
            <p:ph type="title"/>
          </p:nvPr>
        </p:nvSpPr>
        <p:spPr>
          <a:xfrm>
            <a:off x="482346" y="2445582"/>
            <a:ext cx="8179308" cy="58090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3000" b="1" i="0" u="none" strike="noStrike" cap="none">
                <a:solidFill>
                  <a:schemeClr val="bg1"/>
                </a:solidFill>
                <a:latin typeface="Outfit" pitchFamily="2" charset="0"/>
                <a:ea typeface="Outfit" pitchFamily="2" charset="0"/>
                <a:cs typeface="Outfit" pitchFamily="2" charset="0"/>
                <a:sym typeface="Gill Sans"/>
              </a:defRPr>
            </a:lvl1pPr>
            <a:lvl2pPr marR="0" lvl="1"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9pPr>
          </a:lstStyle>
          <a:p>
            <a:endParaRPr lang="es-ES" dirty="0"/>
          </a:p>
        </p:txBody>
      </p:sp>
      <p:pic>
        <p:nvPicPr>
          <p:cNvPr id="7" name="Picture 6">
            <a:extLst>
              <a:ext uri="{FF2B5EF4-FFF2-40B4-BE49-F238E27FC236}">
                <a16:creationId xmlns:a16="http://schemas.microsoft.com/office/drawing/2014/main" id="{A00757A5-7486-4971-ADF6-59D2CD74F1B7}"/>
              </a:ext>
            </a:extLst>
          </p:cNvPr>
          <p:cNvPicPr>
            <a:picLocks noChangeAspect="1"/>
          </p:cNvPicPr>
          <p:nvPr userDrawn="1"/>
        </p:nvPicPr>
        <p:blipFill>
          <a:blip r:embed="rId2"/>
          <a:stretch>
            <a:fillRect/>
          </a:stretch>
        </p:blipFill>
        <p:spPr>
          <a:xfrm>
            <a:off x="594888" y="1184437"/>
            <a:ext cx="1767600" cy="882194"/>
          </a:xfrm>
          <a:prstGeom prst="rect">
            <a:avLst/>
          </a:prstGeom>
        </p:spPr>
      </p:pic>
    </p:spTree>
    <p:extLst>
      <p:ext uri="{BB962C8B-B14F-4D97-AF65-F5344CB8AC3E}">
        <p14:creationId xmlns:p14="http://schemas.microsoft.com/office/powerpoint/2010/main" val="250701465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37" userDrawn="1">
          <p15:clr>
            <a:srgbClr val="FBAE40"/>
          </p15:clr>
        </p15:guide>
        <p15:guide id="2" pos="2863"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5_Solo el título" preserve="1" userDrawn="1">
  <p:cSld name="6_Solo el título">
    <p:bg>
      <p:bgPr>
        <a:solidFill>
          <a:srgbClr val="3858A4"/>
        </a:solidFill>
        <a:effectLst/>
      </p:bgPr>
    </p:bg>
    <p:spTree>
      <p:nvGrpSpPr>
        <p:cNvPr id="1" name="Shape 138"/>
        <p:cNvGrpSpPr/>
        <p:nvPr/>
      </p:nvGrpSpPr>
      <p:grpSpPr>
        <a:xfrm>
          <a:off x="0" y="0"/>
          <a:ext cx="0" cy="0"/>
          <a:chOff x="0" y="0"/>
          <a:chExt cx="0" cy="0"/>
        </a:xfrm>
      </p:grpSpPr>
      <p:sp>
        <p:nvSpPr>
          <p:cNvPr id="139" name="Google Shape;139;p63"/>
          <p:cNvSpPr txBox="1"/>
          <p:nvPr/>
        </p:nvSpPr>
        <p:spPr>
          <a:xfrm>
            <a:off x="209373" y="247209"/>
            <a:ext cx="1384662" cy="207719"/>
          </a:xfrm>
          <a:prstGeom prst="rect">
            <a:avLst/>
          </a:prstGeom>
          <a:noFill/>
          <a:ln>
            <a:noFill/>
          </a:ln>
        </p:spPr>
        <p:txBody>
          <a:bodyPr spcFirstLastPara="1" wrap="square" lIns="68569" tIns="34275" rIns="68569" bIns="3427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900" b="0" i="0" u="none" strike="noStrike" cap="none" dirty="0">
                <a:solidFill>
                  <a:schemeClr val="bg1"/>
                </a:solidFill>
                <a:latin typeface="Outfit" pitchFamily="2" charset="0"/>
                <a:ea typeface="Helvetica Neue"/>
                <a:cs typeface="Helvetica Neue"/>
                <a:sym typeface="Helvetica Neue"/>
              </a:rPr>
              <a:t>www.cells.es</a:t>
            </a:r>
            <a:endParaRPr sz="900" b="0" i="0" u="none" strike="noStrike" cap="none" dirty="0">
              <a:solidFill>
                <a:schemeClr val="bg1"/>
              </a:solidFill>
              <a:latin typeface="Outfit" pitchFamily="2" charset="0"/>
              <a:ea typeface="Helvetica Neue"/>
              <a:cs typeface="Helvetica Neue"/>
              <a:sym typeface="Helvetica Neue"/>
            </a:endParaRPr>
          </a:p>
        </p:txBody>
      </p:sp>
      <p:sp>
        <p:nvSpPr>
          <p:cNvPr id="2" name="Google Shape;41;p56">
            <a:extLst>
              <a:ext uri="{FF2B5EF4-FFF2-40B4-BE49-F238E27FC236}">
                <a16:creationId xmlns:a16="http://schemas.microsoft.com/office/drawing/2014/main" id="{D2E74852-727F-67A6-D1B3-119BBA68CC4A}"/>
              </a:ext>
            </a:extLst>
          </p:cNvPr>
          <p:cNvSpPr>
            <a:spLocks noGrp="1"/>
          </p:cNvSpPr>
          <p:nvPr>
            <p:ph type="pic" idx="10"/>
          </p:nvPr>
        </p:nvSpPr>
        <p:spPr>
          <a:xfrm>
            <a:off x="4305783" y="0"/>
            <a:ext cx="4847957" cy="6858000"/>
          </a:xfrm>
          <a:prstGeom prst="rect">
            <a:avLst/>
          </a:prstGeom>
          <a:noFill/>
          <a:ln>
            <a:noFill/>
          </a:ln>
        </p:spPr>
        <p:txBody>
          <a:bodyPr/>
          <a:lstStyle>
            <a:lvl1pPr>
              <a:defRPr>
                <a:solidFill>
                  <a:schemeClr val="bg1"/>
                </a:solidFill>
                <a:latin typeface="Open Sans" pitchFamily="2" charset="0"/>
                <a:ea typeface="Open Sans" pitchFamily="2" charset="0"/>
                <a:cs typeface="Open Sans" pitchFamily="2" charset="0"/>
              </a:defRPr>
            </a:lvl1pPr>
          </a:lstStyle>
          <a:p>
            <a:endParaRPr lang="es-ES" dirty="0"/>
          </a:p>
        </p:txBody>
      </p:sp>
      <p:sp>
        <p:nvSpPr>
          <p:cNvPr id="5" name="Google Shape;140;p63">
            <a:extLst>
              <a:ext uri="{FF2B5EF4-FFF2-40B4-BE49-F238E27FC236}">
                <a16:creationId xmlns:a16="http://schemas.microsoft.com/office/drawing/2014/main" id="{13950A54-5FBA-369E-8A6E-E43B8301E477}"/>
              </a:ext>
            </a:extLst>
          </p:cNvPr>
          <p:cNvSpPr txBox="1">
            <a:spLocks noGrp="1"/>
          </p:cNvSpPr>
          <p:nvPr>
            <p:ph type="title"/>
          </p:nvPr>
        </p:nvSpPr>
        <p:spPr>
          <a:xfrm>
            <a:off x="482347" y="2531782"/>
            <a:ext cx="3328619" cy="3530693"/>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3000" b="1" i="0" u="none" strike="noStrike" cap="none">
                <a:solidFill>
                  <a:schemeClr val="bg1"/>
                </a:solidFill>
                <a:latin typeface="Outfit" pitchFamily="2" charset="0"/>
                <a:ea typeface="Outfit" pitchFamily="2" charset="0"/>
                <a:cs typeface="Outfit" pitchFamily="2" charset="0"/>
                <a:sym typeface="Gill Sans"/>
              </a:defRPr>
            </a:lvl1pPr>
            <a:lvl2pPr marR="0" lvl="1"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9pPr>
          </a:lstStyle>
          <a:p>
            <a:endParaRPr lang="es-ES" dirty="0"/>
          </a:p>
        </p:txBody>
      </p:sp>
      <p:pic>
        <p:nvPicPr>
          <p:cNvPr id="7" name="Picture 6">
            <a:extLst>
              <a:ext uri="{FF2B5EF4-FFF2-40B4-BE49-F238E27FC236}">
                <a16:creationId xmlns:a16="http://schemas.microsoft.com/office/drawing/2014/main" id="{8EA4F775-130D-49CD-BC1E-75A548EF3F78}"/>
              </a:ext>
            </a:extLst>
          </p:cNvPr>
          <p:cNvPicPr>
            <a:picLocks noChangeAspect="1"/>
          </p:cNvPicPr>
          <p:nvPr userDrawn="1"/>
        </p:nvPicPr>
        <p:blipFill>
          <a:blip r:embed="rId2"/>
          <a:stretch>
            <a:fillRect/>
          </a:stretch>
        </p:blipFill>
        <p:spPr>
          <a:xfrm>
            <a:off x="594888" y="1184437"/>
            <a:ext cx="1767600" cy="882194"/>
          </a:xfrm>
          <a:prstGeom prst="rect">
            <a:avLst/>
          </a:prstGeom>
        </p:spPr>
      </p:pic>
    </p:spTree>
    <p:extLst>
      <p:ext uri="{BB962C8B-B14F-4D97-AF65-F5344CB8AC3E}">
        <p14:creationId xmlns:p14="http://schemas.microsoft.com/office/powerpoint/2010/main" val="1899385696"/>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37" userDrawn="1">
          <p15:clr>
            <a:srgbClr val="FBAE40"/>
          </p15:clr>
        </p15:guide>
        <p15:guide id="2" pos="2863"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1_Diapositiva de título" preserve="1" userDrawn="1">
  <p:cSld name="2_Diapositiva de título">
    <p:bg>
      <p:bgPr>
        <a:solidFill>
          <a:srgbClr val="3858A4"/>
        </a:solidFill>
        <a:effectLst/>
      </p:bgPr>
    </p:bg>
    <p:spTree>
      <p:nvGrpSpPr>
        <p:cNvPr id="1" name="Shape 24"/>
        <p:cNvGrpSpPr/>
        <p:nvPr/>
      </p:nvGrpSpPr>
      <p:grpSpPr>
        <a:xfrm>
          <a:off x="0" y="0"/>
          <a:ext cx="0" cy="0"/>
          <a:chOff x="0" y="0"/>
          <a:chExt cx="0" cy="0"/>
        </a:xfrm>
      </p:grpSpPr>
      <p:sp>
        <p:nvSpPr>
          <p:cNvPr id="25" name="Google Shape;25;p51"/>
          <p:cNvSpPr txBox="1">
            <a:spLocks noGrp="1"/>
          </p:cNvSpPr>
          <p:nvPr>
            <p:ph type="title"/>
          </p:nvPr>
        </p:nvSpPr>
        <p:spPr>
          <a:xfrm>
            <a:off x="745305" y="774589"/>
            <a:ext cx="7817398" cy="58090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2700" b="1" i="0" u="none" strike="noStrike" cap="none">
                <a:solidFill>
                  <a:schemeClr val="bg1"/>
                </a:solidFill>
                <a:latin typeface="Outfit" pitchFamily="2" charset="0"/>
                <a:ea typeface="Outfit" pitchFamily="2" charset="0"/>
                <a:cs typeface="Outfit" pitchFamily="2" charset="0"/>
                <a:sym typeface="Gill Sans"/>
              </a:defRPr>
            </a:lvl1pPr>
            <a:lvl2pPr marR="0" lvl="1"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9pPr>
          </a:lstStyle>
          <a:p>
            <a:endParaRPr dirty="0"/>
          </a:p>
        </p:txBody>
      </p:sp>
      <p:sp>
        <p:nvSpPr>
          <p:cNvPr id="27" name="Google Shape;27;p51"/>
          <p:cNvSpPr txBox="1"/>
          <p:nvPr/>
        </p:nvSpPr>
        <p:spPr>
          <a:xfrm>
            <a:off x="209373" y="247209"/>
            <a:ext cx="1384662" cy="207719"/>
          </a:xfrm>
          <a:prstGeom prst="rect">
            <a:avLst/>
          </a:prstGeom>
          <a:noFill/>
          <a:ln>
            <a:noFill/>
          </a:ln>
        </p:spPr>
        <p:txBody>
          <a:bodyPr spcFirstLastPara="1" wrap="square" lIns="68569" tIns="34275" rIns="68569" bIns="3427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900" b="0" i="0" u="none" strike="noStrike" cap="none" dirty="0">
                <a:solidFill>
                  <a:schemeClr val="bg1"/>
                </a:solidFill>
                <a:latin typeface="Outfit" pitchFamily="2" charset="0"/>
                <a:ea typeface="Helvetica Neue"/>
                <a:cs typeface="Helvetica Neue"/>
                <a:sym typeface="Helvetica Neue"/>
              </a:rPr>
              <a:t>www.cells.es</a:t>
            </a:r>
            <a:endParaRPr sz="900" b="0" i="0" u="none" strike="noStrike" cap="none" dirty="0">
              <a:solidFill>
                <a:schemeClr val="bg1"/>
              </a:solidFill>
              <a:latin typeface="Outfit" pitchFamily="2" charset="0"/>
              <a:ea typeface="Helvetica Neue"/>
              <a:cs typeface="Helvetica Neue"/>
              <a:sym typeface="Helvetica Neue"/>
            </a:endParaRPr>
          </a:p>
        </p:txBody>
      </p:sp>
      <p:pic>
        <p:nvPicPr>
          <p:cNvPr id="7" name="Picture 6">
            <a:extLst>
              <a:ext uri="{FF2B5EF4-FFF2-40B4-BE49-F238E27FC236}">
                <a16:creationId xmlns:a16="http://schemas.microsoft.com/office/drawing/2014/main" id="{5AA695A1-FE5E-47F5-B0C9-A29AAEBD937F}"/>
              </a:ext>
            </a:extLst>
          </p:cNvPr>
          <p:cNvPicPr>
            <a:picLocks noChangeAspect="1"/>
          </p:cNvPicPr>
          <p:nvPr userDrawn="1"/>
        </p:nvPicPr>
        <p:blipFill>
          <a:blip r:embed="rId2"/>
          <a:stretch>
            <a:fillRect/>
          </a:stretch>
        </p:blipFill>
        <p:spPr>
          <a:xfrm>
            <a:off x="333732" y="6452946"/>
            <a:ext cx="1260000" cy="157845"/>
          </a:xfrm>
          <a:prstGeom prst="rect">
            <a:avLst/>
          </a:prstGeom>
        </p:spPr>
      </p:pic>
      <p:sp>
        <p:nvSpPr>
          <p:cNvPr id="6" name="Content Placeholder 2">
            <a:extLst>
              <a:ext uri="{FF2B5EF4-FFF2-40B4-BE49-F238E27FC236}">
                <a16:creationId xmlns:a16="http://schemas.microsoft.com/office/drawing/2014/main" id="{CD82DA07-A31E-4CBE-B758-98801CB956DD}"/>
              </a:ext>
            </a:extLst>
          </p:cNvPr>
          <p:cNvSpPr>
            <a:spLocks noGrp="1"/>
          </p:cNvSpPr>
          <p:nvPr>
            <p:ph idx="13"/>
          </p:nvPr>
        </p:nvSpPr>
        <p:spPr>
          <a:xfrm>
            <a:off x="745302" y="3268980"/>
            <a:ext cx="3826698" cy="2458720"/>
          </a:xfrm>
          <a:prstGeom prst="rect">
            <a:avLst/>
          </a:prstGeom>
        </p:spPr>
        <p:txBody>
          <a:bodyPr/>
          <a:lstStyle>
            <a:lvl1pPr>
              <a:defRPr>
                <a:solidFill>
                  <a:schemeClr val="bg1"/>
                </a:solidFill>
                <a:latin typeface="+mn-lt"/>
              </a:defRPr>
            </a:lvl1pPr>
            <a:lvl2pPr marL="171450" indent="-171450" defTabSz="720000">
              <a:buClr>
                <a:schemeClr val="bg1"/>
              </a:buClr>
              <a:buFont typeface="Arial" panose="020B0604020202020204" pitchFamily="34" charset="0"/>
              <a:buChar char="•"/>
              <a:defRPr sz="900">
                <a:solidFill>
                  <a:schemeClr val="bg1"/>
                </a:solidFill>
                <a:latin typeface="+mn-lt"/>
              </a:defRPr>
            </a:lvl2pPr>
            <a:lvl3pPr marL="171450" indent="-171450" defTabSz="360000">
              <a:buFont typeface="Arial" panose="020B0604020202020204" pitchFamily="34" charset="0"/>
              <a:buChar char="•"/>
              <a:defRPr>
                <a:solidFill>
                  <a:srgbClr val="152F4E"/>
                </a:solidFill>
                <a:latin typeface="+mn-lt"/>
              </a:defRPr>
            </a:lvl3pPr>
            <a:lvl4pPr marL="288000" indent="-171450" defTabSz="360000">
              <a:buClr>
                <a:schemeClr val="bg1"/>
              </a:buClr>
              <a:buFont typeface="Arial" panose="020B0604020202020204" pitchFamily="34" charset="0"/>
              <a:buChar char="•"/>
              <a:defRPr sz="900">
                <a:solidFill>
                  <a:schemeClr val="bg1"/>
                </a:solidFill>
                <a:latin typeface="+mn-lt"/>
              </a:defRPr>
            </a:lvl4pPr>
            <a:lvl5pPr marL="396000" indent="-171450" defTabSz="360000">
              <a:buClr>
                <a:schemeClr val="bg1"/>
              </a:buClr>
              <a:buFont typeface="Arial" panose="020B0604020202020204" pitchFamily="34" charset="0"/>
              <a:buChar char="•"/>
              <a:defRPr sz="900">
                <a:solidFill>
                  <a:schemeClr val="bg1"/>
                </a:solidFill>
                <a:latin typeface="+mn-lt"/>
              </a:defRPr>
            </a:lvl5pPr>
          </a:lstStyle>
          <a:p>
            <a:pPr lvl="0"/>
            <a:r>
              <a:rPr lang="en-US" dirty="0"/>
              <a:t>Click to edit Master text styles</a:t>
            </a:r>
          </a:p>
          <a:p>
            <a:pPr lvl="1"/>
            <a:r>
              <a:rPr lang="en-US" dirty="0"/>
              <a:t>Second level</a:t>
            </a:r>
          </a:p>
          <a:p>
            <a:pPr lvl="3"/>
            <a:r>
              <a:rPr lang="en-US" dirty="0"/>
              <a:t>Third level</a:t>
            </a:r>
          </a:p>
          <a:p>
            <a:pPr lvl="4"/>
            <a:r>
              <a:rPr lang="en-US" dirty="0"/>
              <a:t>Fourth level</a:t>
            </a:r>
          </a:p>
        </p:txBody>
      </p:sp>
    </p:spTree>
    <p:extLst>
      <p:ext uri="{BB962C8B-B14F-4D97-AF65-F5344CB8AC3E}">
        <p14:creationId xmlns:p14="http://schemas.microsoft.com/office/powerpoint/2010/main" val="661935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_Diapositiva de título" userDrawn="1">
  <p:cSld name="Blanc4">
    <p:bg>
      <p:bgPr>
        <a:solidFill>
          <a:schemeClr val="lt1"/>
        </a:solidFill>
        <a:effectLst/>
      </p:bgPr>
    </p:bg>
    <p:spTree>
      <p:nvGrpSpPr>
        <p:cNvPr id="1" name="Shape 24"/>
        <p:cNvGrpSpPr/>
        <p:nvPr/>
      </p:nvGrpSpPr>
      <p:grpSpPr>
        <a:xfrm>
          <a:off x="0" y="0"/>
          <a:ext cx="0" cy="0"/>
          <a:chOff x="0" y="0"/>
          <a:chExt cx="0" cy="0"/>
        </a:xfrm>
      </p:grpSpPr>
      <p:sp>
        <p:nvSpPr>
          <p:cNvPr id="25" name="Google Shape;25;p51"/>
          <p:cNvSpPr txBox="1">
            <a:spLocks noGrp="1"/>
          </p:cNvSpPr>
          <p:nvPr>
            <p:ph type="title"/>
          </p:nvPr>
        </p:nvSpPr>
        <p:spPr>
          <a:xfrm>
            <a:off x="745305" y="774589"/>
            <a:ext cx="7817398" cy="58090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2700" b="1" i="0" u="none" strike="noStrike" cap="none">
                <a:solidFill>
                  <a:srgbClr val="152F4E"/>
                </a:solidFill>
                <a:latin typeface="Outfit" pitchFamily="2" charset="0"/>
                <a:ea typeface="Outfit" pitchFamily="2" charset="0"/>
                <a:cs typeface="Outfit" pitchFamily="2" charset="0"/>
                <a:sym typeface="Gill Sans"/>
              </a:defRPr>
            </a:lvl1pPr>
            <a:lvl2pPr marR="0" lvl="1"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9pPr>
          </a:lstStyle>
          <a:p>
            <a:endParaRPr dirty="0"/>
          </a:p>
        </p:txBody>
      </p:sp>
      <p:sp>
        <p:nvSpPr>
          <p:cNvPr id="2" name="Google Shape;11;p4">
            <a:extLst>
              <a:ext uri="{FF2B5EF4-FFF2-40B4-BE49-F238E27FC236}">
                <a16:creationId xmlns:a16="http://schemas.microsoft.com/office/drawing/2014/main" id="{ED6DD888-A0A8-1F41-2FB7-E3E49991A132}"/>
              </a:ext>
            </a:extLst>
          </p:cNvPr>
          <p:cNvSpPr txBox="1"/>
          <p:nvPr userDrawn="1"/>
        </p:nvSpPr>
        <p:spPr>
          <a:xfrm>
            <a:off x="209373" y="247209"/>
            <a:ext cx="1384662" cy="207719"/>
          </a:xfrm>
          <a:prstGeom prst="rect">
            <a:avLst/>
          </a:prstGeom>
          <a:noFill/>
          <a:ln>
            <a:noFill/>
          </a:ln>
        </p:spPr>
        <p:txBody>
          <a:bodyPr spcFirstLastPara="1" wrap="square" lIns="68569" tIns="34275" rIns="68569" bIns="3427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900" b="0" i="0" u="none" strike="noStrike" cap="none" dirty="0">
                <a:solidFill>
                  <a:srgbClr val="9D9D9C"/>
                </a:solidFill>
                <a:latin typeface="Outfit" pitchFamily="2" charset="0"/>
                <a:ea typeface="Helvetica Neue"/>
                <a:cs typeface="Helvetica Neue"/>
                <a:sym typeface="Helvetica Neue"/>
              </a:rPr>
              <a:t>www.cells.es</a:t>
            </a:r>
            <a:endParaRPr sz="900" b="0" i="0" u="none" strike="noStrike" cap="none" dirty="0">
              <a:solidFill>
                <a:srgbClr val="9D9D9C"/>
              </a:solidFill>
              <a:latin typeface="Outfit" pitchFamily="2" charset="0"/>
              <a:ea typeface="Helvetica Neue"/>
              <a:cs typeface="Helvetica Neue"/>
              <a:sym typeface="Helvetica Neue"/>
            </a:endParaRPr>
          </a:p>
        </p:txBody>
      </p:sp>
      <p:pic>
        <p:nvPicPr>
          <p:cNvPr id="7" name="Picture 6">
            <a:extLst>
              <a:ext uri="{FF2B5EF4-FFF2-40B4-BE49-F238E27FC236}">
                <a16:creationId xmlns:a16="http://schemas.microsoft.com/office/drawing/2014/main" id="{1D66C744-D0C4-4401-8325-D7B7FEE277CD}"/>
              </a:ext>
            </a:extLst>
          </p:cNvPr>
          <p:cNvPicPr>
            <a:picLocks noChangeAspect="1"/>
          </p:cNvPicPr>
          <p:nvPr userDrawn="1"/>
        </p:nvPicPr>
        <p:blipFill>
          <a:blip r:embed="rId2"/>
          <a:stretch>
            <a:fillRect/>
          </a:stretch>
        </p:blipFill>
        <p:spPr>
          <a:xfrm>
            <a:off x="307564" y="6452946"/>
            <a:ext cx="1260000" cy="157845"/>
          </a:xfrm>
          <a:prstGeom prst="rect">
            <a:avLst/>
          </a:prstGeom>
        </p:spPr>
      </p:pic>
      <p:sp>
        <p:nvSpPr>
          <p:cNvPr id="6" name="Content Placeholder 2">
            <a:extLst>
              <a:ext uri="{FF2B5EF4-FFF2-40B4-BE49-F238E27FC236}">
                <a16:creationId xmlns:a16="http://schemas.microsoft.com/office/drawing/2014/main" id="{FBE501C1-D8C1-4EEF-A3D5-B43E6EFB128E}"/>
              </a:ext>
            </a:extLst>
          </p:cNvPr>
          <p:cNvSpPr>
            <a:spLocks noGrp="1"/>
          </p:cNvSpPr>
          <p:nvPr>
            <p:ph idx="1"/>
          </p:nvPr>
        </p:nvSpPr>
        <p:spPr>
          <a:xfrm>
            <a:off x="745306" y="3368040"/>
            <a:ext cx="3826694" cy="2283976"/>
          </a:xfrm>
          <a:prstGeom prst="rect">
            <a:avLst/>
          </a:prstGeom>
        </p:spPr>
        <p:txBody>
          <a:bodyPr/>
          <a:lstStyle>
            <a:lvl1pPr>
              <a:defRPr>
                <a:solidFill>
                  <a:srgbClr val="152F4E"/>
                </a:solidFill>
                <a:latin typeface="+mn-lt"/>
              </a:defRPr>
            </a:lvl1pPr>
            <a:lvl2pPr marL="171450" indent="-171450" defTabSz="720000">
              <a:buFont typeface="Arial" panose="020B0604020202020204" pitchFamily="34" charset="0"/>
              <a:buChar char="•"/>
              <a:defRPr sz="900">
                <a:solidFill>
                  <a:srgbClr val="152F4E"/>
                </a:solidFill>
                <a:latin typeface="+mn-lt"/>
              </a:defRPr>
            </a:lvl2pPr>
            <a:lvl3pPr marL="171450" indent="-171450" defTabSz="360000">
              <a:buFont typeface="Arial" panose="020B0604020202020204" pitchFamily="34" charset="0"/>
              <a:buChar char="•"/>
              <a:defRPr>
                <a:solidFill>
                  <a:srgbClr val="152F4E"/>
                </a:solidFill>
                <a:latin typeface="+mn-lt"/>
              </a:defRPr>
            </a:lvl3pPr>
            <a:lvl4pPr marL="288000" indent="-171450" defTabSz="360000">
              <a:buFont typeface="Arial" panose="020B0604020202020204" pitchFamily="34" charset="0"/>
              <a:buChar char="•"/>
              <a:defRPr sz="900">
                <a:solidFill>
                  <a:srgbClr val="152F4E"/>
                </a:solidFill>
                <a:latin typeface="+mn-lt"/>
              </a:defRPr>
            </a:lvl4pPr>
            <a:lvl5pPr marL="396000" indent="-171450" defTabSz="360000">
              <a:buFont typeface="Arial" panose="020B0604020202020204" pitchFamily="34" charset="0"/>
              <a:buChar char="•"/>
              <a:defRPr sz="900">
                <a:solidFill>
                  <a:srgbClr val="152F4E"/>
                </a:solidFill>
                <a:latin typeface="+mn-lt"/>
              </a:defRPr>
            </a:lvl5pPr>
          </a:lstStyle>
          <a:p>
            <a:pPr lvl="0"/>
            <a:r>
              <a:rPr lang="en-US" dirty="0"/>
              <a:t>Click to edit Master text styles</a:t>
            </a:r>
          </a:p>
          <a:p>
            <a:pPr lvl="1"/>
            <a:r>
              <a:rPr lang="en-US" dirty="0"/>
              <a:t>Second level</a:t>
            </a:r>
          </a:p>
          <a:p>
            <a:pPr lvl="3"/>
            <a:r>
              <a:rPr lang="en-US" dirty="0"/>
              <a:t>Third level</a:t>
            </a:r>
          </a:p>
          <a:p>
            <a:pPr lvl="4"/>
            <a:r>
              <a:rPr lang="en-US" dirty="0"/>
              <a:t>Fourth level</a:t>
            </a:r>
          </a:p>
        </p:txBody>
      </p:sp>
      <p:sp>
        <p:nvSpPr>
          <p:cNvPr id="3" name="Google Shape;11;p4">
            <a:extLst>
              <a:ext uri="{FF2B5EF4-FFF2-40B4-BE49-F238E27FC236}">
                <a16:creationId xmlns:a16="http://schemas.microsoft.com/office/drawing/2014/main" id="{682F1117-A155-1AB0-2D72-D7B51E1C356F}"/>
              </a:ext>
            </a:extLst>
          </p:cNvPr>
          <p:cNvSpPr txBox="1"/>
          <p:nvPr userDrawn="1"/>
        </p:nvSpPr>
        <p:spPr>
          <a:xfrm>
            <a:off x="3132906" y="6428008"/>
            <a:ext cx="3042196" cy="253885"/>
          </a:xfrm>
          <a:prstGeom prst="rect">
            <a:avLst/>
          </a:prstGeom>
          <a:noFill/>
          <a:ln>
            <a:noFill/>
          </a:ln>
        </p:spPr>
        <p:txBody>
          <a:bodyPr spcFirstLastPara="1" wrap="square" lIns="68569" tIns="34275" rIns="68569" bIns="34275"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dirty="0">
                <a:solidFill>
                  <a:schemeClr val="tx1"/>
                </a:solidFill>
                <a:latin typeface="Arial" panose="020B0604020202020204" pitchFamily="34" charset="0"/>
                <a:ea typeface="Helvetica Neue"/>
                <a:cs typeface="Arial" panose="020B0604020202020204" pitchFamily="34" charset="0"/>
                <a:sym typeface="Helvetica Neue"/>
              </a:rPr>
              <a:t>Ignasi Bellafont - ESLS RF 2025</a:t>
            </a:r>
            <a:endParaRPr sz="1200" b="0" i="0" u="none" strike="noStrike" cap="none" dirty="0">
              <a:solidFill>
                <a:schemeClr val="tx1"/>
              </a:solidFill>
              <a:latin typeface="Arial" panose="020B0604020202020204" pitchFamily="34" charset="0"/>
              <a:ea typeface="Helvetica Neue"/>
              <a:cs typeface="Arial" panose="020B0604020202020204" pitchFamily="34" charset="0"/>
              <a:sym typeface="Helvetica Neue"/>
            </a:endParaRPr>
          </a:p>
        </p:txBody>
      </p:sp>
      <p:sp>
        <p:nvSpPr>
          <p:cNvPr id="5" name="TextBox 4">
            <a:extLst>
              <a:ext uri="{FF2B5EF4-FFF2-40B4-BE49-F238E27FC236}">
                <a16:creationId xmlns:a16="http://schemas.microsoft.com/office/drawing/2014/main" id="{987BE4F0-5B0A-07F1-D284-603AC5CEDB20}"/>
              </a:ext>
            </a:extLst>
          </p:cNvPr>
          <p:cNvSpPr txBox="1"/>
          <p:nvPr userDrawn="1"/>
        </p:nvSpPr>
        <p:spPr>
          <a:xfrm>
            <a:off x="8593720" y="6393368"/>
            <a:ext cx="871959" cy="276999"/>
          </a:xfrm>
          <a:prstGeom prst="rect">
            <a:avLst/>
          </a:prstGeom>
          <a:noFill/>
        </p:spPr>
        <p:txBody>
          <a:bodyPr wrap="square" rtlCol="0">
            <a:spAutoFit/>
          </a:bodyPr>
          <a:lstStyle/>
          <a:p>
            <a:fld id="{3E8C161A-80F2-483A-8E87-083537F656BA}" type="slidenum">
              <a:rPr lang="en-US" sz="1200" b="0" i="0" u="none" strike="noStrike" cap="none" smtClean="0">
                <a:solidFill>
                  <a:schemeClr val="tx1"/>
                </a:solidFill>
                <a:latin typeface="Arial" panose="020B0604020202020204" pitchFamily="34" charset="0"/>
                <a:cs typeface="Arial" panose="020B0604020202020204" pitchFamily="34" charset="0"/>
                <a:sym typeface="Arial"/>
              </a:rPr>
              <a:pPr/>
              <a:t>‹#›</a:t>
            </a:fld>
            <a:endParaRPr lang="en-US" sz="1200" b="0" i="0" u="none" strike="noStrike" cap="none" dirty="0">
              <a:solidFill>
                <a:schemeClr val="tx1"/>
              </a:solidFill>
              <a:latin typeface="Arial" panose="020B0604020202020204" pitchFamily="34" charset="0"/>
              <a:cs typeface="Arial" panose="020B0604020202020204" pitchFamily="34" charset="0"/>
              <a:sym typeface="Arial"/>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1_Diapositiva de título" preserve="1" userDrawn="1">
  <p:cSld name="2_Diapositiva de título">
    <p:bg>
      <p:bgPr>
        <a:solidFill>
          <a:srgbClr val="3858A4"/>
        </a:solidFill>
        <a:effectLst/>
      </p:bgPr>
    </p:bg>
    <p:spTree>
      <p:nvGrpSpPr>
        <p:cNvPr id="1" name="Shape 34"/>
        <p:cNvGrpSpPr/>
        <p:nvPr/>
      </p:nvGrpSpPr>
      <p:grpSpPr>
        <a:xfrm>
          <a:off x="0" y="0"/>
          <a:ext cx="0" cy="0"/>
          <a:chOff x="0" y="0"/>
          <a:chExt cx="0" cy="0"/>
        </a:xfrm>
      </p:grpSpPr>
      <p:sp>
        <p:nvSpPr>
          <p:cNvPr id="35" name="Google Shape;35;p55"/>
          <p:cNvSpPr txBox="1">
            <a:spLocks noGrp="1"/>
          </p:cNvSpPr>
          <p:nvPr>
            <p:ph type="title"/>
          </p:nvPr>
        </p:nvSpPr>
        <p:spPr>
          <a:xfrm>
            <a:off x="745305" y="774589"/>
            <a:ext cx="7653390" cy="580908"/>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F2F2F2"/>
              </a:buClr>
              <a:buSzPts val="4400"/>
              <a:buFont typeface="Arial"/>
              <a:buNone/>
              <a:defRPr sz="2700" b="1" i="0" u="none" strike="noStrike" cap="none">
                <a:solidFill>
                  <a:schemeClr val="bg1"/>
                </a:solidFill>
                <a:latin typeface="Outfit" pitchFamily="2" charset="0"/>
                <a:ea typeface="Outfit" pitchFamily="2" charset="0"/>
                <a:cs typeface="Outfit" pitchFamily="2" charset="0"/>
                <a:sym typeface="Gill Sans"/>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9pPr>
          </a:lstStyle>
          <a:p>
            <a:endParaRPr dirty="0"/>
          </a:p>
        </p:txBody>
      </p:sp>
      <p:sp>
        <p:nvSpPr>
          <p:cNvPr id="37" name="Google Shape;37;p55"/>
          <p:cNvSpPr txBox="1">
            <a:spLocks noGrp="1"/>
          </p:cNvSpPr>
          <p:nvPr>
            <p:ph type="body" idx="2"/>
          </p:nvPr>
        </p:nvSpPr>
        <p:spPr>
          <a:xfrm>
            <a:off x="745303" y="2081369"/>
            <a:ext cx="7653390" cy="753498"/>
          </a:xfrm>
          <a:prstGeom prst="rect">
            <a:avLst/>
          </a:prstGeom>
          <a:noFill/>
          <a:ln>
            <a:noFill/>
          </a:ln>
        </p:spPr>
        <p:txBody>
          <a:bodyPr spcFirstLastPara="1" wrap="square" lIns="91425" tIns="45700" rIns="91425" bIns="45700" anchor="t" anchorCtr="0">
            <a:normAutofit/>
          </a:bodyPr>
          <a:lstStyle>
            <a:lvl1pPr marL="0" marR="0" lvl="0" indent="0" algn="l" rtl="0">
              <a:lnSpc>
                <a:spcPct val="100000"/>
              </a:lnSpc>
              <a:spcBef>
                <a:spcPts val="0"/>
              </a:spcBef>
              <a:spcAft>
                <a:spcPts val="0"/>
              </a:spcAft>
              <a:buClr>
                <a:srgbClr val="152F4E"/>
              </a:buClr>
              <a:buSzPts val="1600"/>
              <a:buFont typeface="Arial" panose="020B0604020202020204" pitchFamily="34" charset="0"/>
              <a:buNone/>
              <a:defRPr sz="1200" b="0" i="0" u="none" strike="noStrike" cap="none">
                <a:solidFill>
                  <a:schemeClr val="bg1"/>
                </a:solidFill>
                <a:latin typeface="Outfit" pitchFamily="2" charset="0"/>
                <a:ea typeface="Outfit" pitchFamily="2" charset="0"/>
                <a:cs typeface="Outfit" pitchFamily="2" charset="0"/>
                <a:sym typeface="Gill Sans"/>
              </a:defRPr>
            </a:lvl1pPr>
            <a:lvl2pPr marL="685800" marR="0" lvl="1" indent="-171450" algn="l" rtl="0">
              <a:lnSpc>
                <a:spcPct val="90000"/>
              </a:lnSpc>
              <a:spcBef>
                <a:spcPts val="375"/>
              </a:spcBef>
              <a:spcAft>
                <a:spcPts val="0"/>
              </a:spcAft>
              <a:buClr>
                <a:schemeClr val="dk1"/>
              </a:buClr>
              <a:buSzPts val="1800"/>
              <a:buFont typeface="Arial"/>
              <a:buNone/>
              <a:defRPr sz="1050" b="0" i="0" u="none" strike="noStrike" cap="none">
                <a:solidFill>
                  <a:srgbClr val="000000"/>
                </a:solidFill>
                <a:latin typeface="Arial"/>
                <a:ea typeface="Arial"/>
                <a:cs typeface="Arial"/>
                <a:sym typeface="Arial"/>
              </a:defRPr>
            </a:lvl2pPr>
            <a:lvl3pPr marL="1028700" marR="0" lvl="2" indent="-257175" algn="l" rtl="0">
              <a:lnSpc>
                <a:spcPct val="90000"/>
              </a:lnSpc>
              <a:spcBef>
                <a:spcPts val="375"/>
              </a:spcBef>
              <a:spcAft>
                <a:spcPts val="0"/>
              </a:spcAft>
              <a:buClr>
                <a:schemeClr val="dk1"/>
              </a:buClr>
              <a:buSzPts val="1800"/>
              <a:buFont typeface="Arial"/>
              <a:buChar char="•"/>
              <a:defRPr sz="1050" b="0" i="0" u="none" strike="noStrike" cap="none">
                <a:solidFill>
                  <a:srgbClr val="000000"/>
                </a:solidFill>
                <a:latin typeface="Arial"/>
                <a:ea typeface="Arial"/>
                <a:cs typeface="Arial"/>
                <a:sym typeface="Arial"/>
              </a:defRPr>
            </a:lvl3pPr>
            <a:lvl4pPr marL="1371600" marR="0" lvl="3" indent="-257175" algn="l" rtl="0">
              <a:lnSpc>
                <a:spcPct val="90000"/>
              </a:lnSpc>
              <a:spcBef>
                <a:spcPts val="375"/>
              </a:spcBef>
              <a:spcAft>
                <a:spcPts val="0"/>
              </a:spcAft>
              <a:buClr>
                <a:schemeClr val="dk1"/>
              </a:buClr>
              <a:buSzPts val="1800"/>
              <a:buFont typeface="Arial"/>
              <a:buChar char="•"/>
              <a:defRPr sz="1050" b="0" i="0" u="none" strike="noStrike" cap="none">
                <a:solidFill>
                  <a:srgbClr val="000000"/>
                </a:solidFill>
                <a:latin typeface="Arial"/>
                <a:ea typeface="Arial"/>
                <a:cs typeface="Arial"/>
                <a:sym typeface="Arial"/>
              </a:defRPr>
            </a:lvl4pPr>
            <a:lvl5pPr marL="1714500" marR="0" lvl="4" indent="-257175" algn="l" rtl="0">
              <a:lnSpc>
                <a:spcPct val="90000"/>
              </a:lnSpc>
              <a:spcBef>
                <a:spcPts val="375"/>
              </a:spcBef>
              <a:spcAft>
                <a:spcPts val="0"/>
              </a:spcAft>
              <a:buClr>
                <a:schemeClr val="dk1"/>
              </a:buClr>
              <a:buSzPts val="1800"/>
              <a:buFont typeface="Arial"/>
              <a:buChar char="•"/>
              <a:defRPr sz="1050" b="0" i="0" u="none" strike="noStrike" cap="none">
                <a:solidFill>
                  <a:srgbClr val="000000"/>
                </a:solidFill>
                <a:latin typeface="Arial"/>
                <a:ea typeface="Arial"/>
                <a:cs typeface="Arial"/>
                <a:sym typeface="Arial"/>
              </a:defRPr>
            </a:lvl5pPr>
            <a:lvl6pPr marL="2057400" marR="0" lvl="5" indent="-257175" algn="l" rtl="0">
              <a:lnSpc>
                <a:spcPct val="90000"/>
              </a:lnSpc>
              <a:spcBef>
                <a:spcPts val="375"/>
              </a:spcBef>
              <a:spcAft>
                <a:spcPts val="0"/>
              </a:spcAft>
              <a:buClr>
                <a:schemeClr val="dk1"/>
              </a:buClr>
              <a:buSzPts val="1800"/>
              <a:buFont typeface="Arial"/>
              <a:buChar char="•"/>
              <a:defRPr sz="1050" b="0" i="0" u="none" strike="noStrike" cap="none">
                <a:solidFill>
                  <a:srgbClr val="000000"/>
                </a:solidFill>
                <a:latin typeface="Arial"/>
                <a:ea typeface="Arial"/>
                <a:cs typeface="Arial"/>
                <a:sym typeface="Arial"/>
              </a:defRPr>
            </a:lvl6pPr>
            <a:lvl7pPr marL="2400300" marR="0" lvl="6" indent="-257175" algn="l" rtl="0">
              <a:lnSpc>
                <a:spcPct val="90000"/>
              </a:lnSpc>
              <a:spcBef>
                <a:spcPts val="375"/>
              </a:spcBef>
              <a:spcAft>
                <a:spcPts val="0"/>
              </a:spcAft>
              <a:buClr>
                <a:schemeClr val="dk1"/>
              </a:buClr>
              <a:buSzPts val="1800"/>
              <a:buFont typeface="Arial"/>
              <a:buChar char="•"/>
              <a:defRPr sz="1050" b="0" i="0" u="none" strike="noStrike" cap="none">
                <a:solidFill>
                  <a:srgbClr val="000000"/>
                </a:solidFill>
                <a:latin typeface="Arial"/>
                <a:ea typeface="Arial"/>
                <a:cs typeface="Arial"/>
                <a:sym typeface="Arial"/>
              </a:defRPr>
            </a:lvl7pPr>
            <a:lvl8pPr marL="2743200" marR="0" lvl="7" indent="-257175" algn="l" rtl="0">
              <a:lnSpc>
                <a:spcPct val="90000"/>
              </a:lnSpc>
              <a:spcBef>
                <a:spcPts val="375"/>
              </a:spcBef>
              <a:spcAft>
                <a:spcPts val="0"/>
              </a:spcAft>
              <a:buClr>
                <a:schemeClr val="dk1"/>
              </a:buClr>
              <a:buSzPts val="1800"/>
              <a:buFont typeface="Arial"/>
              <a:buChar char="•"/>
              <a:defRPr sz="1050" b="0" i="0" u="none" strike="noStrike" cap="none">
                <a:solidFill>
                  <a:srgbClr val="000000"/>
                </a:solidFill>
                <a:latin typeface="Arial"/>
                <a:ea typeface="Arial"/>
                <a:cs typeface="Arial"/>
                <a:sym typeface="Arial"/>
              </a:defRPr>
            </a:lvl8pPr>
            <a:lvl9pPr marL="3086100" marR="0" lvl="8" indent="-257175" algn="l" rtl="0">
              <a:lnSpc>
                <a:spcPct val="90000"/>
              </a:lnSpc>
              <a:spcBef>
                <a:spcPts val="375"/>
              </a:spcBef>
              <a:spcAft>
                <a:spcPts val="0"/>
              </a:spcAft>
              <a:buClr>
                <a:schemeClr val="dk1"/>
              </a:buClr>
              <a:buSzPts val="1800"/>
              <a:buFont typeface="Arial"/>
              <a:buChar char="•"/>
              <a:defRPr sz="1050" b="0" i="0" u="none" strike="noStrike" cap="none">
                <a:solidFill>
                  <a:srgbClr val="000000"/>
                </a:solidFill>
                <a:latin typeface="Arial"/>
                <a:ea typeface="Arial"/>
                <a:cs typeface="Arial"/>
                <a:sym typeface="Arial"/>
              </a:defRPr>
            </a:lvl9pPr>
          </a:lstStyle>
          <a:p>
            <a:endParaRPr dirty="0"/>
          </a:p>
        </p:txBody>
      </p:sp>
      <p:sp>
        <p:nvSpPr>
          <p:cNvPr id="38" name="Google Shape;38;p55"/>
          <p:cNvSpPr txBox="1"/>
          <p:nvPr/>
        </p:nvSpPr>
        <p:spPr>
          <a:xfrm>
            <a:off x="209373" y="247209"/>
            <a:ext cx="1384662" cy="207719"/>
          </a:xfrm>
          <a:prstGeom prst="rect">
            <a:avLst/>
          </a:prstGeom>
          <a:noFill/>
          <a:ln>
            <a:noFill/>
          </a:ln>
        </p:spPr>
        <p:txBody>
          <a:bodyPr spcFirstLastPara="1" wrap="square" lIns="68569" tIns="34275" rIns="68569" bIns="3427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900" b="0" i="0" u="none" strike="noStrike" cap="none" dirty="0">
                <a:solidFill>
                  <a:schemeClr val="bg1"/>
                </a:solidFill>
                <a:latin typeface="Outfit" pitchFamily="2" charset="0"/>
                <a:ea typeface="Helvetica Neue"/>
                <a:cs typeface="Helvetica Neue"/>
                <a:sym typeface="Helvetica Neue"/>
              </a:rPr>
              <a:t>www.cells.es</a:t>
            </a:r>
            <a:endParaRPr sz="900" b="0" i="0" u="none" strike="noStrike" cap="none" dirty="0">
              <a:solidFill>
                <a:schemeClr val="bg1"/>
              </a:solidFill>
              <a:latin typeface="Outfit" pitchFamily="2" charset="0"/>
              <a:ea typeface="Helvetica Neue"/>
              <a:cs typeface="Helvetica Neue"/>
              <a:sym typeface="Helvetica Neue"/>
            </a:endParaRPr>
          </a:p>
        </p:txBody>
      </p:sp>
      <p:pic>
        <p:nvPicPr>
          <p:cNvPr id="8" name="Picture 7">
            <a:extLst>
              <a:ext uri="{FF2B5EF4-FFF2-40B4-BE49-F238E27FC236}">
                <a16:creationId xmlns:a16="http://schemas.microsoft.com/office/drawing/2014/main" id="{38ABD19B-762D-4B64-B29F-D8EEEA73C9A1}"/>
              </a:ext>
            </a:extLst>
          </p:cNvPr>
          <p:cNvPicPr>
            <a:picLocks noChangeAspect="1"/>
          </p:cNvPicPr>
          <p:nvPr userDrawn="1"/>
        </p:nvPicPr>
        <p:blipFill>
          <a:blip r:embed="rId2"/>
          <a:stretch>
            <a:fillRect/>
          </a:stretch>
        </p:blipFill>
        <p:spPr>
          <a:xfrm>
            <a:off x="333732" y="6452946"/>
            <a:ext cx="1260000" cy="157845"/>
          </a:xfrm>
          <a:prstGeom prst="rect">
            <a:avLst/>
          </a:prstGeom>
        </p:spPr>
      </p:pic>
      <p:sp>
        <p:nvSpPr>
          <p:cNvPr id="7" name="Content Placeholder 2">
            <a:extLst>
              <a:ext uri="{FF2B5EF4-FFF2-40B4-BE49-F238E27FC236}">
                <a16:creationId xmlns:a16="http://schemas.microsoft.com/office/drawing/2014/main" id="{D690E438-8A13-4D96-B1F7-4ECD2D7705FC}"/>
              </a:ext>
            </a:extLst>
          </p:cNvPr>
          <p:cNvSpPr>
            <a:spLocks noGrp="1"/>
          </p:cNvSpPr>
          <p:nvPr>
            <p:ph idx="13"/>
          </p:nvPr>
        </p:nvSpPr>
        <p:spPr>
          <a:xfrm>
            <a:off x="745302" y="2891184"/>
            <a:ext cx="7653389" cy="1924655"/>
          </a:xfrm>
          <a:prstGeom prst="rect">
            <a:avLst/>
          </a:prstGeom>
        </p:spPr>
        <p:txBody>
          <a:bodyPr/>
          <a:lstStyle>
            <a:lvl1pPr>
              <a:defRPr>
                <a:solidFill>
                  <a:schemeClr val="bg1"/>
                </a:solidFill>
                <a:latin typeface="+mn-lt"/>
              </a:defRPr>
            </a:lvl1pPr>
            <a:lvl2pPr marL="171450" indent="-171450" defTabSz="720000">
              <a:buClr>
                <a:schemeClr val="bg1"/>
              </a:buClr>
              <a:buFont typeface="Arial" panose="020B0604020202020204" pitchFamily="34" charset="0"/>
              <a:buChar char="•"/>
              <a:defRPr sz="900">
                <a:solidFill>
                  <a:schemeClr val="bg1"/>
                </a:solidFill>
                <a:latin typeface="+mn-lt"/>
              </a:defRPr>
            </a:lvl2pPr>
            <a:lvl3pPr marL="171450" indent="-171450" defTabSz="360000">
              <a:buFont typeface="Arial" panose="020B0604020202020204" pitchFamily="34" charset="0"/>
              <a:buChar char="•"/>
              <a:defRPr>
                <a:solidFill>
                  <a:srgbClr val="152F4E"/>
                </a:solidFill>
                <a:latin typeface="+mn-lt"/>
              </a:defRPr>
            </a:lvl3pPr>
            <a:lvl4pPr marL="288000" indent="-171450" defTabSz="360000">
              <a:buClr>
                <a:schemeClr val="bg1"/>
              </a:buClr>
              <a:buFont typeface="Arial" panose="020B0604020202020204" pitchFamily="34" charset="0"/>
              <a:buChar char="•"/>
              <a:defRPr sz="900">
                <a:solidFill>
                  <a:schemeClr val="bg1"/>
                </a:solidFill>
                <a:latin typeface="+mn-lt"/>
              </a:defRPr>
            </a:lvl4pPr>
            <a:lvl5pPr marL="396000" indent="-171450" defTabSz="360000">
              <a:buClr>
                <a:schemeClr val="bg1"/>
              </a:buClr>
              <a:buFont typeface="Arial" panose="020B0604020202020204" pitchFamily="34" charset="0"/>
              <a:buChar char="•"/>
              <a:defRPr sz="900">
                <a:solidFill>
                  <a:schemeClr val="bg1"/>
                </a:solidFill>
                <a:latin typeface="+mn-lt"/>
              </a:defRPr>
            </a:lvl5pPr>
          </a:lstStyle>
          <a:p>
            <a:pPr lvl="0"/>
            <a:r>
              <a:rPr lang="en-US" dirty="0"/>
              <a:t>Click to edit Master text styles</a:t>
            </a:r>
          </a:p>
          <a:p>
            <a:pPr lvl="1"/>
            <a:r>
              <a:rPr lang="en-US" dirty="0"/>
              <a:t>Second level</a:t>
            </a:r>
          </a:p>
          <a:p>
            <a:pPr lvl="3"/>
            <a:r>
              <a:rPr lang="en-US" dirty="0"/>
              <a:t>Third level</a:t>
            </a:r>
          </a:p>
          <a:p>
            <a:pPr lvl="4"/>
            <a:r>
              <a:rPr lang="en-US" dirty="0"/>
              <a:t>Fourth level</a:t>
            </a:r>
          </a:p>
        </p:txBody>
      </p:sp>
    </p:spTree>
    <p:extLst>
      <p:ext uri="{BB962C8B-B14F-4D97-AF65-F5344CB8AC3E}">
        <p14:creationId xmlns:p14="http://schemas.microsoft.com/office/powerpoint/2010/main" val="285242904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2_Solo el título" preserve="1" userDrawn="1">
  <p:cSld name="3_Solo el título">
    <p:bg>
      <p:bgPr>
        <a:solidFill>
          <a:srgbClr val="3858A4"/>
        </a:solidFill>
        <a:effectLst/>
      </p:bgPr>
    </p:bg>
    <p:spTree>
      <p:nvGrpSpPr>
        <p:cNvPr id="1" name="Shape 40"/>
        <p:cNvGrpSpPr/>
        <p:nvPr/>
      </p:nvGrpSpPr>
      <p:grpSpPr>
        <a:xfrm>
          <a:off x="0" y="0"/>
          <a:ext cx="0" cy="0"/>
          <a:chOff x="0" y="0"/>
          <a:chExt cx="0" cy="0"/>
        </a:xfrm>
      </p:grpSpPr>
      <p:sp>
        <p:nvSpPr>
          <p:cNvPr id="41" name="Google Shape;41;p56"/>
          <p:cNvSpPr>
            <a:spLocks noGrp="1"/>
          </p:cNvSpPr>
          <p:nvPr>
            <p:ph type="pic" idx="2"/>
          </p:nvPr>
        </p:nvSpPr>
        <p:spPr>
          <a:xfrm>
            <a:off x="5132897" y="0"/>
            <a:ext cx="4020843" cy="6858000"/>
          </a:xfrm>
          <a:prstGeom prst="rect">
            <a:avLst/>
          </a:prstGeom>
          <a:noFill/>
          <a:ln>
            <a:noFill/>
          </a:ln>
        </p:spPr>
        <p:txBody>
          <a:bodyPr/>
          <a:lstStyle>
            <a:lvl1pPr>
              <a:defRPr>
                <a:solidFill>
                  <a:schemeClr val="bg1"/>
                </a:solidFill>
                <a:latin typeface="Open Sans" pitchFamily="2" charset="0"/>
                <a:ea typeface="Open Sans" pitchFamily="2" charset="0"/>
                <a:cs typeface="Open Sans" pitchFamily="2" charset="0"/>
              </a:defRPr>
            </a:lvl1pPr>
          </a:lstStyle>
          <a:p>
            <a:endParaRPr lang="es-ES" dirty="0"/>
          </a:p>
        </p:txBody>
      </p:sp>
      <p:sp>
        <p:nvSpPr>
          <p:cNvPr id="44" name="Google Shape;44;p56"/>
          <p:cNvSpPr txBox="1"/>
          <p:nvPr/>
        </p:nvSpPr>
        <p:spPr>
          <a:xfrm>
            <a:off x="209373" y="247209"/>
            <a:ext cx="1384662" cy="207719"/>
          </a:xfrm>
          <a:prstGeom prst="rect">
            <a:avLst/>
          </a:prstGeom>
          <a:noFill/>
          <a:ln>
            <a:noFill/>
          </a:ln>
        </p:spPr>
        <p:txBody>
          <a:bodyPr spcFirstLastPara="1" wrap="square" lIns="68569" tIns="34275" rIns="68569" bIns="3427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900" b="0" i="0" u="none" strike="noStrike" cap="none" dirty="0">
                <a:solidFill>
                  <a:schemeClr val="bg1"/>
                </a:solidFill>
                <a:latin typeface="Outfit" pitchFamily="2" charset="0"/>
                <a:ea typeface="Helvetica Neue"/>
                <a:cs typeface="Helvetica Neue"/>
                <a:sym typeface="Helvetica Neue"/>
              </a:rPr>
              <a:t>www.cells.es</a:t>
            </a:r>
            <a:endParaRPr sz="900" b="0" i="0" u="none" strike="noStrike" cap="none" dirty="0">
              <a:solidFill>
                <a:schemeClr val="bg1"/>
              </a:solidFill>
              <a:latin typeface="Outfit" pitchFamily="2" charset="0"/>
              <a:ea typeface="Helvetica Neue"/>
              <a:cs typeface="Helvetica Neue"/>
              <a:sym typeface="Helvetica Neue"/>
            </a:endParaRPr>
          </a:p>
        </p:txBody>
      </p:sp>
      <p:sp>
        <p:nvSpPr>
          <p:cNvPr id="2" name="Google Shape;48;p57">
            <a:extLst>
              <a:ext uri="{FF2B5EF4-FFF2-40B4-BE49-F238E27FC236}">
                <a16:creationId xmlns:a16="http://schemas.microsoft.com/office/drawing/2014/main" id="{6C819DC6-15A2-2CE3-8D2A-2A9AA3E55795}"/>
              </a:ext>
            </a:extLst>
          </p:cNvPr>
          <p:cNvSpPr txBox="1">
            <a:spLocks noGrp="1"/>
          </p:cNvSpPr>
          <p:nvPr>
            <p:ph type="title"/>
          </p:nvPr>
        </p:nvSpPr>
        <p:spPr>
          <a:xfrm>
            <a:off x="745307" y="774589"/>
            <a:ext cx="3681839" cy="1563498"/>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F2F2F2"/>
              </a:buClr>
              <a:buSzPts val="4400"/>
              <a:buFont typeface="Arial"/>
              <a:buNone/>
              <a:defRPr sz="2700" b="1" i="0" u="none" strike="noStrike" cap="none">
                <a:solidFill>
                  <a:schemeClr val="bg1"/>
                </a:solidFill>
                <a:latin typeface="Outfit" pitchFamily="2" charset="0"/>
                <a:ea typeface="Outfit" pitchFamily="2" charset="0"/>
                <a:cs typeface="Outfit" pitchFamily="2" charset="0"/>
                <a:sym typeface="Gill Sans"/>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9pPr>
          </a:lstStyle>
          <a:p>
            <a:endParaRPr dirty="0"/>
          </a:p>
        </p:txBody>
      </p:sp>
      <p:pic>
        <p:nvPicPr>
          <p:cNvPr id="8" name="Picture 7">
            <a:extLst>
              <a:ext uri="{FF2B5EF4-FFF2-40B4-BE49-F238E27FC236}">
                <a16:creationId xmlns:a16="http://schemas.microsoft.com/office/drawing/2014/main" id="{15F9F76D-C4C0-48FE-9702-CCA9BFE8E43C}"/>
              </a:ext>
            </a:extLst>
          </p:cNvPr>
          <p:cNvPicPr>
            <a:picLocks noChangeAspect="1"/>
          </p:cNvPicPr>
          <p:nvPr userDrawn="1"/>
        </p:nvPicPr>
        <p:blipFill>
          <a:blip r:embed="rId2"/>
          <a:stretch>
            <a:fillRect/>
          </a:stretch>
        </p:blipFill>
        <p:spPr>
          <a:xfrm>
            <a:off x="333732" y="6452946"/>
            <a:ext cx="1260000" cy="157845"/>
          </a:xfrm>
          <a:prstGeom prst="rect">
            <a:avLst/>
          </a:prstGeom>
        </p:spPr>
      </p:pic>
      <p:sp>
        <p:nvSpPr>
          <p:cNvPr id="7" name="Content Placeholder 2">
            <a:extLst>
              <a:ext uri="{FF2B5EF4-FFF2-40B4-BE49-F238E27FC236}">
                <a16:creationId xmlns:a16="http://schemas.microsoft.com/office/drawing/2014/main" id="{2035F136-FB93-43C2-AE3A-C6734299C191}"/>
              </a:ext>
            </a:extLst>
          </p:cNvPr>
          <p:cNvSpPr>
            <a:spLocks noGrp="1"/>
          </p:cNvSpPr>
          <p:nvPr>
            <p:ph idx="13"/>
          </p:nvPr>
        </p:nvSpPr>
        <p:spPr>
          <a:xfrm>
            <a:off x="745306" y="2592730"/>
            <a:ext cx="3681839" cy="3145130"/>
          </a:xfrm>
          <a:prstGeom prst="rect">
            <a:avLst/>
          </a:prstGeom>
        </p:spPr>
        <p:txBody>
          <a:bodyPr/>
          <a:lstStyle>
            <a:lvl1pPr>
              <a:defRPr>
                <a:solidFill>
                  <a:schemeClr val="bg1"/>
                </a:solidFill>
                <a:latin typeface="+mn-lt"/>
              </a:defRPr>
            </a:lvl1pPr>
            <a:lvl2pPr marL="171450" indent="-171450" defTabSz="720000">
              <a:buClr>
                <a:schemeClr val="bg1"/>
              </a:buClr>
              <a:buFont typeface="Arial" panose="020B0604020202020204" pitchFamily="34" charset="0"/>
              <a:buChar char="•"/>
              <a:defRPr sz="900">
                <a:solidFill>
                  <a:schemeClr val="bg1"/>
                </a:solidFill>
                <a:latin typeface="+mn-lt"/>
              </a:defRPr>
            </a:lvl2pPr>
            <a:lvl3pPr marL="171450" indent="-171450" defTabSz="360000">
              <a:buFont typeface="Arial" panose="020B0604020202020204" pitchFamily="34" charset="0"/>
              <a:buChar char="•"/>
              <a:defRPr>
                <a:solidFill>
                  <a:srgbClr val="152F4E"/>
                </a:solidFill>
                <a:latin typeface="+mn-lt"/>
              </a:defRPr>
            </a:lvl3pPr>
            <a:lvl4pPr marL="288000" indent="-171450" defTabSz="360000">
              <a:buClr>
                <a:schemeClr val="bg1"/>
              </a:buClr>
              <a:buFont typeface="Arial" panose="020B0604020202020204" pitchFamily="34" charset="0"/>
              <a:buChar char="•"/>
              <a:defRPr sz="900">
                <a:solidFill>
                  <a:schemeClr val="bg1"/>
                </a:solidFill>
                <a:latin typeface="+mn-lt"/>
              </a:defRPr>
            </a:lvl4pPr>
            <a:lvl5pPr marL="396000" indent="-171450" defTabSz="360000">
              <a:buClr>
                <a:schemeClr val="bg1"/>
              </a:buClr>
              <a:buFont typeface="Arial" panose="020B0604020202020204" pitchFamily="34" charset="0"/>
              <a:buChar char="•"/>
              <a:defRPr sz="900">
                <a:solidFill>
                  <a:schemeClr val="bg1"/>
                </a:solidFill>
                <a:latin typeface="+mn-lt"/>
              </a:defRPr>
            </a:lvl5pPr>
          </a:lstStyle>
          <a:p>
            <a:pPr lvl="0"/>
            <a:r>
              <a:rPr lang="en-US" dirty="0"/>
              <a:t>Click to edit Master text styles</a:t>
            </a:r>
          </a:p>
          <a:p>
            <a:pPr lvl="1"/>
            <a:r>
              <a:rPr lang="en-US" dirty="0"/>
              <a:t>Second level</a:t>
            </a:r>
          </a:p>
          <a:p>
            <a:pPr lvl="3"/>
            <a:r>
              <a:rPr lang="en-US" dirty="0"/>
              <a:t>Third level</a:t>
            </a:r>
          </a:p>
          <a:p>
            <a:pPr lvl="4"/>
            <a:r>
              <a:rPr lang="en-US" dirty="0"/>
              <a:t>Fourth level</a:t>
            </a:r>
          </a:p>
        </p:txBody>
      </p:sp>
    </p:spTree>
    <p:extLst>
      <p:ext uri="{BB962C8B-B14F-4D97-AF65-F5344CB8AC3E}">
        <p14:creationId xmlns:p14="http://schemas.microsoft.com/office/powerpoint/2010/main" val="230995704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2_Solo el título" preserve="1" userDrawn="1">
  <p:cSld name="3_Solo el título">
    <p:bg>
      <p:bgPr>
        <a:solidFill>
          <a:srgbClr val="3858A4"/>
        </a:solidFill>
        <a:effectLst/>
      </p:bgPr>
    </p:bg>
    <p:spTree>
      <p:nvGrpSpPr>
        <p:cNvPr id="1" name="Shape 53"/>
        <p:cNvGrpSpPr/>
        <p:nvPr/>
      </p:nvGrpSpPr>
      <p:grpSpPr>
        <a:xfrm>
          <a:off x="0" y="0"/>
          <a:ext cx="0" cy="0"/>
          <a:chOff x="0" y="0"/>
          <a:chExt cx="0" cy="0"/>
        </a:xfrm>
      </p:grpSpPr>
      <p:sp>
        <p:nvSpPr>
          <p:cNvPr id="55" name="Google Shape;55;p58"/>
          <p:cNvSpPr>
            <a:spLocks noGrp="1"/>
          </p:cNvSpPr>
          <p:nvPr>
            <p:ph type="pic" idx="2"/>
          </p:nvPr>
        </p:nvSpPr>
        <p:spPr>
          <a:xfrm>
            <a:off x="6049978" y="0"/>
            <a:ext cx="3103760" cy="3429000"/>
          </a:xfrm>
          <a:prstGeom prst="rect">
            <a:avLst/>
          </a:prstGeom>
          <a:noFill/>
          <a:ln>
            <a:noFill/>
          </a:ln>
        </p:spPr>
        <p:txBody>
          <a:bodyPr/>
          <a:lstStyle>
            <a:lvl1pPr>
              <a:defRPr>
                <a:solidFill>
                  <a:schemeClr val="bg1"/>
                </a:solidFill>
                <a:latin typeface="Open Sans" pitchFamily="2" charset="0"/>
                <a:ea typeface="Open Sans" pitchFamily="2" charset="0"/>
                <a:cs typeface="Open Sans" pitchFamily="2" charset="0"/>
              </a:defRPr>
            </a:lvl1pPr>
          </a:lstStyle>
          <a:p>
            <a:endParaRPr lang="es-ES" dirty="0"/>
          </a:p>
        </p:txBody>
      </p:sp>
      <p:sp>
        <p:nvSpPr>
          <p:cNvPr id="56" name="Google Shape;56;p58"/>
          <p:cNvSpPr>
            <a:spLocks noGrp="1"/>
          </p:cNvSpPr>
          <p:nvPr>
            <p:ph type="pic" idx="3"/>
          </p:nvPr>
        </p:nvSpPr>
        <p:spPr>
          <a:xfrm>
            <a:off x="6049978" y="3429000"/>
            <a:ext cx="3103760" cy="3429000"/>
          </a:xfrm>
          <a:prstGeom prst="rect">
            <a:avLst/>
          </a:prstGeom>
          <a:noFill/>
          <a:ln>
            <a:noFill/>
          </a:ln>
        </p:spPr>
        <p:txBody>
          <a:bodyPr/>
          <a:lstStyle>
            <a:lvl1pPr>
              <a:defRPr>
                <a:solidFill>
                  <a:schemeClr val="bg1"/>
                </a:solidFill>
                <a:latin typeface="Open Sans" pitchFamily="2" charset="0"/>
                <a:ea typeface="Open Sans" pitchFamily="2" charset="0"/>
                <a:cs typeface="Open Sans" pitchFamily="2" charset="0"/>
              </a:defRPr>
            </a:lvl1pPr>
          </a:lstStyle>
          <a:p>
            <a:endParaRPr lang="es-ES" dirty="0"/>
          </a:p>
        </p:txBody>
      </p:sp>
      <p:sp>
        <p:nvSpPr>
          <p:cNvPr id="58" name="Google Shape;58;p58"/>
          <p:cNvSpPr txBox="1"/>
          <p:nvPr/>
        </p:nvSpPr>
        <p:spPr>
          <a:xfrm>
            <a:off x="209373" y="247209"/>
            <a:ext cx="1384662" cy="207719"/>
          </a:xfrm>
          <a:prstGeom prst="rect">
            <a:avLst/>
          </a:prstGeom>
          <a:noFill/>
          <a:ln>
            <a:noFill/>
          </a:ln>
        </p:spPr>
        <p:txBody>
          <a:bodyPr spcFirstLastPara="1" wrap="square" lIns="68569" tIns="34275" rIns="68569" bIns="3427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900" b="0" i="0" u="none" strike="noStrike" cap="none" dirty="0">
                <a:solidFill>
                  <a:schemeClr val="bg1"/>
                </a:solidFill>
                <a:latin typeface="Outfit" pitchFamily="2" charset="0"/>
                <a:ea typeface="Helvetica Neue"/>
                <a:cs typeface="Helvetica Neue"/>
                <a:sym typeface="Helvetica Neue"/>
              </a:rPr>
              <a:t>www.cells.es</a:t>
            </a:r>
            <a:endParaRPr sz="900" b="0" i="0" u="none" strike="noStrike" cap="none" dirty="0">
              <a:solidFill>
                <a:schemeClr val="bg1"/>
              </a:solidFill>
              <a:latin typeface="Outfit" pitchFamily="2" charset="0"/>
              <a:ea typeface="Helvetica Neue"/>
              <a:cs typeface="Helvetica Neue"/>
              <a:sym typeface="Helvetica Neue"/>
            </a:endParaRPr>
          </a:p>
        </p:txBody>
      </p:sp>
      <p:sp>
        <p:nvSpPr>
          <p:cNvPr id="2" name="Google Shape;48;p57">
            <a:extLst>
              <a:ext uri="{FF2B5EF4-FFF2-40B4-BE49-F238E27FC236}">
                <a16:creationId xmlns:a16="http://schemas.microsoft.com/office/drawing/2014/main" id="{6FCC651F-2ACC-1082-7E30-AB8BE0E55C89}"/>
              </a:ext>
            </a:extLst>
          </p:cNvPr>
          <p:cNvSpPr txBox="1">
            <a:spLocks noGrp="1"/>
          </p:cNvSpPr>
          <p:nvPr>
            <p:ph type="title"/>
          </p:nvPr>
        </p:nvSpPr>
        <p:spPr>
          <a:xfrm>
            <a:off x="745306" y="774591"/>
            <a:ext cx="4618874" cy="1456565"/>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F2F2F2"/>
              </a:buClr>
              <a:buSzPts val="4400"/>
              <a:buFont typeface="Arial"/>
              <a:buNone/>
              <a:defRPr sz="2700" b="1" i="0" u="none" strike="noStrike" cap="none">
                <a:solidFill>
                  <a:schemeClr val="bg1"/>
                </a:solidFill>
                <a:latin typeface="Outfit" pitchFamily="2" charset="0"/>
                <a:ea typeface="Outfit" pitchFamily="2" charset="0"/>
                <a:cs typeface="Outfit" pitchFamily="2" charset="0"/>
                <a:sym typeface="Gill Sans"/>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9pPr>
          </a:lstStyle>
          <a:p>
            <a:endParaRPr dirty="0"/>
          </a:p>
        </p:txBody>
      </p:sp>
      <p:pic>
        <p:nvPicPr>
          <p:cNvPr id="9" name="Picture 8">
            <a:extLst>
              <a:ext uri="{FF2B5EF4-FFF2-40B4-BE49-F238E27FC236}">
                <a16:creationId xmlns:a16="http://schemas.microsoft.com/office/drawing/2014/main" id="{C80CE536-409E-4B04-B336-8FD0F8653E82}"/>
              </a:ext>
            </a:extLst>
          </p:cNvPr>
          <p:cNvPicPr>
            <a:picLocks noChangeAspect="1"/>
          </p:cNvPicPr>
          <p:nvPr userDrawn="1"/>
        </p:nvPicPr>
        <p:blipFill>
          <a:blip r:embed="rId2"/>
          <a:stretch>
            <a:fillRect/>
          </a:stretch>
        </p:blipFill>
        <p:spPr>
          <a:xfrm>
            <a:off x="333732" y="6452946"/>
            <a:ext cx="1260000" cy="157845"/>
          </a:xfrm>
          <a:prstGeom prst="rect">
            <a:avLst/>
          </a:prstGeom>
        </p:spPr>
      </p:pic>
      <p:sp>
        <p:nvSpPr>
          <p:cNvPr id="8" name="Content Placeholder 2">
            <a:extLst>
              <a:ext uri="{FF2B5EF4-FFF2-40B4-BE49-F238E27FC236}">
                <a16:creationId xmlns:a16="http://schemas.microsoft.com/office/drawing/2014/main" id="{C88737A5-D6AD-4E78-8687-2449B06D31F7}"/>
              </a:ext>
            </a:extLst>
          </p:cNvPr>
          <p:cNvSpPr>
            <a:spLocks noGrp="1"/>
          </p:cNvSpPr>
          <p:nvPr>
            <p:ph idx="13"/>
          </p:nvPr>
        </p:nvSpPr>
        <p:spPr>
          <a:xfrm>
            <a:off x="745302" y="2481538"/>
            <a:ext cx="4618874" cy="3355382"/>
          </a:xfrm>
          <a:prstGeom prst="rect">
            <a:avLst/>
          </a:prstGeom>
        </p:spPr>
        <p:txBody>
          <a:bodyPr/>
          <a:lstStyle>
            <a:lvl1pPr>
              <a:defRPr>
                <a:solidFill>
                  <a:schemeClr val="bg1"/>
                </a:solidFill>
                <a:latin typeface="+mn-lt"/>
              </a:defRPr>
            </a:lvl1pPr>
            <a:lvl2pPr marL="171450" indent="-171450" defTabSz="720000">
              <a:buClr>
                <a:schemeClr val="bg1"/>
              </a:buClr>
              <a:buFont typeface="Arial" panose="020B0604020202020204" pitchFamily="34" charset="0"/>
              <a:buChar char="•"/>
              <a:defRPr sz="900">
                <a:solidFill>
                  <a:schemeClr val="bg1"/>
                </a:solidFill>
                <a:latin typeface="+mn-lt"/>
              </a:defRPr>
            </a:lvl2pPr>
            <a:lvl3pPr marL="171450" indent="-171450" defTabSz="360000">
              <a:buFont typeface="Arial" panose="020B0604020202020204" pitchFamily="34" charset="0"/>
              <a:buChar char="•"/>
              <a:defRPr>
                <a:solidFill>
                  <a:srgbClr val="152F4E"/>
                </a:solidFill>
                <a:latin typeface="+mn-lt"/>
              </a:defRPr>
            </a:lvl3pPr>
            <a:lvl4pPr marL="288000" indent="-171450" defTabSz="360000">
              <a:buClr>
                <a:schemeClr val="bg1"/>
              </a:buClr>
              <a:buFont typeface="Arial" panose="020B0604020202020204" pitchFamily="34" charset="0"/>
              <a:buChar char="•"/>
              <a:defRPr sz="900">
                <a:solidFill>
                  <a:schemeClr val="bg1"/>
                </a:solidFill>
                <a:latin typeface="+mn-lt"/>
              </a:defRPr>
            </a:lvl4pPr>
            <a:lvl5pPr marL="396000" indent="-171450" defTabSz="360000">
              <a:buClr>
                <a:schemeClr val="bg1"/>
              </a:buClr>
              <a:buFont typeface="Arial" panose="020B0604020202020204" pitchFamily="34" charset="0"/>
              <a:buChar char="•"/>
              <a:defRPr sz="900">
                <a:solidFill>
                  <a:schemeClr val="bg1"/>
                </a:solidFill>
                <a:latin typeface="+mn-lt"/>
              </a:defRPr>
            </a:lvl5pPr>
          </a:lstStyle>
          <a:p>
            <a:pPr lvl="0"/>
            <a:r>
              <a:rPr lang="en-US" dirty="0"/>
              <a:t>Click to edit Master text styles</a:t>
            </a:r>
          </a:p>
          <a:p>
            <a:pPr lvl="1"/>
            <a:r>
              <a:rPr lang="en-US" dirty="0"/>
              <a:t>Second level</a:t>
            </a:r>
          </a:p>
          <a:p>
            <a:pPr lvl="3"/>
            <a:r>
              <a:rPr lang="en-US" dirty="0"/>
              <a:t>Third level</a:t>
            </a:r>
          </a:p>
          <a:p>
            <a:pPr lvl="4"/>
            <a:r>
              <a:rPr lang="en-US" dirty="0"/>
              <a:t>Fourth level</a:t>
            </a:r>
          </a:p>
        </p:txBody>
      </p:sp>
    </p:spTree>
    <p:extLst>
      <p:ext uri="{BB962C8B-B14F-4D97-AF65-F5344CB8AC3E}">
        <p14:creationId xmlns:p14="http://schemas.microsoft.com/office/powerpoint/2010/main" val="194865007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2_Solo el título" preserve="1" userDrawn="1">
  <p:cSld name="3_Solo el título">
    <p:bg>
      <p:bgPr>
        <a:solidFill>
          <a:srgbClr val="3858A4"/>
        </a:solidFill>
        <a:effectLst/>
      </p:bgPr>
    </p:bg>
    <p:spTree>
      <p:nvGrpSpPr>
        <p:cNvPr id="1" name="Shape 60"/>
        <p:cNvGrpSpPr/>
        <p:nvPr/>
      </p:nvGrpSpPr>
      <p:grpSpPr>
        <a:xfrm>
          <a:off x="0" y="0"/>
          <a:ext cx="0" cy="0"/>
          <a:chOff x="0" y="0"/>
          <a:chExt cx="0" cy="0"/>
        </a:xfrm>
      </p:grpSpPr>
      <p:sp>
        <p:nvSpPr>
          <p:cNvPr id="63" name="Google Shape;63;p59"/>
          <p:cNvSpPr>
            <a:spLocks noGrp="1"/>
          </p:cNvSpPr>
          <p:nvPr>
            <p:ph type="pic" idx="2"/>
          </p:nvPr>
        </p:nvSpPr>
        <p:spPr>
          <a:xfrm>
            <a:off x="6049978" y="0"/>
            <a:ext cx="3103760" cy="3429000"/>
          </a:xfrm>
          <a:prstGeom prst="rect">
            <a:avLst/>
          </a:prstGeom>
          <a:noFill/>
          <a:ln>
            <a:noFill/>
          </a:ln>
        </p:spPr>
        <p:txBody>
          <a:bodyPr/>
          <a:lstStyle>
            <a:lvl1pPr>
              <a:defRPr>
                <a:solidFill>
                  <a:schemeClr val="bg1"/>
                </a:solidFill>
                <a:latin typeface="Open Sans" pitchFamily="2" charset="0"/>
                <a:ea typeface="Open Sans" pitchFamily="2" charset="0"/>
                <a:cs typeface="Open Sans" pitchFamily="2" charset="0"/>
              </a:defRPr>
            </a:lvl1pPr>
          </a:lstStyle>
          <a:p>
            <a:endParaRPr lang="es-ES" dirty="0"/>
          </a:p>
        </p:txBody>
      </p:sp>
      <p:sp>
        <p:nvSpPr>
          <p:cNvPr id="64" name="Google Shape;64;p59"/>
          <p:cNvSpPr>
            <a:spLocks noGrp="1"/>
          </p:cNvSpPr>
          <p:nvPr>
            <p:ph type="pic" idx="3"/>
          </p:nvPr>
        </p:nvSpPr>
        <p:spPr>
          <a:xfrm>
            <a:off x="6049978" y="3429000"/>
            <a:ext cx="3103760" cy="3429000"/>
          </a:xfrm>
          <a:prstGeom prst="rect">
            <a:avLst/>
          </a:prstGeom>
          <a:noFill/>
          <a:ln>
            <a:noFill/>
          </a:ln>
        </p:spPr>
        <p:txBody>
          <a:bodyPr/>
          <a:lstStyle>
            <a:lvl1pPr>
              <a:defRPr>
                <a:solidFill>
                  <a:schemeClr val="bg1"/>
                </a:solidFill>
                <a:latin typeface="Open Sans" pitchFamily="2" charset="0"/>
                <a:ea typeface="Open Sans" pitchFamily="2" charset="0"/>
                <a:cs typeface="Open Sans" pitchFamily="2" charset="0"/>
              </a:defRPr>
            </a:lvl1pPr>
          </a:lstStyle>
          <a:p>
            <a:endParaRPr lang="es-ES" dirty="0"/>
          </a:p>
        </p:txBody>
      </p:sp>
      <p:sp>
        <p:nvSpPr>
          <p:cNvPr id="66" name="Google Shape;66;p59"/>
          <p:cNvSpPr txBox="1"/>
          <p:nvPr/>
        </p:nvSpPr>
        <p:spPr>
          <a:xfrm>
            <a:off x="209373" y="247209"/>
            <a:ext cx="1384662" cy="207719"/>
          </a:xfrm>
          <a:prstGeom prst="rect">
            <a:avLst/>
          </a:prstGeom>
          <a:noFill/>
          <a:ln>
            <a:noFill/>
          </a:ln>
        </p:spPr>
        <p:txBody>
          <a:bodyPr spcFirstLastPara="1" wrap="square" lIns="68569" tIns="34275" rIns="68569" bIns="3427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900" b="0" i="0" u="none" strike="noStrike" cap="none" dirty="0">
                <a:solidFill>
                  <a:schemeClr val="bg1"/>
                </a:solidFill>
                <a:latin typeface="Outfit" pitchFamily="2" charset="0"/>
                <a:ea typeface="Helvetica Neue"/>
                <a:cs typeface="Helvetica Neue"/>
                <a:sym typeface="Helvetica Neue"/>
              </a:rPr>
              <a:t>www.cells.es</a:t>
            </a:r>
            <a:endParaRPr sz="900" b="0" i="0" u="none" strike="noStrike" cap="none" dirty="0">
              <a:solidFill>
                <a:schemeClr val="bg1"/>
              </a:solidFill>
              <a:latin typeface="Outfit" pitchFamily="2" charset="0"/>
              <a:ea typeface="Helvetica Neue"/>
              <a:cs typeface="Helvetica Neue"/>
              <a:sym typeface="Helvetica Neue"/>
            </a:endParaRPr>
          </a:p>
        </p:txBody>
      </p:sp>
      <p:sp>
        <p:nvSpPr>
          <p:cNvPr id="2" name="Google Shape;48;p57">
            <a:extLst>
              <a:ext uri="{FF2B5EF4-FFF2-40B4-BE49-F238E27FC236}">
                <a16:creationId xmlns:a16="http://schemas.microsoft.com/office/drawing/2014/main" id="{61080865-8C76-1075-6630-405BFE349499}"/>
              </a:ext>
            </a:extLst>
          </p:cNvPr>
          <p:cNvSpPr txBox="1">
            <a:spLocks noGrp="1"/>
          </p:cNvSpPr>
          <p:nvPr>
            <p:ph type="title"/>
          </p:nvPr>
        </p:nvSpPr>
        <p:spPr>
          <a:xfrm>
            <a:off x="745306" y="774591"/>
            <a:ext cx="4618874" cy="1456565"/>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F2F2F2"/>
              </a:buClr>
              <a:buSzPts val="4400"/>
              <a:buFont typeface="Arial"/>
              <a:buNone/>
              <a:defRPr sz="2700" b="1" i="0" u="none" strike="noStrike" cap="none">
                <a:solidFill>
                  <a:schemeClr val="bg1"/>
                </a:solidFill>
                <a:latin typeface="Outfit" pitchFamily="2" charset="0"/>
                <a:ea typeface="Outfit" pitchFamily="2" charset="0"/>
                <a:cs typeface="Outfit" pitchFamily="2" charset="0"/>
                <a:sym typeface="Gill Sans"/>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9pPr>
          </a:lstStyle>
          <a:p>
            <a:endParaRPr dirty="0"/>
          </a:p>
        </p:txBody>
      </p:sp>
      <p:sp>
        <p:nvSpPr>
          <p:cNvPr id="4" name="Google Shape;61;p59">
            <a:extLst>
              <a:ext uri="{FF2B5EF4-FFF2-40B4-BE49-F238E27FC236}">
                <a16:creationId xmlns:a16="http://schemas.microsoft.com/office/drawing/2014/main" id="{423B2DEC-DB2E-65A4-5C91-CF6D7BD9FA8E}"/>
              </a:ext>
            </a:extLst>
          </p:cNvPr>
          <p:cNvSpPr txBox="1">
            <a:spLocks noGrp="1"/>
          </p:cNvSpPr>
          <p:nvPr>
            <p:ph type="body" idx="10"/>
          </p:nvPr>
        </p:nvSpPr>
        <p:spPr>
          <a:xfrm>
            <a:off x="745305" y="2481535"/>
            <a:ext cx="4618874" cy="854106"/>
          </a:xfrm>
          <a:prstGeom prst="rect">
            <a:avLst/>
          </a:prstGeom>
          <a:noFill/>
          <a:ln>
            <a:noFill/>
          </a:ln>
        </p:spPr>
        <p:txBody>
          <a:bodyPr spcFirstLastPara="1" wrap="square" lIns="91425" tIns="45700" rIns="91425" bIns="45700" anchor="t" anchorCtr="0">
            <a:normAutofit/>
          </a:bodyPr>
          <a:lstStyle>
            <a:lvl1pPr marL="0" marR="0" lvl="0" indent="0" algn="l" rtl="0">
              <a:lnSpc>
                <a:spcPct val="100000"/>
              </a:lnSpc>
              <a:spcBef>
                <a:spcPts val="0"/>
              </a:spcBef>
              <a:spcAft>
                <a:spcPts val="0"/>
              </a:spcAft>
              <a:buClr>
                <a:srgbClr val="152F4E"/>
              </a:buClr>
              <a:buSzPts val="1600"/>
              <a:buFont typeface="Arial" panose="020B0604020202020204" pitchFamily="34" charset="0"/>
              <a:buNone/>
              <a:defRPr sz="1200" b="0" i="0" u="none" strike="noStrike" cap="none">
                <a:solidFill>
                  <a:schemeClr val="bg1"/>
                </a:solidFill>
                <a:latin typeface="Outfit" pitchFamily="2" charset="0"/>
                <a:ea typeface="Open Sans" pitchFamily="2" charset="0"/>
                <a:cs typeface="Open Sans" pitchFamily="2" charset="0"/>
                <a:sym typeface="Gill Sans"/>
              </a:defRPr>
            </a:lvl1pPr>
            <a:lvl2pPr marL="685800" marR="0" lvl="1" indent="-171450" algn="l" rtl="0">
              <a:lnSpc>
                <a:spcPct val="90000"/>
              </a:lnSpc>
              <a:spcBef>
                <a:spcPts val="375"/>
              </a:spcBef>
              <a:spcAft>
                <a:spcPts val="0"/>
              </a:spcAft>
              <a:buClr>
                <a:schemeClr val="dk1"/>
              </a:buClr>
              <a:buSzPts val="1800"/>
              <a:buFont typeface="Arial"/>
              <a:buNone/>
              <a:defRPr sz="1050" b="0" i="0" u="none" strike="noStrike" cap="none">
                <a:solidFill>
                  <a:srgbClr val="000000"/>
                </a:solidFill>
                <a:latin typeface="Arial"/>
                <a:ea typeface="Arial"/>
                <a:cs typeface="Arial"/>
                <a:sym typeface="Arial"/>
              </a:defRPr>
            </a:lvl2pPr>
            <a:lvl3pPr marL="1028700" marR="0" lvl="2" indent="-257175" algn="l" rtl="0">
              <a:lnSpc>
                <a:spcPct val="90000"/>
              </a:lnSpc>
              <a:spcBef>
                <a:spcPts val="375"/>
              </a:spcBef>
              <a:spcAft>
                <a:spcPts val="0"/>
              </a:spcAft>
              <a:buClr>
                <a:schemeClr val="dk1"/>
              </a:buClr>
              <a:buSzPts val="1800"/>
              <a:buFont typeface="Arial"/>
              <a:buChar char="•"/>
              <a:defRPr sz="1050" b="0" i="0" u="none" strike="noStrike" cap="none">
                <a:solidFill>
                  <a:srgbClr val="000000"/>
                </a:solidFill>
                <a:latin typeface="Arial"/>
                <a:ea typeface="Arial"/>
                <a:cs typeface="Arial"/>
                <a:sym typeface="Arial"/>
              </a:defRPr>
            </a:lvl3pPr>
            <a:lvl4pPr marL="1371600" marR="0" lvl="3" indent="-257175" algn="l" rtl="0">
              <a:lnSpc>
                <a:spcPct val="90000"/>
              </a:lnSpc>
              <a:spcBef>
                <a:spcPts val="375"/>
              </a:spcBef>
              <a:spcAft>
                <a:spcPts val="0"/>
              </a:spcAft>
              <a:buClr>
                <a:schemeClr val="dk1"/>
              </a:buClr>
              <a:buSzPts val="1800"/>
              <a:buFont typeface="Arial"/>
              <a:buChar char="•"/>
              <a:defRPr sz="1050" b="0" i="0" u="none" strike="noStrike" cap="none">
                <a:solidFill>
                  <a:srgbClr val="000000"/>
                </a:solidFill>
                <a:latin typeface="Arial"/>
                <a:ea typeface="Arial"/>
                <a:cs typeface="Arial"/>
                <a:sym typeface="Arial"/>
              </a:defRPr>
            </a:lvl4pPr>
            <a:lvl5pPr marL="1714500" marR="0" lvl="4" indent="-257175" algn="l" rtl="0">
              <a:lnSpc>
                <a:spcPct val="90000"/>
              </a:lnSpc>
              <a:spcBef>
                <a:spcPts val="375"/>
              </a:spcBef>
              <a:spcAft>
                <a:spcPts val="0"/>
              </a:spcAft>
              <a:buClr>
                <a:schemeClr val="dk1"/>
              </a:buClr>
              <a:buSzPts val="1800"/>
              <a:buFont typeface="Arial"/>
              <a:buChar char="•"/>
              <a:defRPr sz="1050" b="0" i="0" u="none" strike="noStrike" cap="none">
                <a:solidFill>
                  <a:srgbClr val="000000"/>
                </a:solidFill>
                <a:latin typeface="Arial"/>
                <a:ea typeface="Arial"/>
                <a:cs typeface="Arial"/>
                <a:sym typeface="Arial"/>
              </a:defRPr>
            </a:lvl5pPr>
            <a:lvl6pPr marL="2057400" marR="0" lvl="5" indent="-257175" algn="l" rtl="0">
              <a:lnSpc>
                <a:spcPct val="90000"/>
              </a:lnSpc>
              <a:spcBef>
                <a:spcPts val="375"/>
              </a:spcBef>
              <a:spcAft>
                <a:spcPts val="0"/>
              </a:spcAft>
              <a:buClr>
                <a:schemeClr val="dk1"/>
              </a:buClr>
              <a:buSzPts val="1800"/>
              <a:buFont typeface="Arial"/>
              <a:buChar char="•"/>
              <a:defRPr sz="1050" b="0" i="0" u="none" strike="noStrike" cap="none">
                <a:solidFill>
                  <a:srgbClr val="000000"/>
                </a:solidFill>
                <a:latin typeface="Arial"/>
                <a:ea typeface="Arial"/>
                <a:cs typeface="Arial"/>
                <a:sym typeface="Arial"/>
              </a:defRPr>
            </a:lvl6pPr>
            <a:lvl7pPr marL="2400300" marR="0" lvl="6" indent="-257175" algn="l" rtl="0">
              <a:lnSpc>
                <a:spcPct val="90000"/>
              </a:lnSpc>
              <a:spcBef>
                <a:spcPts val="375"/>
              </a:spcBef>
              <a:spcAft>
                <a:spcPts val="0"/>
              </a:spcAft>
              <a:buClr>
                <a:schemeClr val="dk1"/>
              </a:buClr>
              <a:buSzPts val="1800"/>
              <a:buFont typeface="Arial"/>
              <a:buChar char="•"/>
              <a:defRPr sz="1050" b="0" i="0" u="none" strike="noStrike" cap="none">
                <a:solidFill>
                  <a:srgbClr val="000000"/>
                </a:solidFill>
                <a:latin typeface="Arial"/>
                <a:ea typeface="Arial"/>
                <a:cs typeface="Arial"/>
                <a:sym typeface="Arial"/>
              </a:defRPr>
            </a:lvl7pPr>
            <a:lvl8pPr marL="2743200" marR="0" lvl="7" indent="-257175" algn="l" rtl="0">
              <a:lnSpc>
                <a:spcPct val="90000"/>
              </a:lnSpc>
              <a:spcBef>
                <a:spcPts val="375"/>
              </a:spcBef>
              <a:spcAft>
                <a:spcPts val="0"/>
              </a:spcAft>
              <a:buClr>
                <a:schemeClr val="dk1"/>
              </a:buClr>
              <a:buSzPts val="1800"/>
              <a:buFont typeface="Arial"/>
              <a:buChar char="•"/>
              <a:defRPr sz="1050" b="0" i="0" u="none" strike="noStrike" cap="none">
                <a:solidFill>
                  <a:srgbClr val="000000"/>
                </a:solidFill>
                <a:latin typeface="Arial"/>
                <a:ea typeface="Arial"/>
                <a:cs typeface="Arial"/>
                <a:sym typeface="Arial"/>
              </a:defRPr>
            </a:lvl8pPr>
            <a:lvl9pPr marL="3086100" marR="0" lvl="8" indent="-257175" algn="l" rtl="0">
              <a:lnSpc>
                <a:spcPct val="90000"/>
              </a:lnSpc>
              <a:spcBef>
                <a:spcPts val="375"/>
              </a:spcBef>
              <a:spcAft>
                <a:spcPts val="0"/>
              </a:spcAft>
              <a:buClr>
                <a:schemeClr val="dk1"/>
              </a:buClr>
              <a:buSzPts val="1800"/>
              <a:buFont typeface="Arial"/>
              <a:buChar char="•"/>
              <a:defRPr sz="1050" b="0" i="0" u="none" strike="noStrike" cap="none">
                <a:solidFill>
                  <a:srgbClr val="000000"/>
                </a:solidFill>
                <a:latin typeface="Arial"/>
                <a:ea typeface="Arial"/>
                <a:cs typeface="Arial"/>
                <a:sym typeface="Arial"/>
              </a:defRPr>
            </a:lvl9pPr>
          </a:lstStyle>
          <a:p>
            <a:endParaRPr dirty="0"/>
          </a:p>
        </p:txBody>
      </p:sp>
      <p:pic>
        <p:nvPicPr>
          <p:cNvPr id="10" name="Picture 9">
            <a:extLst>
              <a:ext uri="{FF2B5EF4-FFF2-40B4-BE49-F238E27FC236}">
                <a16:creationId xmlns:a16="http://schemas.microsoft.com/office/drawing/2014/main" id="{E231993E-0E4D-4264-BEAF-D066EBBBC7E8}"/>
              </a:ext>
            </a:extLst>
          </p:cNvPr>
          <p:cNvPicPr>
            <a:picLocks noChangeAspect="1"/>
          </p:cNvPicPr>
          <p:nvPr userDrawn="1"/>
        </p:nvPicPr>
        <p:blipFill>
          <a:blip r:embed="rId2"/>
          <a:stretch>
            <a:fillRect/>
          </a:stretch>
        </p:blipFill>
        <p:spPr>
          <a:xfrm>
            <a:off x="333732" y="6452946"/>
            <a:ext cx="1260000" cy="157845"/>
          </a:xfrm>
          <a:prstGeom prst="rect">
            <a:avLst/>
          </a:prstGeom>
        </p:spPr>
      </p:pic>
      <p:sp>
        <p:nvSpPr>
          <p:cNvPr id="9" name="Content Placeholder 2">
            <a:extLst>
              <a:ext uri="{FF2B5EF4-FFF2-40B4-BE49-F238E27FC236}">
                <a16:creationId xmlns:a16="http://schemas.microsoft.com/office/drawing/2014/main" id="{6519F94B-BDF1-4D65-9F27-A0AFB63C6CB4}"/>
              </a:ext>
            </a:extLst>
          </p:cNvPr>
          <p:cNvSpPr>
            <a:spLocks noGrp="1"/>
          </p:cNvSpPr>
          <p:nvPr>
            <p:ph idx="13"/>
          </p:nvPr>
        </p:nvSpPr>
        <p:spPr>
          <a:xfrm>
            <a:off x="745302" y="3447358"/>
            <a:ext cx="4618874" cy="2328602"/>
          </a:xfrm>
          <a:prstGeom prst="rect">
            <a:avLst/>
          </a:prstGeom>
        </p:spPr>
        <p:txBody>
          <a:bodyPr/>
          <a:lstStyle>
            <a:lvl1pPr>
              <a:defRPr>
                <a:solidFill>
                  <a:schemeClr val="bg1"/>
                </a:solidFill>
                <a:latin typeface="+mn-lt"/>
              </a:defRPr>
            </a:lvl1pPr>
            <a:lvl2pPr marL="171450" indent="-171450" defTabSz="720000">
              <a:buClr>
                <a:schemeClr val="bg1"/>
              </a:buClr>
              <a:buFont typeface="Arial" panose="020B0604020202020204" pitchFamily="34" charset="0"/>
              <a:buChar char="•"/>
              <a:defRPr sz="900">
                <a:solidFill>
                  <a:schemeClr val="bg1"/>
                </a:solidFill>
                <a:latin typeface="+mn-lt"/>
              </a:defRPr>
            </a:lvl2pPr>
            <a:lvl3pPr marL="171450" indent="-171450" defTabSz="360000">
              <a:buFont typeface="Arial" panose="020B0604020202020204" pitchFamily="34" charset="0"/>
              <a:buChar char="•"/>
              <a:defRPr>
                <a:solidFill>
                  <a:srgbClr val="152F4E"/>
                </a:solidFill>
                <a:latin typeface="+mn-lt"/>
              </a:defRPr>
            </a:lvl3pPr>
            <a:lvl4pPr marL="288000" indent="-171450" defTabSz="360000">
              <a:buClr>
                <a:schemeClr val="bg1"/>
              </a:buClr>
              <a:buFont typeface="Arial" panose="020B0604020202020204" pitchFamily="34" charset="0"/>
              <a:buChar char="•"/>
              <a:defRPr sz="900">
                <a:solidFill>
                  <a:schemeClr val="bg1"/>
                </a:solidFill>
                <a:latin typeface="+mn-lt"/>
              </a:defRPr>
            </a:lvl4pPr>
            <a:lvl5pPr marL="396000" indent="-171450" defTabSz="360000">
              <a:buClr>
                <a:schemeClr val="bg1"/>
              </a:buClr>
              <a:buFont typeface="Arial" panose="020B0604020202020204" pitchFamily="34" charset="0"/>
              <a:buChar char="•"/>
              <a:defRPr sz="900">
                <a:solidFill>
                  <a:schemeClr val="bg1"/>
                </a:solidFill>
                <a:latin typeface="+mn-lt"/>
              </a:defRPr>
            </a:lvl5pPr>
          </a:lstStyle>
          <a:p>
            <a:pPr lvl="0"/>
            <a:r>
              <a:rPr lang="en-US" dirty="0"/>
              <a:t>Click to edit Master text styles</a:t>
            </a:r>
          </a:p>
          <a:p>
            <a:pPr lvl="1"/>
            <a:r>
              <a:rPr lang="en-US" dirty="0"/>
              <a:t>Second level</a:t>
            </a:r>
          </a:p>
          <a:p>
            <a:pPr lvl="3"/>
            <a:r>
              <a:rPr lang="en-US" dirty="0"/>
              <a:t>Third level</a:t>
            </a:r>
          </a:p>
          <a:p>
            <a:pPr lvl="4"/>
            <a:r>
              <a:rPr lang="en-US" dirty="0"/>
              <a:t>Fourth level</a:t>
            </a:r>
          </a:p>
        </p:txBody>
      </p:sp>
    </p:spTree>
    <p:extLst>
      <p:ext uri="{BB962C8B-B14F-4D97-AF65-F5344CB8AC3E}">
        <p14:creationId xmlns:p14="http://schemas.microsoft.com/office/powerpoint/2010/main" val="277942593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6_Diapositiva de título" preserve="1" userDrawn="1">
  <p:cSld name="7_Diapositiva de título">
    <p:bg>
      <p:bgPr>
        <a:solidFill>
          <a:srgbClr val="3858A4"/>
        </a:solidFill>
        <a:effectLst/>
      </p:bgPr>
    </p:bg>
    <p:spTree>
      <p:nvGrpSpPr>
        <p:cNvPr id="1" name="Shape 68"/>
        <p:cNvGrpSpPr/>
        <p:nvPr/>
      </p:nvGrpSpPr>
      <p:grpSpPr>
        <a:xfrm>
          <a:off x="0" y="0"/>
          <a:ext cx="0" cy="0"/>
          <a:chOff x="0" y="0"/>
          <a:chExt cx="0" cy="0"/>
        </a:xfrm>
      </p:grpSpPr>
      <p:sp>
        <p:nvSpPr>
          <p:cNvPr id="70" name="Google Shape;70;p60"/>
          <p:cNvSpPr txBox="1">
            <a:spLocks noGrp="1"/>
          </p:cNvSpPr>
          <p:nvPr>
            <p:ph type="title"/>
          </p:nvPr>
        </p:nvSpPr>
        <p:spPr>
          <a:xfrm>
            <a:off x="745306" y="774589"/>
            <a:ext cx="7653391" cy="580908"/>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92F56"/>
              </a:buClr>
              <a:buSzPts val="4400"/>
              <a:buFont typeface="Arial"/>
              <a:buNone/>
              <a:defRPr sz="2700" b="1" i="0" u="none" strike="noStrike" cap="none">
                <a:solidFill>
                  <a:schemeClr val="bg1"/>
                </a:solidFill>
                <a:latin typeface="Outfit" pitchFamily="2" charset="0"/>
                <a:ea typeface="Outfit" pitchFamily="2" charset="0"/>
                <a:cs typeface="Outfit" pitchFamily="2" charset="0"/>
                <a:sym typeface="Gill Sans"/>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9pPr>
          </a:lstStyle>
          <a:p>
            <a:endParaRPr lang="es-ES" dirty="0"/>
          </a:p>
        </p:txBody>
      </p:sp>
      <p:sp>
        <p:nvSpPr>
          <p:cNvPr id="72" name="Google Shape;72;p60"/>
          <p:cNvSpPr txBox="1"/>
          <p:nvPr/>
        </p:nvSpPr>
        <p:spPr>
          <a:xfrm>
            <a:off x="209373" y="247209"/>
            <a:ext cx="1384662" cy="207719"/>
          </a:xfrm>
          <a:prstGeom prst="rect">
            <a:avLst/>
          </a:prstGeom>
          <a:noFill/>
          <a:ln>
            <a:noFill/>
          </a:ln>
        </p:spPr>
        <p:txBody>
          <a:bodyPr spcFirstLastPara="1" wrap="square" lIns="68569" tIns="34275" rIns="68569" bIns="3427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900" b="0" i="0" u="none" strike="noStrike" cap="none" dirty="0">
                <a:solidFill>
                  <a:schemeClr val="bg1"/>
                </a:solidFill>
                <a:latin typeface="Outfit" pitchFamily="2" charset="0"/>
                <a:ea typeface="Helvetica Neue"/>
                <a:cs typeface="Helvetica Neue"/>
                <a:sym typeface="Helvetica Neue"/>
              </a:rPr>
              <a:t>www.cells.es</a:t>
            </a:r>
            <a:endParaRPr sz="900" b="0" i="0" u="none" strike="noStrike" cap="none" dirty="0">
              <a:solidFill>
                <a:schemeClr val="bg1"/>
              </a:solidFill>
              <a:latin typeface="Outfit" pitchFamily="2" charset="0"/>
              <a:ea typeface="Helvetica Neue"/>
              <a:cs typeface="Helvetica Neue"/>
              <a:sym typeface="Helvetica Neue"/>
            </a:endParaRPr>
          </a:p>
        </p:txBody>
      </p:sp>
      <p:pic>
        <p:nvPicPr>
          <p:cNvPr id="8" name="Picture 7">
            <a:extLst>
              <a:ext uri="{FF2B5EF4-FFF2-40B4-BE49-F238E27FC236}">
                <a16:creationId xmlns:a16="http://schemas.microsoft.com/office/drawing/2014/main" id="{6C782894-8622-45B6-B95B-E75602FB0E3A}"/>
              </a:ext>
            </a:extLst>
          </p:cNvPr>
          <p:cNvPicPr>
            <a:picLocks noChangeAspect="1"/>
          </p:cNvPicPr>
          <p:nvPr userDrawn="1"/>
        </p:nvPicPr>
        <p:blipFill>
          <a:blip r:embed="rId2"/>
          <a:stretch>
            <a:fillRect/>
          </a:stretch>
        </p:blipFill>
        <p:spPr>
          <a:xfrm>
            <a:off x="333732" y="6452946"/>
            <a:ext cx="1260000" cy="157845"/>
          </a:xfrm>
          <a:prstGeom prst="rect">
            <a:avLst/>
          </a:prstGeom>
        </p:spPr>
      </p:pic>
      <p:sp>
        <p:nvSpPr>
          <p:cNvPr id="7" name="Content Placeholder 2">
            <a:extLst>
              <a:ext uri="{FF2B5EF4-FFF2-40B4-BE49-F238E27FC236}">
                <a16:creationId xmlns:a16="http://schemas.microsoft.com/office/drawing/2014/main" id="{FF2FD103-F110-4F73-A22E-B9FC3E8EC9D0}"/>
              </a:ext>
            </a:extLst>
          </p:cNvPr>
          <p:cNvSpPr>
            <a:spLocks noGrp="1"/>
          </p:cNvSpPr>
          <p:nvPr>
            <p:ph idx="13"/>
          </p:nvPr>
        </p:nvSpPr>
        <p:spPr>
          <a:xfrm>
            <a:off x="745302" y="2185416"/>
            <a:ext cx="3560390" cy="3590544"/>
          </a:xfrm>
          <a:prstGeom prst="rect">
            <a:avLst/>
          </a:prstGeom>
        </p:spPr>
        <p:txBody>
          <a:bodyPr/>
          <a:lstStyle>
            <a:lvl1pPr>
              <a:defRPr>
                <a:solidFill>
                  <a:schemeClr val="bg1"/>
                </a:solidFill>
                <a:latin typeface="+mn-lt"/>
              </a:defRPr>
            </a:lvl1pPr>
            <a:lvl2pPr marL="171450" indent="-171450" defTabSz="720000">
              <a:buClr>
                <a:schemeClr val="bg1"/>
              </a:buClr>
              <a:buFont typeface="Arial" panose="020B0604020202020204" pitchFamily="34" charset="0"/>
              <a:buChar char="•"/>
              <a:defRPr sz="900">
                <a:solidFill>
                  <a:schemeClr val="bg1"/>
                </a:solidFill>
                <a:latin typeface="+mn-lt"/>
              </a:defRPr>
            </a:lvl2pPr>
            <a:lvl3pPr marL="171450" indent="-171450" defTabSz="360000">
              <a:buFont typeface="Arial" panose="020B0604020202020204" pitchFamily="34" charset="0"/>
              <a:buChar char="•"/>
              <a:defRPr>
                <a:solidFill>
                  <a:srgbClr val="152F4E"/>
                </a:solidFill>
                <a:latin typeface="+mn-lt"/>
              </a:defRPr>
            </a:lvl3pPr>
            <a:lvl4pPr marL="288000" indent="-171450" defTabSz="360000">
              <a:buClr>
                <a:schemeClr val="bg1"/>
              </a:buClr>
              <a:buFont typeface="Arial" panose="020B0604020202020204" pitchFamily="34" charset="0"/>
              <a:buChar char="•"/>
              <a:defRPr sz="900">
                <a:solidFill>
                  <a:schemeClr val="bg1"/>
                </a:solidFill>
                <a:latin typeface="+mn-lt"/>
              </a:defRPr>
            </a:lvl4pPr>
            <a:lvl5pPr marL="396000" indent="-171450" defTabSz="360000">
              <a:buClr>
                <a:schemeClr val="bg1"/>
              </a:buClr>
              <a:buFont typeface="Arial" panose="020B0604020202020204" pitchFamily="34" charset="0"/>
              <a:buChar char="•"/>
              <a:defRPr sz="900">
                <a:solidFill>
                  <a:schemeClr val="bg1"/>
                </a:solidFill>
                <a:latin typeface="+mn-lt"/>
              </a:defRPr>
            </a:lvl5pPr>
          </a:lstStyle>
          <a:p>
            <a:pPr lvl="0"/>
            <a:r>
              <a:rPr lang="en-US" dirty="0"/>
              <a:t>Click to edit Master text styles</a:t>
            </a:r>
          </a:p>
          <a:p>
            <a:pPr lvl="1"/>
            <a:r>
              <a:rPr lang="en-US" dirty="0"/>
              <a:t>Second level</a:t>
            </a:r>
          </a:p>
          <a:p>
            <a:pPr lvl="3"/>
            <a:r>
              <a:rPr lang="en-US" dirty="0"/>
              <a:t>Third level</a:t>
            </a:r>
          </a:p>
          <a:p>
            <a:pPr lvl="4"/>
            <a:r>
              <a:rPr lang="en-US" dirty="0"/>
              <a:t>Fourth level</a:t>
            </a:r>
          </a:p>
        </p:txBody>
      </p:sp>
      <p:sp>
        <p:nvSpPr>
          <p:cNvPr id="9" name="Content Placeholder 2">
            <a:extLst>
              <a:ext uri="{FF2B5EF4-FFF2-40B4-BE49-F238E27FC236}">
                <a16:creationId xmlns:a16="http://schemas.microsoft.com/office/drawing/2014/main" id="{8A2E581E-76FC-49B9-A20E-5BAED9259C0F}"/>
              </a:ext>
            </a:extLst>
          </p:cNvPr>
          <p:cNvSpPr>
            <a:spLocks noGrp="1"/>
          </p:cNvSpPr>
          <p:nvPr>
            <p:ph idx="14"/>
          </p:nvPr>
        </p:nvSpPr>
        <p:spPr>
          <a:xfrm>
            <a:off x="4838307" y="2185416"/>
            <a:ext cx="3560390" cy="3590544"/>
          </a:xfrm>
          <a:prstGeom prst="rect">
            <a:avLst/>
          </a:prstGeom>
        </p:spPr>
        <p:txBody>
          <a:bodyPr/>
          <a:lstStyle>
            <a:lvl1pPr>
              <a:defRPr>
                <a:solidFill>
                  <a:schemeClr val="bg1"/>
                </a:solidFill>
                <a:latin typeface="+mn-lt"/>
              </a:defRPr>
            </a:lvl1pPr>
            <a:lvl2pPr marL="171450" indent="-171450" defTabSz="720000">
              <a:buClr>
                <a:schemeClr val="bg1"/>
              </a:buClr>
              <a:buFont typeface="Arial" panose="020B0604020202020204" pitchFamily="34" charset="0"/>
              <a:buChar char="•"/>
              <a:defRPr sz="900">
                <a:solidFill>
                  <a:schemeClr val="bg1"/>
                </a:solidFill>
                <a:latin typeface="+mn-lt"/>
              </a:defRPr>
            </a:lvl2pPr>
            <a:lvl3pPr marL="171450" indent="-171450" defTabSz="360000">
              <a:buFont typeface="Arial" panose="020B0604020202020204" pitchFamily="34" charset="0"/>
              <a:buChar char="•"/>
              <a:defRPr>
                <a:solidFill>
                  <a:srgbClr val="152F4E"/>
                </a:solidFill>
                <a:latin typeface="+mn-lt"/>
              </a:defRPr>
            </a:lvl3pPr>
            <a:lvl4pPr marL="288000" indent="-171450" defTabSz="360000">
              <a:buClr>
                <a:schemeClr val="bg1"/>
              </a:buClr>
              <a:buFont typeface="Arial" panose="020B0604020202020204" pitchFamily="34" charset="0"/>
              <a:buChar char="•"/>
              <a:defRPr sz="900">
                <a:solidFill>
                  <a:schemeClr val="bg1"/>
                </a:solidFill>
                <a:latin typeface="+mn-lt"/>
              </a:defRPr>
            </a:lvl4pPr>
            <a:lvl5pPr marL="396000" indent="-171450" defTabSz="360000">
              <a:buClr>
                <a:schemeClr val="bg1"/>
              </a:buClr>
              <a:buFont typeface="Arial" panose="020B0604020202020204" pitchFamily="34" charset="0"/>
              <a:buChar char="•"/>
              <a:defRPr sz="900">
                <a:solidFill>
                  <a:schemeClr val="bg1"/>
                </a:solidFill>
                <a:latin typeface="+mn-lt"/>
              </a:defRPr>
            </a:lvl5pPr>
          </a:lstStyle>
          <a:p>
            <a:pPr lvl="0"/>
            <a:r>
              <a:rPr lang="en-US" dirty="0"/>
              <a:t>Click to edit Master text styles</a:t>
            </a:r>
          </a:p>
          <a:p>
            <a:pPr lvl="1"/>
            <a:r>
              <a:rPr lang="en-US" dirty="0"/>
              <a:t>Second level</a:t>
            </a:r>
          </a:p>
          <a:p>
            <a:pPr lvl="3"/>
            <a:r>
              <a:rPr lang="en-US" dirty="0"/>
              <a:t>Third level</a:t>
            </a:r>
          </a:p>
          <a:p>
            <a:pPr lvl="4"/>
            <a:r>
              <a:rPr lang="en-US" dirty="0"/>
              <a:t>Fourth level</a:t>
            </a:r>
          </a:p>
        </p:txBody>
      </p:sp>
    </p:spTree>
    <p:extLst>
      <p:ext uri="{BB962C8B-B14F-4D97-AF65-F5344CB8AC3E}">
        <p14:creationId xmlns:p14="http://schemas.microsoft.com/office/powerpoint/2010/main" val="339289415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4_Solo el título" preserve="1">
  <p:cSld name="6_Solo el título">
    <p:bg>
      <p:bgPr>
        <a:solidFill>
          <a:srgbClr val="3858A4"/>
        </a:solidFill>
        <a:effectLst/>
      </p:bgPr>
    </p:bg>
    <p:spTree>
      <p:nvGrpSpPr>
        <p:cNvPr id="1" name="Shape 74"/>
        <p:cNvGrpSpPr/>
        <p:nvPr/>
      </p:nvGrpSpPr>
      <p:grpSpPr>
        <a:xfrm>
          <a:off x="0" y="0"/>
          <a:ext cx="0" cy="0"/>
          <a:chOff x="0" y="0"/>
          <a:chExt cx="0" cy="0"/>
        </a:xfrm>
      </p:grpSpPr>
      <p:sp>
        <p:nvSpPr>
          <p:cNvPr id="75" name="Google Shape;75;p61"/>
          <p:cNvSpPr txBox="1"/>
          <p:nvPr/>
        </p:nvSpPr>
        <p:spPr>
          <a:xfrm>
            <a:off x="3342685" y="5342716"/>
            <a:ext cx="2458631" cy="415468"/>
          </a:xfrm>
          <a:prstGeom prst="rect">
            <a:avLst/>
          </a:prstGeom>
          <a:noFill/>
          <a:ln>
            <a:noFill/>
          </a:ln>
        </p:spPr>
        <p:txBody>
          <a:bodyPr spcFirstLastPara="1" wrap="square" lIns="68569" tIns="34275" rIns="68569" bIns="34275" anchor="t" anchorCtr="0">
            <a:spAutoFit/>
          </a:bodyPr>
          <a:lstStyle/>
          <a:p>
            <a:pPr marL="0" marR="0" lvl="0" indent="0" algn="ctr" rtl="0">
              <a:lnSpc>
                <a:spcPct val="150000"/>
              </a:lnSpc>
              <a:spcBef>
                <a:spcPts val="0"/>
              </a:spcBef>
              <a:spcAft>
                <a:spcPts val="0"/>
              </a:spcAft>
              <a:buClr>
                <a:srgbClr val="000000"/>
              </a:buClr>
              <a:buSzPts val="1100"/>
              <a:buFont typeface="Arial"/>
              <a:buNone/>
            </a:pPr>
            <a:r>
              <a:rPr lang="en-US" sz="750" b="0" i="0" u="none" strike="noStrike" cap="none" dirty="0">
                <a:solidFill>
                  <a:schemeClr val="bg1"/>
                </a:solidFill>
                <a:latin typeface="Open Sans" pitchFamily="2" charset="0"/>
                <a:ea typeface="Open Sans" pitchFamily="2" charset="0"/>
                <a:cs typeface="Open Sans" pitchFamily="2" charset="0"/>
                <a:sym typeface="Helvetica Neue"/>
              </a:rPr>
              <a:t>Cerdanyola del Vallès (Barcelona) Spain</a:t>
            </a:r>
            <a:endParaRPr sz="750" b="0" i="0" u="none" strike="noStrike" cap="none" dirty="0">
              <a:solidFill>
                <a:schemeClr val="bg1"/>
              </a:solidFill>
              <a:latin typeface="Open Sans" pitchFamily="2" charset="0"/>
              <a:ea typeface="Open Sans" pitchFamily="2" charset="0"/>
              <a:cs typeface="Open Sans" pitchFamily="2" charset="0"/>
              <a:sym typeface="Helvetica Neue"/>
            </a:endParaRPr>
          </a:p>
          <a:p>
            <a:pPr marL="0" marR="0" lvl="0" indent="0" algn="ctr" rtl="0">
              <a:lnSpc>
                <a:spcPct val="150000"/>
              </a:lnSpc>
              <a:spcBef>
                <a:spcPts val="0"/>
              </a:spcBef>
              <a:spcAft>
                <a:spcPts val="0"/>
              </a:spcAft>
              <a:buClr>
                <a:srgbClr val="000000"/>
              </a:buClr>
              <a:buSzPts val="1100"/>
              <a:buFont typeface="Arial"/>
              <a:buNone/>
            </a:pPr>
            <a:r>
              <a:rPr lang="en-US" sz="750" b="0" i="0" u="none" strike="noStrike" cap="none" dirty="0">
                <a:solidFill>
                  <a:schemeClr val="bg1"/>
                </a:solidFill>
                <a:latin typeface="Open Sans" pitchFamily="2" charset="0"/>
                <a:ea typeface="Open Sans" pitchFamily="2" charset="0"/>
                <a:cs typeface="Open Sans" pitchFamily="2" charset="0"/>
                <a:sym typeface="Helvetica Neue"/>
              </a:rPr>
              <a:t>Tel: (+34) 93 592 43 00</a:t>
            </a:r>
            <a:endParaRPr sz="750" b="0" i="0" u="none" strike="noStrike" cap="none" dirty="0">
              <a:solidFill>
                <a:schemeClr val="bg1"/>
              </a:solidFill>
              <a:latin typeface="Open Sans" pitchFamily="2" charset="0"/>
              <a:ea typeface="Open Sans" pitchFamily="2" charset="0"/>
              <a:cs typeface="Open Sans" pitchFamily="2" charset="0"/>
              <a:sym typeface="Helvetica Neue"/>
            </a:endParaRPr>
          </a:p>
        </p:txBody>
      </p:sp>
      <p:sp>
        <p:nvSpPr>
          <p:cNvPr id="76" name="Google Shape;76;p61"/>
          <p:cNvSpPr txBox="1"/>
          <p:nvPr/>
        </p:nvSpPr>
        <p:spPr>
          <a:xfrm>
            <a:off x="3418296" y="3937977"/>
            <a:ext cx="2307406" cy="253885"/>
          </a:xfrm>
          <a:prstGeom prst="rect">
            <a:avLst/>
          </a:prstGeom>
          <a:noFill/>
          <a:ln>
            <a:noFill/>
          </a:ln>
        </p:spPr>
        <p:txBody>
          <a:bodyPr spcFirstLastPara="1" wrap="square" lIns="68569" tIns="34275" rIns="68569" bIns="34275"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200" b="0" i="0" u="none" strike="noStrike" cap="none" dirty="0">
                <a:solidFill>
                  <a:schemeClr val="bg1"/>
                </a:solidFill>
                <a:latin typeface="Outfit" pitchFamily="2" charset="0"/>
                <a:ea typeface="Helvetica Neue"/>
                <a:cs typeface="Helvetica Neue"/>
                <a:sym typeface="Helvetica Neue"/>
              </a:rPr>
              <a:t>www.cells.es</a:t>
            </a:r>
            <a:endParaRPr sz="1200" b="0" i="0" u="none" strike="noStrike" cap="none" dirty="0">
              <a:solidFill>
                <a:schemeClr val="bg1"/>
              </a:solidFill>
              <a:latin typeface="Outfit" pitchFamily="2" charset="0"/>
              <a:ea typeface="Helvetica Neue"/>
              <a:cs typeface="Helvetica Neue"/>
              <a:sym typeface="Helvetica Neue"/>
            </a:endParaRPr>
          </a:p>
        </p:txBody>
      </p:sp>
      <p:pic>
        <p:nvPicPr>
          <p:cNvPr id="6" name="Picture 5">
            <a:extLst>
              <a:ext uri="{FF2B5EF4-FFF2-40B4-BE49-F238E27FC236}">
                <a16:creationId xmlns:a16="http://schemas.microsoft.com/office/drawing/2014/main" id="{663119D6-3627-4DDD-9943-94181E30B9F7}"/>
              </a:ext>
            </a:extLst>
          </p:cNvPr>
          <p:cNvPicPr>
            <a:picLocks noChangeAspect="1"/>
          </p:cNvPicPr>
          <p:nvPr userDrawn="1"/>
        </p:nvPicPr>
        <p:blipFill>
          <a:blip r:embed="rId2"/>
          <a:stretch>
            <a:fillRect/>
          </a:stretch>
        </p:blipFill>
        <p:spPr>
          <a:xfrm>
            <a:off x="3409199" y="2528988"/>
            <a:ext cx="2325600" cy="1160686"/>
          </a:xfrm>
          <a:prstGeom prst="rect">
            <a:avLst/>
          </a:prstGeom>
        </p:spPr>
      </p:pic>
    </p:spTree>
    <p:extLst>
      <p:ext uri="{BB962C8B-B14F-4D97-AF65-F5344CB8AC3E}">
        <p14:creationId xmlns:p14="http://schemas.microsoft.com/office/powerpoint/2010/main" val="5511624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6_Diapositiva de título" userDrawn="1">
  <p:cSld name="Blanc11">
    <p:bg>
      <p:bgPr>
        <a:solidFill>
          <a:schemeClr val="lt1"/>
        </a:solidFill>
        <a:effectLst/>
      </p:bgPr>
    </p:bg>
    <p:spTree>
      <p:nvGrpSpPr>
        <p:cNvPr id="1" name="Shape 68"/>
        <p:cNvGrpSpPr/>
        <p:nvPr/>
      </p:nvGrpSpPr>
      <p:grpSpPr>
        <a:xfrm>
          <a:off x="0" y="0"/>
          <a:ext cx="0" cy="0"/>
          <a:chOff x="0" y="0"/>
          <a:chExt cx="0" cy="0"/>
        </a:xfrm>
      </p:grpSpPr>
      <p:sp>
        <p:nvSpPr>
          <p:cNvPr id="70" name="Google Shape;70;p60"/>
          <p:cNvSpPr txBox="1">
            <a:spLocks noGrp="1"/>
          </p:cNvSpPr>
          <p:nvPr>
            <p:ph type="title"/>
          </p:nvPr>
        </p:nvSpPr>
        <p:spPr>
          <a:xfrm>
            <a:off x="745306" y="774589"/>
            <a:ext cx="7653391" cy="580908"/>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92F56"/>
              </a:buClr>
              <a:buSzPts val="4400"/>
              <a:buFont typeface="Arial"/>
              <a:buNone/>
              <a:defRPr sz="2700" b="1" i="0" u="none" strike="noStrike" cap="none">
                <a:solidFill>
                  <a:srgbClr val="152F4E"/>
                </a:solidFill>
                <a:latin typeface="Outfit" pitchFamily="2" charset="0"/>
                <a:ea typeface="Outfit" pitchFamily="2" charset="0"/>
                <a:cs typeface="Outfit" pitchFamily="2" charset="0"/>
                <a:sym typeface="Gill Sans"/>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9pPr>
          </a:lstStyle>
          <a:p>
            <a:endParaRPr lang="es-ES" dirty="0"/>
          </a:p>
        </p:txBody>
      </p:sp>
      <p:sp>
        <p:nvSpPr>
          <p:cNvPr id="2" name="Google Shape;11;p4">
            <a:extLst>
              <a:ext uri="{FF2B5EF4-FFF2-40B4-BE49-F238E27FC236}">
                <a16:creationId xmlns:a16="http://schemas.microsoft.com/office/drawing/2014/main" id="{EFCEF1BB-9B7E-0305-3CC3-5BC500E760D7}"/>
              </a:ext>
            </a:extLst>
          </p:cNvPr>
          <p:cNvSpPr txBox="1"/>
          <p:nvPr userDrawn="1"/>
        </p:nvSpPr>
        <p:spPr>
          <a:xfrm>
            <a:off x="209373" y="247209"/>
            <a:ext cx="1384662" cy="207719"/>
          </a:xfrm>
          <a:prstGeom prst="rect">
            <a:avLst/>
          </a:prstGeom>
          <a:noFill/>
          <a:ln>
            <a:noFill/>
          </a:ln>
        </p:spPr>
        <p:txBody>
          <a:bodyPr spcFirstLastPara="1" wrap="square" lIns="68569" tIns="34275" rIns="68569" bIns="3427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900" b="0" i="0" u="none" strike="noStrike" cap="none" dirty="0">
                <a:solidFill>
                  <a:srgbClr val="9D9D9C"/>
                </a:solidFill>
                <a:latin typeface="Outfit" pitchFamily="2" charset="0"/>
                <a:ea typeface="Helvetica Neue"/>
                <a:cs typeface="Helvetica Neue"/>
                <a:sym typeface="Helvetica Neue"/>
              </a:rPr>
              <a:t>www.cells.es</a:t>
            </a:r>
            <a:endParaRPr sz="900" b="0" i="0" u="none" strike="noStrike" cap="none" dirty="0">
              <a:solidFill>
                <a:srgbClr val="9D9D9C"/>
              </a:solidFill>
              <a:latin typeface="Outfit" pitchFamily="2" charset="0"/>
              <a:ea typeface="Helvetica Neue"/>
              <a:cs typeface="Helvetica Neue"/>
              <a:sym typeface="Helvetica Neue"/>
            </a:endParaRPr>
          </a:p>
        </p:txBody>
      </p:sp>
      <p:pic>
        <p:nvPicPr>
          <p:cNvPr id="8" name="Picture 7">
            <a:extLst>
              <a:ext uri="{FF2B5EF4-FFF2-40B4-BE49-F238E27FC236}">
                <a16:creationId xmlns:a16="http://schemas.microsoft.com/office/drawing/2014/main" id="{70AEACA0-FCBA-4324-B172-BD9F1D382AB7}"/>
              </a:ext>
            </a:extLst>
          </p:cNvPr>
          <p:cNvPicPr>
            <a:picLocks noChangeAspect="1"/>
          </p:cNvPicPr>
          <p:nvPr userDrawn="1"/>
        </p:nvPicPr>
        <p:blipFill>
          <a:blip r:embed="rId2"/>
          <a:stretch>
            <a:fillRect/>
          </a:stretch>
        </p:blipFill>
        <p:spPr>
          <a:xfrm>
            <a:off x="307564" y="6452946"/>
            <a:ext cx="1260000" cy="157845"/>
          </a:xfrm>
          <a:prstGeom prst="rect">
            <a:avLst/>
          </a:prstGeom>
        </p:spPr>
      </p:pic>
      <p:sp>
        <p:nvSpPr>
          <p:cNvPr id="7" name="Content Placeholder 2">
            <a:extLst>
              <a:ext uri="{FF2B5EF4-FFF2-40B4-BE49-F238E27FC236}">
                <a16:creationId xmlns:a16="http://schemas.microsoft.com/office/drawing/2014/main" id="{94FBD341-5DE3-4B31-AC60-80C50BAC8E7E}"/>
              </a:ext>
            </a:extLst>
          </p:cNvPr>
          <p:cNvSpPr>
            <a:spLocks noGrp="1"/>
          </p:cNvSpPr>
          <p:nvPr>
            <p:ph idx="13"/>
          </p:nvPr>
        </p:nvSpPr>
        <p:spPr>
          <a:xfrm>
            <a:off x="745302" y="2185416"/>
            <a:ext cx="3560387" cy="3542284"/>
          </a:xfrm>
          <a:prstGeom prst="rect">
            <a:avLst/>
          </a:prstGeom>
        </p:spPr>
        <p:txBody>
          <a:bodyPr/>
          <a:lstStyle>
            <a:lvl1pPr>
              <a:defRPr>
                <a:solidFill>
                  <a:srgbClr val="152F4E"/>
                </a:solidFill>
                <a:latin typeface="+mn-lt"/>
              </a:defRPr>
            </a:lvl1pPr>
            <a:lvl2pPr marL="171450" indent="-171450" defTabSz="720000">
              <a:buFont typeface="Arial" panose="020B0604020202020204" pitchFamily="34" charset="0"/>
              <a:buChar char="•"/>
              <a:defRPr sz="900">
                <a:solidFill>
                  <a:srgbClr val="152F4E"/>
                </a:solidFill>
                <a:latin typeface="+mn-lt"/>
              </a:defRPr>
            </a:lvl2pPr>
            <a:lvl3pPr marL="171450" indent="-171450" defTabSz="360000">
              <a:buFont typeface="Arial" panose="020B0604020202020204" pitchFamily="34" charset="0"/>
              <a:buChar char="•"/>
              <a:defRPr>
                <a:solidFill>
                  <a:srgbClr val="152F4E"/>
                </a:solidFill>
                <a:latin typeface="+mn-lt"/>
              </a:defRPr>
            </a:lvl3pPr>
            <a:lvl4pPr marL="288000" indent="-171450" defTabSz="360000">
              <a:buFont typeface="Arial" panose="020B0604020202020204" pitchFamily="34" charset="0"/>
              <a:buChar char="•"/>
              <a:defRPr sz="900">
                <a:solidFill>
                  <a:srgbClr val="152F4E"/>
                </a:solidFill>
                <a:latin typeface="+mn-lt"/>
              </a:defRPr>
            </a:lvl4pPr>
            <a:lvl5pPr marL="396000" indent="-171450" defTabSz="360000">
              <a:buFont typeface="Arial" panose="020B0604020202020204" pitchFamily="34" charset="0"/>
              <a:buChar char="•"/>
              <a:defRPr sz="900">
                <a:solidFill>
                  <a:srgbClr val="152F4E"/>
                </a:solidFill>
                <a:latin typeface="+mn-lt"/>
              </a:defRPr>
            </a:lvl5pPr>
          </a:lstStyle>
          <a:p>
            <a:pPr lvl="0"/>
            <a:r>
              <a:rPr lang="en-US" dirty="0"/>
              <a:t>Click to edit Master text styles</a:t>
            </a:r>
          </a:p>
          <a:p>
            <a:pPr lvl="1"/>
            <a:r>
              <a:rPr lang="en-US" dirty="0"/>
              <a:t>Second level</a:t>
            </a:r>
          </a:p>
          <a:p>
            <a:pPr lvl="3"/>
            <a:r>
              <a:rPr lang="en-US" dirty="0"/>
              <a:t>Third level</a:t>
            </a:r>
          </a:p>
          <a:p>
            <a:pPr lvl="4"/>
            <a:r>
              <a:rPr lang="en-US" dirty="0"/>
              <a:t>Fourth level</a:t>
            </a:r>
          </a:p>
        </p:txBody>
      </p:sp>
      <p:sp>
        <p:nvSpPr>
          <p:cNvPr id="9" name="Content Placeholder 2">
            <a:extLst>
              <a:ext uri="{FF2B5EF4-FFF2-40B4-BE49-F238E27FC236}">
                <a16:creationId xmlns:a16="http://schemas.microsoft.com/office/drawing/2014/main" id="{FAB372AF-C377-4D92-9BAF-477AE940DE39}"/>
              </a:ext>
            </a:extLst>
          </p:cNvPr>
          <p:cNvSpPr>
            <a:spLocks noGrp="1"/>
          </p:cNvSpPr>
          <p:nvPr>
            <p:ph idx="14"/>
          </p:nvPr>
        </p:nvSpPr>
        <p:spPr>
          <a:xfrm>
            <a:off x="4823459" y="2185416"/>
            <a:ext cx="3560387" cy="3542284"/>
          </a:xfrm>
          <a:prstGeom prst="rect">
            <a:avLst/>
          </a:prstGeom>
        </p:spPr>
        <p:txBody>
          <a:bodyPr/>
          <a:lstStyle>
            <a:lvl1pPr>
              <a:defRPr>
                <a:solidFill>
                  <a:srgbClr val="152F4E"/>
                </a:solidFill>
                <a:latin typeface="+mn-lt"/>
              </a:defRPr>
            </a:lvl1pPr>
            <a:lvl2pPr marL="171450" indent="-171450" defTabSz="720000">
              <a:buFont typeface="Arial" panose="020B0604020202020204" pitchFamily="34" charset="0"/>
              <a:buChar char="•"/>
              <a:defRPr sz="900">
                <a:solidFill>
                  <a:srgbClr val="152F4E"/>
                </a:solidFill>
                <a:latin typeface="+mn-lt"/>
              </a:defRPr>
            </a:lvl2pPr>
            <a:lvl3pPr marL="171450" indent="-171450" defTabSz="360000">
              <a:buFont typeface="Arial" panose="020B0604020202020204" pitchFamily="34" charset="0"/>
              <a:buChar char="•"/>
              <a:defRPr>
                <a:solidFill>
                  <a:srgbClr val="152F4E"/>
                </a:solidFill>
                <a:latin typeface="+mn-lt"/>
              </a:defRPr>
            </a:lvl3pPr>
            <a:lvl4pPr marL="288000" indent="-171450" defTabSz="360000">
              <a:buFont typeface="Arial" panose="020B0604020202020204" pitchFamily="34" charset="0"/>
              <a:buChar char="•"/>
              <a:defRPr sz="900">
                <a:solidFill>
                  <a:srgbClr val="152F4E"/>
                </a:solidFill>
                <a:latin typeface="+mn-lt"/>
              </a:defRPr>
            </a:lvl4pPr>
            <a:lvl5pPr marL="396000" indent="-171450" defTabSz="360000">
              <a:buFont typeface="Arial" panose="020B0604020202020204" pitchFamily="34" charset="0"/>
              <a:buChar char="•"/>
              <a:defRPr sz="900">
                <a:solidFill>
                  <a:srgbClr val="152F4E"/>
                </a:solidFill>
                <a:latin typeface="+mn-lt"/>
              </a:defRPr>
            </a:lvl5pPr>
          </a:lstStyle>
          <a:p>
            <a:pPr lvl="0"/>
            <a:r>
              <a:rPr lang="en-US" dirty="0"/>
              <a:t>Click to edit Master text styles</a:t>
            </a:r>
          </a:p>
          <a:p>
            <a:pPr lvl="1"/>
            <a:r>
              <a:rPr lang="en-US" dirty="0"/>
              <a:t>Second level</a:t>
            </a:r>
          </a:p>
          <a:p>
            <a:pPr lvl="3"/>
            <a:r>
              <a:rPr lang="en-US" dirty="0"/>
              <a:t>Third level</a:t>
            </a:r>
          </a:p>
          <a:p>
            <a:pPr lvl="4"/>
            <a:r>
              <a:rPr lang="en-US" dirty="0"/>
              <a:t>Fourth level</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4_Solo el título">
  <p:cSld name="Blanc12">
    <p:bg>
      <p:bgPr>
        <a:solidFill>
          <a:schemeClr val="lt1"/>
        </a:solidFill>
        <a:effectLst/>
      </p:bgPr>
    </p:bg>
    <p:spTree>
      <p:nvGrpSpPr>
        <p:cNvPr id="1" name="Shape 74"/>
        <p:cNvGrpSpPr/>
        <p:nvPr/>
      </p:nvGrpSpPr>
      <p:grpSpPr>
        <a:xfrm>
          <a:off x="0" y="0"/>
          <a:ext cx="0" cy="0"/>
          <a:chOff x="0" y="0"/>
          <a:chExt cx="0" cy="0"/>
        </a:xfrm>
      </p:grpSpPr>
      <p:sp>
        <p:nvSpPr>
          <p:cNvPr id="75" name="Google Shape;75;p61"/>
          <p:cNvSpPr txBox="1"/>
          <p:nvPr/>
        </p:nvSpPr>
        <p:spPr>
          <a:xfrm>
            <a:off x="3342685" y="5342716"/>
            <a:ext cx="2458631" cy="415468"/>
          </a:xfrm>
          <a:prstGeom prst="rect">
            <a:avLst/>
          </a:prstGeom>
          <a:noFill/>
          <a:ln>
            <a:noFill/>
          </a:ln>
        </p:spPr>
        <p:txBody>
          <a:bodyPr spcFirstLastPara="1" wrap="square" lIns="68569" tIns="34275" rIns="68569" bIns="34275" anchor="t" anchorCtr="0">
            <a:spAutoFit/>
          </a:bodyPr>
          <a:lstStyle/>
          <a:p>
            <a:pPr marL="0" marR="0" lvl="0" indent="0" algn="ctr" rtl="0">
              <a:lnSpc>
                <a:spcPct val="150000"/>
              </a:lnSpc>
              <a:spcBef>
                <a:spcPts val="0"/>
              </a:spcBef>
              <a:spcAft>
                <a:spcPts val="0"/>
              </a:spcAft>
              <a:buClr>
                <a:srgbClr val="000000"/>
              </a:buClr>
              <a:buSzPts val="1100"/>
              <a:buFont typeface="Arial"/>
              <a:buNone/>
            </a:pPr>
            <a:r>
              <a:rPr lang="en-US" sz="750" b="0" i="0" u="none" strike="noStrike" cap="none" dirty="0">
                <a:solidFill>
                  <a:srgbClr val="152F4E"/>
                </a:solidFill>
                <a:latin typeface="Open Sans" pitchFamily="2" charset="0"/>
                <a:ea typeface="Open Sans" pitchFamily="2" charset="0"/>
                <a:cs typeface="Open Sans" pitchFamily="2" charset="0"/>
                <a:sym typeface="Helvetica Neue"/>
              </a:rPr>
              <a:t>Cerdanyola del Vallès (Barcelona) Spain</a:t>
            </a:r>
            <a:endParaRPr sz="750" b="0" i="0" u="none" strike="noStrike" cap="none" dirty="0">
              <a:solidFill>
                <a:srgbClr val="152F4E"/>
              </a:solidFill>
              <a:latin typeface="Open Sans" pitchFamily="2" charset="0"/>
              <a:ea typeface="Open Sans" pitchFamily="2" charset="0"/>
              <a:cs typeface="Open Sans" pitchFamily="2" charset="0"/>
              <a:sym typeface="Helvetica Neue"/>
            </a:endParaRPr>
          </a:p>
          <a:p>
            <a:pPr marL="0" marR="0" lvl="0" indent="0" algn="ctr" rtl="0">
              <a:lnSpc>
                <a:spcPct val="150000"/>
              </a:lnSpc>
              <a:spcBef>
                <a:spcPts val="0"/>
              </a:spcBef>
              <a:spcAft>
                <a:spcPts val="0"/>
              </a:spcAft>
              <a:buClr>
                <a:srgbClr val="000000"/>
              </a:buClr>
              <a:buSzPts val="1100"/>
              <a:buFont typeface="Arial"/>
              <a:buNone/>
            </a:pPr>
            <a:r>
              <a:rPr lang="en-US" sz="750" b="0" i="0" u="none" strike="noStrike" cap="none" dirty="0">
                <a:solidFill>
                  <a:srgbClr val="152F4E"/>
                </a:solidFill>
                <a:latin typeface="Open Sans" pitchFamily="2" charset="0"/>
                <a:ea typeface="Open Sans" pitchFamily="2" charset="0"/>
                <a:cs typeface="Open Sans" pitchFamily="2" charset="0"/>
                <a:sym typeface="Helvetica Neue"/>
              </a:rPr>
              <a:t>Tel: (+34) 93 592 43 00</a:t>
            </a:r>
            <a:endParaRPr sz="750" b="0" i="0" u="none" strike="noStrike" cap="none" dirty="0">
              <a:solidFill>
                <a:srgbClr val="152F4E"/>
              </a:solidFill>
              <a:latin typeface="Open Sans" pitchFamily="2" charset="0"/>
              <a:ea typeface="Open Sans" pitchFamily="2" charset="0"/>
              <a:cs typeface="Open Sans" pitchFamily="2" charset="0"/>
              <a:sym typeface="Helvetica Neue"/>
            </a:endParaRPr>
          </a:p>
        </p:txBody>
      </p:sp>
      <p:sp>
        <p:nvSpPr>
          <p:cNvPr id="76" name="Google Shape;76;p61"/>
          <p:cNvSpPr txBox="1"/>
          <p:nvPr/>
        </p:nvSpPr>
        <p:spPr>
          <a:xfrm>
            <a:off x="3418296" y="3937977"/>
            <a:ext cx="2307406" cy="253885"/>
          </a:xfrm>
          <a:prstGeom prst="rect">
            <a:avLst/>
          </a:prstGeom>
          <a:noFill/>
          <a:ln>
            <a:noFill/>
          </a:ln>
        </p:spPr>
        <p:txBody>
          <a:bodyPr spcFirstLastPara="1" wrap="square" lIns="68569" tIns="34275" rIns="68569" bIns="34275"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200" b="0" i="0" u="none" strike="noStrike" cap="none" dirty="0">
                <a:solidFill>
                  <a:srgbClr val="152F4E"/>
                </a:solidFill>
                <a:latin typeface="Outfit" pitchFamily="2" charset="0"/>
                <a:ea typeface="Open Sans" pitchFamily="2" charset="0"/>
                <a:cs typeface="Open Sans" pitchFamily="2" charset="0"/>
                <a:sym typeface="Helvetica Neue"/>
              </a:rPr>
              <a:t>www.cells.es</a:t>
            </a:r>
            <a:endParaRPr sz="1200" b="0" i="0" u="none" strike="noStrike" cap="none" dirty="0">
              <a:solidFill>
                <a:srgbClr val="152F4E"/>
              </a:solidFill>
              <a:latin typeface="Outfit" pitchFamily="2" charset="0"/>
              <a:ea typeface="Open Sans" pitchFamily="2" charset="0"/>
              <a:cs typeface="Open Sans" pitchFamily="2" charset="0"/>
              <a:sym typeface="Helvetica Neue"/>
            </a:endParaRPr>
          </a:p>
        </p:txBody>
      </p:sp>
      <p:pic>
        <p:nvPicPr>
          <p:cNvPr id="5" name="Picture 4">
            <a:extLst>
              <a:ext uri="{FF2B5EF4-FFF2-40B4-BE49-F238E27FC236}">
                <a16:creationId xmlns:a16="http://schemas.microsoft.com/office/drawing/2014/main" id="{0E675F78-6F1F-4CAB-83DE-8C5A678B01DF}"/>
              </a:ext>
            </a:extLst>
          </p:cNvPr>
          <p:cNvPicPr>
            <a:picLocks noChangeAspect="1"/>
          </p:cNvPicPr>
          <p:nvPr userDrawn="1"/>
        </p:nvPicPr>
        <p:blipFill>
          <a:blip r:embed="rId2"/>
          <a:stretch>
            <a:fillRect/>
          </a:stretch>
        </p:blipFill>
        <p:spPr>
          <a:xfrm>
            <a:off x="3385702" y="2502154"/>
            <a:ext cx="2340000" cy="1168075"/>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5_Solo el título" preserve="1">
  <p:cSld name="6_Solo el título">
    <p:bg>
      <p:bgPr>
        <a:solidFill>
          <a:srgbClr val="152F4E"/>
        </a:solidFill>
        <a:effectLst/>
      </p:bgPr>
    </p:bg>
    <p:spTree>
      <p:nvGrpSpPr>
        <p:cNvPr id="1" name="Shape 10"/>
        <p:cNvGrpSpPr/>
        <p:nvPr/>
      </p:nvGrpSpPr>
      <p:grpSpPr>
        <a:xfrm>
          <a:off x="0" y="0"/>
          <a:ext cx="0" cy="0"/>
          <a:chOff x="0" y="0"/>
          <a:chExt cx="0" cy="0"/>
        </a:xfrm>
      </p:grpSpPr>
      <p:sp>
        <p:nvSpPr>
          <p:cNvPr id="11" name="Google Shape;11;p4"/>
          <p:cNvSpPr txBox="1"/>
          <p:nvPr/>
        </p:nvSpPr>
        <p:spPr>
          <a:xfrm>
            <a:off x="209373" y="247209"/>
            <a:ext cx="1384662" cy="207719"/>
          </a:xfrm>
          <a:prstGeom prst="rect">
            <a:avLst/>
          </a:prstGeom>
          <a:noFill/>
          <a:ln>
            <a:noFill/>
          </a:ln>
        </p:spPr>
        <p:txBody>
          <a:bodyPr spcFirstLastPara="1" wrap="square" lIns="68569" tIns="34275" rIns="68569" bIns="3427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900" b="0" i="0" u="none" strike="noStrike" cap="none" dirty="0">
                <a:solidFill>
                  <a:schemeClr val="bg1"/>
                </a:solidFill>
                <a:latin typeface="Outfit" pitchFamily="2" charset="0"/>
                <a:ea typeface="Helvetica Neue"/>
                <a:cs typeface="Helvetica Neue"/>
                <a:sym typeface="Helvetica Neue"/>
              </a:rPr>
              <a:t>www.cells.es</a:t>
            </a:r>
            <a:endParaRPr sz="900" b="0" i="0" u="none" strike="noStrike" cap="none" dirty="0">
              <a:solidFill>
                <a:schemeClr val="bg1"/>
              </a:solidFill>
              <a:latin typeface="Outfit" pitchFamily="2" charset="0"/>
              <a:ea typeface="Helvetica Neue"/>
              <a:cs typeface="Helvetica Neue"/>
              <a:sym typeface="Helvetica Neue"/>
            </a:endParaRPr>
          </a:p>
        </p:txBody>
      </p:sp>
      <p:pic>
        <p:nvPicPr>
          <p:cNvPr id="5" name="Picture 4">
            <a:extLst>
              <a:ext uri="{FF2B5EF4-FFF2-40B4-BE49-F238E27FC236}">
                <a16:creationId xmlns:a16="http://schemas.microsoft.com/office/drawing/2014/main" id="{F3CDB858-FA1E-493B-809F-18BBB84BEF16}"/>
              </a:ext>
            </a:extLst>
          </p:cNvPr>
          <p:cNvPicPr>
            <a:picLocks noChangeAspect="1"/>
          </p:cNvPicPr>
          <p:nvPr userDrawn="1"/>
        </p:nvPicPr>
        <p:blipFill>
          <a:blip r:embed="rId2"/>
          <a:stretch>
            <a:fillRect/>
          </a:stretch>
        </p:blipFill>
        <p:spPr>
          <a:xfrm>
            <a:off x="528103" y="1193489"/>
            <a:ext cx="2160000" cy="1078037"/>
          </a:xfrm>
          <a:prstGeom prst="rect">
            <a:avLst/>
          </a:prstGeom>
        </p:spPr>
      </p:pic>
    </p:spTree>
    <p:extLst>
      <p:ext uri="{BB962C8B-B14F-4D97-AF65-F5344CB8AC3E}">
        <p14:creationId xmlns:p14="http://schemas.microsoft.com/office/powerpoint/2010/main" val="3609725667"/>
      </p:ext>
    </p:extLst>
  </p:cSld>
  <p:clrMapOvr>
    <a:masterClrMapping/>
  </p:clrMapOvr>
  <p:extLst>
    <p:ext uri="{DCECCB84-F9BA-43D5-87BE-67443E8EF086}">
      <p15:sldGuideLst xmlns:p15="http://schemas.microsoft.com/office/powerpoint/2012/main">
        <p15:guide id="1" orient="horz" pos="2137" userDrawn="1">
          <p15:clr>
            <a:srgbClr val="FBAE40"/>
          </p15:clr>
        </p15:guide>
        <p15:guide id="2" pos="2863"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5_Solo el título" preserve="1" userDrawn="1">
  <p:cSld name="6_Solo el título">
    <p:bg>
      <p:bgPr>
        <a:solidFill>
          <a:srgbClr val="152F4E"/>
        </a:solidFill>
        <a:effectLst/>
      </p:bgPr>
    </p:bg>
    <p:spTree>
      <p:nvGrpSpPr>
        <p:cNvPr id="1" name="Shape 138"/>
        <p:cNvGrpSpPr/>
        <p:nvPr/>
      </p:nvGrpSpPr>
      <p:grpSpPr>
        <a:xfrm>
          <a:off x="0" y="0"/>
          <a:ext cx="0" cy="0"/>
          <a:chOff x="0" y="0"/>
          <a:chExt cx="0" cy="0"/>
        </a:xfrm>
      </p:grpSpPr>
      <p:sp>
        <p:nvSpPr>
          <p:cNvPr id="139" name="Google Shape;139;p63"/>
          <p:cNvSpPr txBox="1"/>
          <p:nvPr/>
        </p:nvSpPr>
        <p:spPr>
          <a:xfrm>
            <a:off x="209373" y="247209"/>
            <a:ext cx="1384662" cy="207719"/>
          </a:xfrm>
          <a:prstGeom prst="rect">
            <a:avLst/>
          </a:prstGeom>
          <a:noFill/>
          <a:ln>
            <a:noFill/>
          </a:ln>
        </p:spPr>
        <p:txBody>
          <a:bodyPr spcFirstLastPara="1" wrap="square" lIns="68569" tIns="34275" rIns="68569" bIns="3427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900" b="0" i="0" u="none" strike="noStrike" cap="none" dirty="0">
                <a:solidFill>
                  <a:schemeClr val="bg1"/>
                </a:solidFill>
                <a:latin typeface="Outfit" pitchFamily="2" charset="0"/>
                <a:ea typeface="Helvetica Neue"/>
                <a:cs typeface="Helvetica Neue"/>
                <a:sym typeface="Helvetica Neue"/>
              </a:rPr>
              <a:t>www.cells.es</a:t>
            </a:r>
            <a:endParaRPr sz="900" b="0" i="0" u="none" strike="noStrike" cap="none" dirty="0">
              <a:solidFill>
                <a:schemeClr val="bg1"/>
              </a:solidFill>
              <a:latin typeface="Outfit" pitchFamily="2" charset="0"/>
              <a:ea typeface="Helvetica Neue"/>
              <a:cs typeface="Helvetica Neue"/>
              <a:sym typeface="Helvetica Neue"/>
            </a:endParaRPr>
          </a:p>
        </p:txBody>
      </p:sp>
      <p:sp>
        <p:nvSpPr>
          <p:cNvPr id="141" name="Google Shape;141;p63"/>
          <p:cNvSpPr>
            <a:spLocks noGrp="1"/>
          </p:cNvSpPr>
          <p:nvPr>
            <p:ph type="pic" idx="2"/>
          </p:nvPr>
        </p:nvSpPr>
        <p:spPr>
          <a:xfrm>
            <a:off x="-4870" y="4197096"/>
            <a:ext cx="9153739" cy="2660904"/>
          </a:xfrm>
          <a:prstGeom prst="rect">
            <a:avLst/>
          </a:prstGeom>
          <a:noFill/>
          <a:ln>
            <a:noFill/>
          </a:ln>
        </p:spPr>
        <p:txBody>
          <a:bodyPr/>
          <a:lstStyle>
            <a:lvl1pPr>
              <a:defRPr>
                <a:solidFill>
                  <a:schemeClr val="bg1"/>
                </a:solidFill>
                <a:latin typeface="Open Sans" pitchFamily="2" charset="0"/>
                <a:ea typeface="Open Sans" pitchFamily="2" charset="0"/>
                <a:cs typeface="Open Sans" pitchFamily="2" charset="0"/>
              </a:defRPr>
            </a:lvl1pPr>
          </a:lstStyle>
          <a:p>
            <a:endParaRPr lang="es-ES" dirty="0"/>
          </a:p>
        </p:txBody>
      </p:sp>
      <p:sp>
        <p:nvSpPr>
          <p:cNvPr id="4" name="Google Shape;140;p63">
            <a:extLst>
              <a:ext uri="{FF2B5EF4-FFF2-40B4-BE49-F238E27FC236}">
                <a16:creationId xmlns:a16="http://schemas.microsoft.com/office/drawing/2014/main" id="{BAF67AD8-97CA-74F7-825E-D94F456C2EAF}"/>
              </a:ext>
            </a:extLst>
          </p:cNvPr>
          <p:cNvSpPr txBox="1">
            <a:spLocks noGrp="1"/>
          </p:cNvSpPr>
          <p:nvPr>
            <p:ph type="title"/>
          </p:nvPr>
        </p:nvSpPr>
        <p:spPr>
          <a:xfrm>
            <a:off x="482346" y="2445582"/>
            <a:ext cx="8179308" cy="58090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3000" b="1" i="0" u="none" strike="noStrike" cap="none">
                <a:solidFill>
                  <a:schemeClr val="bg1"/>
                </a:solidFill>
                <a:latin typeface="Outfit" pitchFamily="2" charset="0"/>
                <a:ea typeface="Outfit" pitchFamily="2" charset="0"/>
                <a:cs typeface="Outfit" pitchFamily="2" charset="0"/>
                <a:sym typeface="Gill Sans"/>
              </a:defRPr>
            </a:lvl1pPr>
            <a:lvl2pPr marR="0" lvl="1"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9pPr>
          </a:lstStyle>
          <a:p>
            <a:endParaRPr lang="es-ES" dirty="0"/>
          </a:p>
        </p:txBody>
      </p:sp>
      <p:pic>
        <p:nvPicPr>
          <p:cNvPr id="7" name="Picture 6">
            <a:extLst>
              <a:ext uri="{FF2B5EF4-FFF2-40B4-BE49-F238E27FC236}">
                <a16:creationId xmlns:a16="http://schemas.microsoft.com/office/drawing/2014/main" id="{FBF47FAA-5576-4FE6-A51E-F742066A3EEF}"/>
              </a:ext>
            </a:extLst>
          </p:cNvPr>
          <p:cNvPicPr>
            <a:picLocks noChangeAspect="1"/>
          </p:cNvPicPr>
          <p:nvPr userDrawn="1"/>
        </p:nvPicPr>
        <p:blipFill>
          <a:blip r:embed="rId2"/>
          <a:stretch>
            <a:fillRect/>
          </a:stretch>
        </p:blipFill>
        <p:spPr>
          <a:xfrm>
            <a:off x="594888" y="1184437"/>
            <a:ext cx="1767600" cy="882194"/>
          </a:xfrm>
          <a:prstGeom prst="rect">
            <a:avLst/>
          </a:prstGeom>
        </p:spPr>
      </p:pic>
    </p:spTree>
    <p:extLst>
      <p:ext uri="{BB962C8B-B14F-4D97-AF65-F5344CB8AC3E}">
        <p14:creationId xmlns:p14="http://schemas.microsoft.com/office/powerpoint/2010/main" val="3534959868"/>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37" userDrawn="1">
          <p15:clr>
            <a:srgbClr val="FBAE40"/>
          </p15:clr>
        </p15:guide>
        <p15:guide id="2" pos="2863"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5_Solo el título" preserve="1" userDrawn="1">
  <p:cSld name="6_Solo el título">
    <p:bg>
      <p:bgPr>
        <a:solidFill>
          <a:srgbClr val="152F4E"/>
        </a:solidFill>
        <a:effectLst/>
      </p:bgPr>
    </p:bg>
    <p:spTree>
      <p:nvGrpSpPr>
        <p:cNvPr id="1" name="Shape 138"/>
        <p:cNvGrpSpPr/>
        <p:nvPr/>
      </p:nvGrpSpPr>
      <p:grpSpPr>
        <a:xfrm>
          <a:off x="0" y="0"/>
          <a:ext cx="0" cy="0"/>
          <a:chOff x="0" y="0"/>
          <a:chExt cx="0" cy="0"/>
        </a:xfrm>
      </p:grpSpPr>
      <p:sp>
        <p:nvSpPr>
          <p:cNvPr id="139" name="Google Shape;139;p63"/>
          <p:cNvSpPr txBox="1"/>
          <p:nvPr/>
        </p:nvSpPr>
        <p:spPr>
          <a:xfrm>
            <a:off x="209373" y="247209"/>
            <a:ext cx="1384662" cy="207719"/>
          </a:xfrm>
          <a:prstGeom prst="rect">
            <a:avLst/>
          </a:prstGeom>
          <a:noFill/>
          <a:ln>
            <a:noFill/>
          </a:ln>
        </p:spPr>
        <p:txBody>
          <a:bodyPr spcFirstLastPara="1" wrap="square" lIns="68569" tIns="34275" rIns="68569" bIns="3427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900" b="0" i="0" u="none" strike="noStrike" cap="none" dirty="0">
                <a:solidFill>
                  <a:schemeClr val="bg1"/>
                </a:solidFill>
                <a:latin typeface="Outfit" pitchFamily="2" charset="0"/>
                <a:ea typeface="Helvetica Neue"/>
                <a:cs typeface="Helvetica Neue"/>
                <a:sym typeface="Helvetica Neue"/>
              </a:rPr>
              <a:t>www.cells.es</a:t>
            </a:r>
            <a:endParaRPr sz="900" b="0" i="0" u="none" strike="noStrike" cap="none" dirty="0">
              <a:solidFill>
                <a:schemeClr val="bg1"/>
              </a:solidFill>
              <a:latin typeface="Outfit" pitchFamily="2" charset="0"/>
              <a:ea typeface="Helvetica Neue"/>
              <a:cs typeface="Helvetica Neue"/>
              <a:sym typeface="Helvetica Neue"/>
            </a:endParaRPr>
          </a:p>
        </p:txBody>
      </p:sp>
      <p:sp>
        <p:nvSpPr>
          <p:cNvPr id="2" name="Google Shape;41;p56">
            <a:extLst>
              <a:ext uri="{FF2B5EF4-FFF2-40B4-BE49-F238E27FC236}">
                <a16:creationId xmlns:a16="http://schemas.microsoft.com/office/drawing/2014/main" id="{D2E74852-727F-67A6-D1B3-119BBA68CC4A}"/>
              </a:ext>
            </a:extLst>
          </p:cNvPr>
          <p:cNvSpPr>
            <a:spLocks noGrp="1"/>
          </p:cNvSpPr>
          <p:nvPr>
            <p:ph type="pic" idx="10"/>
          </p:nvPr>
        </p:nvSpPr>
        <p:spPr>
          <a:xfrm>
            <a:off x="4305783" y="0"/>
            <a:ext cx="4847957" cy="6858000"/>
          </a:xfrm>
          <a:prstGeom prst="rect">
            <a:avLst/>
          </a:prstGeom>
          <a:noFill/>
          <a:ln>
            <a:noFill/>
          </a:ln>
        </p:spPr>
        <p:txBody>
          <a:bodyPr/>
          <a:lstStyle>
            <a:lvl1pPr>
              <a:defRPr>
                <a:solidFill>
                  <a:schemeClr val="bg1"/>
                </a:solidFill>
                <a:latin typeface="Open Sans" pitchFamily="2" charset="0"/>
                <a:ea typeface="Open Sans" pitchFamily="2" charset="0"/>
                <a:cs typeface="Open Sans" pitchFamily="2" charset="0"/>
              </a:defRPr>
            </a:lvl1pPr>
          </a:lstStyle>
          <a:p>
            <a:endParaRPr lang="es-ES" dirty="0"/>
          </a:p>
        </p:txBody>
      </p:sp>
      <p:sp>
        <p:nvSpPr>
          <p:cNvPr id="3" name="Google Shape;140;p63">
            <a:extLst>
              <a:ext uri="{FF2B5EF4-FFF2-40B4-BE49-F238E27FC236}">
                <a16:creationId xmlns:a16="http://schemas.microsoft.com/office/drawing/2014/main" id="{D7CDD5B9-1438-6450-C41C-225D1BDD714E}"/>
              </a:ext>
            </a:extLst>
          </p:cNvPr>
          <p:cNvSpPr txBox="1">
            <a:spLocks noGrp="1"/>
          </p:cNvSpPr>
          <p:nvPr>
            <p:ph type="title"/>
          </p:nvPr>
        </p:nvSpPr>
        <p:spPr>
          <a:xfrm>
            <a:off x="482347" y="2531782"/>
            <a:ext cx="3328619" cy="3530693"/>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3000" b="1" i="0" u="none" strike="noStrike" cap="none">
                <a:solidFill>
                  <a:schemeClr val="bg1"/>
                </a:solidFill>
                <a:latin typeface="Outfit" pitchFamily="2" charset="0"/>
                <a:ea typeface="Outfit" pitchFamily="2" charset="0"/>
                <a:cs typeface="Outfit" pitchFamily="2" charset="0"/>
                <a:sym typeface="Gill Sans"/>
              </a:defRPr>
            </a:lvl1pPr>
            <a:lvl2pPr marR="0" lvl="1"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9pPr>
          </a:lstStyle>
          <a:p>
            <a:endParaRPr lang="es-ES" dirty="0"/>
          </a:p>
        </p:txBody>
      </p:sp>
      <p:pic>
        <p:nvPicPr>
          <p:cNvPr id="7" name="Picture 6">
            <a:extLst>
              <a:ext uri="{FF2B5EF4-FFF2-40B4-BE49-F238E27FC236}">
                <a16:creationId xmlns:a16="http://schemas.microsoft.com/office/drawing/2014/main" id="{490A3C3D-4E15-413D-A329-2356F043A949}"/>
              </a:ext>
            </a:extLst>
          </p:cNvPr>
          <p:cNvPicPr>
            <a:picLocks noChangeAspect="1"/>
          </p:cNvPicPr>
          <p:nvPr userDrawn="1"/>
        </p:nvPicPr>
        <p:blipFill>
          <a:blip r:embed="rId2"/>
          <a:stretch>
            <a:fillRect/>
          </a:stretch>
        </p:blipFill>
        <p:spPr>
          <a:xfrm>
            <a:off x="594888" y="1184437"/>
            <a:ext cx="1767600" cy="882194"/>
          </a:xfrm>
          <a:prstGeom prst="rect">
            <a:avLst/>
          </a:prstGeom>
        </p:spPr>
      </p:pic>
    </p:spTree>
    <p:extLst>
      <p:ext uri="{BB962C8B-B14F-4D97-AF65-F5344CB8AC3E}">
        <p14:creationId xmlns:p14="http://schemas.microsoft.com/office/powerpoint/2010/main" val="1486721218"/>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37" userDrawn="1">
          <p15:clr>
            <a:srgbClr val="FBAE40"/>
          </p15:clr>
        </p15:guide>
        <p15:guide id="2" pos="2863"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1_Diapositiva de título" preserve="1" userDrawn="1">
  <p:cSld name="2_Diapositiva de título">
    <p:bg>
      <p:bgPr>
        <a:solidFill>
          <a:srgbClr val="152F4E"/>
        </a:solidFill>
        <a:effectLst/>
      </p:bgPr>
    </p:bg>
    <p:spTree>
      <p:nvGrpSpPr>
        <p:cNvPr id="1" name="Shape 24"/>
        <p:cNvGrpSpPr/>
        <p:nvPr/>
      </p:nvGrpSpPr>
      <p:grpSpPr>
        <a:xfrm>
          <a:off x="0" y="0"/>
          <a:ext cx="0" cy="0"/>
          <a:chOff x="0" y="0"/>
          <a:chExt cx="0" cy="0"/>
        </a:xfrm>
      </p:grpSpPr>
      <p:sp>
        <p:nvSpPr>
          <p:cNvPr id="25" name="Google Shape;25;p51"/>
          <p:cNvSpPr txBox="1">
            <a:spLocks noGrp="1"/>
          </p:cNvSpPr>
          <p:nvPr>
            <p:ph type="title"/>
          </p:nvPr>
        </p:nvSpPr>
        <p:spPr>
          <a:xfrm>
            <a:off x="745305" y="774589"/>
            <a:ext cx="7817398" cy="58090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2700" b="1" i="0" u="none" strike="noStrike" cap="none">
                <a:solidFill>
                  <a:schemeClr val="bg1"/>
                </a:solidFill>
                <a:latin typeface="Outfit" pitchFamily="2" charset="0"/>
                <a:ea typeface="Outfit" pitchFamily="2" charset="0"/>
                <a:cs typeface="Outfit" pitchFamily="2" charset="0"/>
                <a:sym typeface="Gill Sans"/>
              </a:defRPr>
            </a:lvl1pPr>
            <a:lvl2pPr marR="0" lvl="1"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9pPr>
          </a:lstStyle>
          <a:p>
            <a:endParaRPr dirty="0"/>
          </a:p>
        </p:txBody>
      </p:sp>
      <p:sp>
        <p:nvSpPr>
          <p:cNvPr id="27" name="Google Shape;27;p51"/>
          <p:cNvSpPr txBox="1"/>
          <p:nvPr/>
        </p:nvSpPr>
        <p:spPr>
          <a:xfrm>
            <a:off x="209373" y="247209"/>
            <a:ext cx="1384662" cy="207719"/>
          </a:xfrm>
          <a:prstGeom prst="rect">
            <a:avLst/>
          </a:prstGeom>
          <a:noFill/>
          <a:ln>
            <a:noFill/>
          </a:ln>
        </p:spPr>
        <p:txBody>
          <a:bodyPr spcFirstLastPara="1" wrap="square" lIns="68569" tIns="34275" rIns="68569" bIns="3427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900" b="0" i="0" u="none" strike="noStrike" cap="none" dirty="0">
                <a:solidFill>
                  <a:schemeClr val="bg1"/>
                </a:solidFill>
                <a:latin typeface="Outfit" pitchFamily="2" charset="0"/>
                <a:ea typeface="Helvetica Neue"/>
                <a:cs typeface="Helvetica Neue"/>
                <a:sym typeface="Helvetica Neue"/>
              </a:rPr>
              <a:t>www.cells.es</a:t>
            </a:r>
            <a:endParaRPr sz="900" b="0" i="0" u="none" strike="noStrike" cap="none" dirty="0">
              <a:solidFill>
                <a:schemeClr val="bg1"/>
              </a:solidFill>
              <a:latin typeface="Outfit" pitchFamily="2" charset="0"/>
              <a:ea typeface="Helvetica Neue"/>
              <a:cs typeface="Helvetica Neue"/>
              <a:sym typeface="Helvetica Neue"/>
            </a:endParaRPr>
          </a:p>
        </p:txBody>
      </p:sp>
      <p:pic>
        <p:nvPicPr>
          <p:cNvPr id="7" name="Picture 6">
            <a:extLst>
              <a:ext uri="{FF2B5EF4-FFF2-40B4-BE49-F238E27FC236}">
                <a16:creationId xmlns:a16="http://schemas.microsoft.com/office/drawing/2014/main" id="{E0B5FC74-05C8-40CC-A5ED-F03B77A3881A}"/>
              </a:ext>
            </a:extLst>
          </p:cNvPr>
          <p:cNvPicPr>
            <a:picLocks noChangeAspect="1"/>
          </p:cNvPicPr>
          <p:nvPr userDrawn="1"/>
        </p:nvPicPr>
        <p:blipFill>
          <a:blip r:embed="rId2"/>
          <a:stretch>
            <a:fillRect/>
          </a:stretch>
        </p:blipFill>
        <p:spPr>
          <a:xfrm>
            <a:off x="333732" y="6452946"/>
            <a:ext cx="1260000" cy="157845"/>
          </a:xfrm>
          <a:prstGeom prst="rect">
            <a:avLst/>
          </a:prstGeom>
        </p:spPr>
      </p:pic>
      <p:sp>
        <p:nvSpPr>
          <p:cNvPr id="6" name="Content Placeholder 2">
            <a:extLst>
              <a:ext uri="{FF2B5EF4-FFF2-40B4-BE49-F238E27FC236}">
                <a16:creationId xmlns:a16="http://schemas.microsoft.com/office/drawing/2014/main" id="{59F9E859-1466-44C1-B565-77A15B859A6E}"/>
              </a:ext>
            </a:extLst>
          </p:cNvPr>
          <p:cNvSpPr>
            <a:spLocks noGrp="1"/>
          </p:cNvSpPr>
          <p:nvPr>
            <p:ph idx="13"/>
          </p:nvPr>
        </p:nvSpPr>
        <p:spPr>
          <a:xfrm>
            <a:off x="745302" y="3268980"/>
            <a:ext cx="3826698" cy="2458720"/>
          </a:xfrm>
          <a:prstGeom prst="rect">
            <a:avLst/>
          </a:prstGeom>
        </p:spPr>
        <p:txBody>
          <a:bodyPr/>
          <a:lstStyle>
            <a:lvl1pPr>
              <a:defRPr>
                <a:solidFill>
                  <a:schemeClr val="bg1"/>
                </a:solidFill>
                <a:latin typeface="+mn-lt"/>
              </a:defRPr>
            </a:lvl1pPr>
            <a:lvl2pPr marL="171450" indent="-171450" defTabSz="720000">
              <a:buClr>
                <a:schemeClr val="bg1"/>
              </a:buClr>
              <a:buFont typeface="Arial" panose="020B0604020202020204" pitchFamily="34" charset="0"/>
              <a:buChar char="•"/>
              <a:defRPr sz="900">
                <a:solidFill>
                  <a:schemeClr val="bg1"/>
                </a:solidFill>
                <a:latin typeface="+mn-lt"/>
              </a:defRPr>
            </a:lvl2pPr>
            <a:lvl3pPr marL="171450" indent="-171450" defTabSz="360000">
              <a:buFont typeface="Arial" panose="020B0604020202020204" pitchFamily="34" charset="0"/>
              <a:buChar char="•"/>
              <a:defRPr>
                <a:solidFill>
                  <a:srgbClr val="152F4E"/>
                </a:solidFill>
                <a:latin typeface="+mn-lt"/>
              </a:defRPr>
            </a:lvl3pPr>
            <a:lvl4pPr marL="288000" indent="-171450" defTabSz="360000">
              <a:buClr>
                <a:schemeClr val="bg1"/>
              </a:buClr>
              <a:buFont typeface="Arial" panose="020B0604020202020204" pitchFamily="34" charset="0"/>
              <a:buChar char="•"/>
              <a:defRPr sz="900">
                <a:solidFill>
                  <a:schemeClr val="bg1"/>
                </a:solidFill>
                <a:latin typeface="+mn-lt"/>
              </a:defRPr>
            </a:lvl4pPr>
            <a:lvl5pPr marL="396000" indent="-171450" defTabSz="360000">
              <a:buClr>
                <a:schemeClr val="bg1"/>
              </a:buClr>
              <a:buFont typeface="Arial" panose="020B0604020202020204" pitchFamily="34" charset="0"/>
              <a:buChar char="•"/>
              <a:defRPr sz="900">
                <a:solidFill>
                  <a:schemeClr val="bg1"/>
                </a:solidFill>
                <a:latin typeface="+mn-lt"/>
              </a:defRPr>
            </a:lvl5pPr>
          </a:lstStyle>
          <a:p>
            <a:pPr lvl="0"/>
            <a:r>
              <a:rPr lang="en-US" dirty="0"/>
              <a:t>Click to edit Master text styles</a:t>
            </a:r>
          </a:p>
          <a:p>
            <a:pPr lvl="1"/>
            <a:r>
              <a:rPr lang="en-US" dirty="0"/>
              <a:t>Second level</a:t>
            </a:r>
          </a:p>
          <a:p>
            <a:pPr lvl="3"/>
            <a:r>
              <a:rPr lang="en-US" dirty="0"/>
              <a:t>Third level</a:t>
            </a:r>
          </a:p>
          <a:p>
            <a:pPr lvl="4"/>
            <a:r>
              <a:rPr lang="en-US" dirty="0"/>
              <a:t>Fourth level</a:t>
            </a:r>
          </a:p>
        </p:txBody>
      </p:sp>
    </p:spTree>
    <p:extLst>
      <p:ext uri="{BB962C8B-B14F-4D97-AF65-F5344CB8AC3E}">
        <p14:creationId xmlns:p14="http://schemas.microsoft.com/office/powerpoint/2010/main" val="2439709964"/>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93" r:id="rId1"/>
    <p:sldLayoutId id="2147483694" r:id="rId2"/>
    <p:sldLayoutId id="2147483652" r:id="rId3"/>
    <p:sldLayoutId id="2147483659" r:id="rId4"/>
    <p:sldLayoutId id="2147483660" r:id="rId5"/>
    <p:sldLayoutId id="2147483724" r:id="rId6"/>
    <p:sldLayoutId id="2147483715" r:id="rId7"/>
    <p:sldLayoutId id="2147483716" r:id="rId8"/>
    <p:sldLayoutId id="2147483717" r:id="rId9"/>
    <p:sldLayoutId id="2147483718" r:id="rId10"/>
    <p:sldLayoutId id="2147483719" r:id="rId11"/>
    <p:sldLayoutId id="2147483720" r:id="rId12"/>
    <p:sldLayoutId id="2147483721" r:id="rId13"/>
    <p:sldLayoutId id="2147483722" r:id="rId14"/>
    <p:sldLayoutId id="2147483723" r:id="rId15"/>
    <p:sldLayoutId id="2147483695" r:id="rId16"/>
    <p:sldLayoutId id="2147483696" r:id="rId17"/>
    <p:sldLayoutId id="2147483697" r:id="rId18"/>
    <p:sldLayoutId id="2147483698" r:id="rId19"/>
    <p:sldLayoutId id="2147483699" r:id="rId20"/>
    <p:sldLayoutId id="2147483700" r:id="rId21"/>
    <p:sldLayoutId id="2147483701" r:id="rId22"/>
    <p:sldLayoutId id="2147483702" r:id="rId23"/>
    <p:sldLayoutId id="2147483703" r:id="rId24"/>
    <p:sldLayoutId id="2147483704" r:id="rId25"/>
    <p:sldLayoutId id="2147483725" r:id="rId26"/>
    <p:sldLayoutId id="2147483726" r:id="rId27"/>
    <p:sldLayoutId id="2147483727" r:id="rId28"/>
    <p:sldLayoutId id="2147483728" r:id="rId29"/>
    <p:sldLayoutId id="2147483729" r:id="rId30"/>
    <p:sldLayoutId id="2147483730" r:id="rId31"/>
    <p:sldLayoutId id="2147483731" r:id="rId32"/>
    <p:sldLayoutId id="2147483732" r:id="rId33"/>
    <p:sldLayoutId id="2147483733" r:id="rId34"/>
    <p:sldLayoutId id="2147483734" r:id="rId3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hyperlink" Target="https://meow.elettra.eu/81/pdf/WEBD2.pdf" TargetMode="External"/><Relationship Id="rId2" Type="http://schemas.openxmlformats.org/officeDocument/2006/relationships/image" Target="../media/image16.png"/><Relationship Id="rId1" Type="http://schemas.openxmlformats.org/officeDocument/2006/relationships/slideLayout" Target="../slideLayouts/slideLayout3.xml"/><Relationship Id="rId4" Type="http://schemas.openxmlformats.org/officeDocument/2006/relationships/chart" Target="../charts/chart5.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Layout" Target="../slideLayouts/slideLayout3.xml"/><Relationship Id="rId5" Type="http://schemas.openxmlformats.org/officeDocument/2006/relationships/image" Target="../media/image19.png"/><Relationship Id="rId4" Type="http://schemas.openxmlformats.org/officeDocument/2006/relationships/chart" Target="../charts/chart6.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3.xml"/><Relationship Id="rId5" Type="http://schemas.openxmlformats.org/officeDocument/2006/relationships/hyperlink" Target="https://meow.elettra.eu/81/pdf/THPS133.pdf" TargetMode="External"/><Relationship Id="rId4" Type="http://schemas.openxmlformats.org/officeDocument/2006/relationships/image" Target="../media/image23.jpe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3.xml"/><Relationship Id="rId6" Type="http://schemas.openxmlformats.org/officeDocument/2006/relationships/hyperlink" Target="https://meow.elettra.eu/81/pdf/THPS133.pdf" TargetMode="External"/><Relationship Id="rId5" Type="http://schemas.openxmlformats.org/officeDocument/2006/relationships/image" Target="../media/image23.jpeg"/><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package" Target="../embeddings/Microsoft_Excel_Worksheet.xlsx"/><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hyperlink" Target="https://doi.org/10.18429/JACoW-IPAC2024-WEPR76" TargetMode="External"/><Relationship Id="rId7" Type="http://schemas.openxmlformats.org/officeDocument/2006/relationships/image" Target="../media/image37.png"/><Relationship Id="rId2" Type="http://schemas.openxmlformats.org/officeDocument/2006/relationships/image" Target="../media/image30.png"/><Relationship Id="rId1" Type="http://schemas.openxmlformats.org/officeDocument/2006/relationships/slideLayout" Target="../slideLayouts/slideLayout3.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https://doi.org/10.18429/JACoW-IPAC2024-TUPG02" TargetMode="External"/><Relationship Id="rId1" Type="http://schemas.openxmlformats.org/officeDocument/2006/relationships/slideLayout" Target="../slideLayouts/slideLayout3.xml"/><Relationship Id="rId4" Type="http://schemas.openxmlformats.org/officeDocument/2006/relationships/image" Target="../media/image33.jpeg"/></Relationships>
</file>

<file path=ppt/slides/_rels/slide2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40.tif"/><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hyperlink" Target="https://indico.cells.es/event/1662/contributions/3315/" TargetMode="External"/><Relationship Id="rId2" Type="http://schemas.openxmlformats.org/officeDocument/2006/relationships/chart" Target="../charts/chart7.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450.png"/><Relationship Id="rId2" Type="http://schemas.openxmlformats.org/officeDocument/2006/relationships/image" Target="../media/image440.png"/><Relationship Id="rId1" Type="http://schemas.openxmlformats.org/officeDocument/2006/relationships/slideLayout" Target="../slideLayouts/slideLayout3.xml"/><Relationship Id="rId5" Type="http://schemas.openxmlformats.org/officeDocument/2006/relationships/image" Target="../media/image470.png"/><Relationship Id="rId4" Type="http://schemas.openxmlformats.org/officeDocument/2006/relationships/image" Target="../media/image46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47.tif"/><Relationship Id="rId2" Type="http://schemas.openxmlformats.org/officeDocument/2006/relationships/image" Target="../media/image46.tif"/><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3.xml"/><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7A7D8FA-0891-23FF-E3C7-03D3A6B43652}"/>
              </a:ext>
            </a:extLst>
          </p:cNvPr>
          <p:cNvSpPr>
            <a:spLocks noGrp="1"/>
          </p:cNvSpPr>
          <p:nvPr>
            <p:ph type="title"/>
          </p:nvPr>
        </p:nvSpPr>
        <p:spPr>
          <a:xfrm>
            <a:off x="415671" y="2121642"/>
            <a:ext cx="8179308" cy="942789"/>
          </a:xfrm>
        </p:spPr>
        <p:txBody>
          <a:bodyPr/>
          <a:lstStyle/>
          <a:p>
            <a:r>
              <a:rPr lang="en-US" dirty="0"/>
              <a:t>ALBA STATUS AND ALBA II UPGRADE</a:t>
            </a:r>
          </a:p>
        </p:txBody>
      </p:sp>
      <p:pic>
        <p:nvPicPr>
          <p:cNvPr id="9" name="Marcador de posición de imagen 8" descr="Un tren en las vias de tren&#10;&#10;Descripción generada automáticamente con confianza media">
            <a:extLst>
              <a:ext uri="{FF2B5EF4-FFF2-40B4-BE49-F238E27FC236}">
                <a16:creationId xmlns:a16="http://schemas.microsoft.com/office/drawing/2014/main" id="{2762EF0A-FA46-D166-21C3-39F7A9C4BC84}"/>
              </a:ext>
            </a:extLst>
          </p:cNvPr>
          <p:cNvPicPr>
            <a:picLocks noGrp="1" noChangeAspect="1"/>
          </p:cNvPicPr>
          <p:nvPr>
            <p:ph type="pic" idx="2"/>
          </p:nvPr>
        </p:nvPicPr>
        <p:blipFill>
          <a:blip r:embed="rId3" cstate="screen">
            <a:extLst>
              <a:ext uri="{28A0092B-C50C-407E-A947-70E740481C1C}">
                <a14:useLocalDpi xmlns:a14="http://schemas.microsoft.com/office/drawing/2010/main"/>
              </a:ext>
            </a:extLst>
          </a:blip>
          <a:srcRect/>
          <a:stretch>
            <a:fillRect/>
          </a:stretch>
        </p:blipFill>
        <p:spPr/>
      </p:pic>
      <p:sp>
        <p:nvSpPr>
          <p:cNvPr id="5" name="Marcador de contenido 6">
            <a:extLst>
              <a:ext uri="{FF2B5EF4-FFF2-40B4-BE49-F238E27FC236}">
                <a16:creationId xmlns:a16="http://schemas.microsoft.com/office/drawing/2014/main" id="{45669D1C-E55B-D9E9-B339-A42DA5F57812}"/>
              </a:ext>
            </a:extLst>
          </p:cNvPr>
          <p:cNvSpPr txBox="1">
            <a:spLocks/>
          </p:cNvSpPr>
          <p:nvPr/>
        </p:nvSpPr>
        <p:spPr>
          <a:xfrm>
            <a:off x="415670" y="2781578"/>
            <a:ext cx="8004430" cy="101199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rgbClr val="122D4F"/>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chemeClr val="tx1"/>
                </a:solidFill>
                <a:effectLst/>
                <a:uLnTx/>
                <a:uFillTx/>
                <a:latin typeface="+mj-lt"/>
                <a:ea typeface="+mn-ea"/>
                <a:cs typeface="Arial" panose="020B0604020202020204" pitchFamily="34" charset="0"/>
              </a:rPr>
              <a:t>ESLS RF meeting 2025 – Cerdanyola del Vallès, Spain</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000" b="1" i="0" u="none" strike="noStrike" kern="1200" cap="none" spc="0" normalizeH="0" baseline="0" noProof="0" dirty="0">
                <a:ln>
                  <a:noFill/>
                </a:ln>
                <a:solidFill>
                  <a:schemeClr val="tx1"/>
                </a:solidFill>
                <a:effectLst/>
                <a:uLnTx/>
                <a:uFillTx/>
                <a:latin typeface="+mj-lt"/>
                <a:ea typeface="+mn-ea"/>
                <a:cs typeface="Arial" panose="020B0604020202020204" pitchFamily="34" charset="0"/>
              </a:rPr>
              <a:t>22/10/2025</a:t>
            </a:r>
          </a:p>
        </p:txBody>
      </p:sp>
      <p:sp>
        <p:nvSpPr>
          <p:cNvPr id="6" name="Marcador de contenido 7">
            <a:extLst>
              <a:ext uri="{FF2B5EF4-FFF2-40B4-BE49-F238E27FC236}">
                <a16:creationId xmlns:a16="http://schemas.microsoft.com/office/drawing/2014/main" id="{5EB288D3-12A6-FF93-9AA1-5DE40B47B7AE}"/>
              </a:ext>
            </a:extLst>
          </p:cNvPr>
          <p:cNvSpPr txBox="1">
            <a:spLocks/>
          </p:cNvSpPr>
          <p:nvPr/>
        </p:nvSpPr>
        <p:spPr>
          <a:xfrm>
            <a:off x="415670" y="3646738"/>
            <a:ext cx="6156579" cy="353002"/>
          </a:xfrm>
          <a:prstGeom prst="rect">
            <a:avLst/>
          </a:prstGeom>
        </p:spPr>
        <p:txBody>
          <a:bodyPr vert="horz" lIns="91440" tIns="45720" rIns="91440" bIns="45720" rtlCol="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rgbClr val="122D4F"/>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000" b="0" i="0" u="none" strike="noStrike" kern="1200" cap="none" spc="0" normalizeH="0" baseline="0" noProof="0" dirty="0">
                <a:ln>
                  <a:noFill/>
                </a:ln>
                <a:solidFill>
                  <a:schemeClr val="tx1"/>
                </a:solidFill>
                <a:effectLst/>
                <a:uLnTx/>
                <a:uFillTx/>
                <a:latin typeface="+mj-lt"/>
                <a:ea typeface="+mn-ea"/>
                <a:cs typeface="Arial" panose="020B0604020202020204" pitchFamily="34" charset="0"/>
              </a:rPr>
              <a:t>Ignasi </a:t>
            </a:r>
            <a:r>
              <a:rPr lang="en-GB" dirty="0">
                <a:solidFill>
                  <a:schemeClr val="tx1"/>
                </a:solidFill>
                <a:latin typeface="+mj-lt"/>
              </a:rPr>
              <a:t>Bellafont</a:t>
            </a:r>
            <a:r>
              <a:rPr kumimoji="0" lang="en-GB" sz="2000" b="0" i="0" u="none" strike="noStrike" kern="1200" cap="none" spc="0" normalizeH="0" baseline="0" noProof="0" dirty="0">
                <a:ln>
                  <a:noFill/>
                </a:ln>
                <a:solidFill>
                  <a:schemeClr val="tx1"/>
                </a:solidFill>
                <a:effectLst/>
                <a:uLnTx/>
                <a:uFillTx/>
                <a:latin typeface="+mj-lt"/>
                <a:ea typeface="+mn-ea"/>
                <a:cs typeface="Arial" panose="020B0604020202020204" pitchFamily="34" charset="0"/>
              </a:rPr>
              <a:t> on behalf of the ALBA RF group</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2000" b="0" i="0" u="none" strike="noStrike" kern="1200" cap="none" spc="0" normalizeH="0" baseline="0" noProof="0" dirty="0">
              <a:ln>
                <a:noFill/>
              </a:ln>
              <a:solidFill>
                <a:schemeClr val="tx1"/>
              </a:solidFill>
              <a:effectLst/>
              <a:uLnTx/>
              <a:uFillTx/>
              <a:latin typeface="+mj-lt"/>
              <a:ea typeface="+mn-ea"/>
              <a:cs typeface="Arial" panose="020B0604020202020204" pitchFamily="34" charset="0"/>
            </a:endParaRPr>
          </a:p>
        </p:txBody>
      </p:sp>
    </p:spTree>
    <p:extLst>
      <p:ext uri="{BB962C8B-B14F-4D97-AF65-F5344CB8AC3E}">
        <p14:creationId xmlns:p14="http://schemas.microsoft.com/office/powerpoint/2010/main" val="41264043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a:extLst>
              <a:ext uri="{FF2B5EF4-FFF2-40B4-BE49-F238E27FC236}">
                <a16:creationId xmlns:a16="http://schemas.microsoft.com/office/drawing/2014/main" id="{DBA30A32-AA0D-366D-5815-163635C51B3D}"/>
              </a:ext>
            </a:extLst>
          </p:cNvPr>
          <p:cNvGraphicFramePr>
            <a:graphicFrameLocks/>
          </p:cNvGraphicFramePr>
          <p:nvPr>
            <p:extLst>
              <p:ext uri="{D42A27DB-BD31-4B8C-83A1-F6EECF244321}">
                <p14:modId xmlns:p14="http://schemas.microsoft.com/office/powerpoint/2010/main" val="3135481341"/>
              </p:ext>
            </p:extLst>
          </p:nvPr>
        </p:nvGraphicFramePr>
        <p:xfrm>
          <a:off x="315914" y="1524000"/>
          <a:ext cx="4070349" cy="2514038"/>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30">
            <a:extLst>
              <a:ext uri="{FF2B5EF4-FFF2-40B4-BE49-F238E27FC236}">
                <a16:creationId xmlns:a16="http://schemas.microsoft.com/office/drawing/2014/main" id="{4232BB52-082C-657D-6BDC-8A31E7659A92}"/>
              </a:ext>
            </a:extLst>
          </p:cNvPr>
          <p:cNvSpPr txBox="1"/>
          <p:nvPr/>
        </p:nvSpPr>
        <p:spPr>
          <a:xfrm>
            <a:off x="2882899" y="1670732"/>
            <a:ext cx="1446213" cy="338554"/>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en-GB" sz="800" b="0" dirty="0">
                <a:latin typeface="Arial" panose="020B0604020202020204" pitchFamily="34" charset="0"/>
                <a:cs typeface="Arial" panose="020B0604020202020204" pitchFamily="34" charset="0"/>
              </a:rPr>
              <a:t>Incidence</a:t>
            </a:r>
            <a:r>
              <a:rPr lang="en-GB" sz="800" b="0" baseline="0" dirty="0">
                <a:latin typeface="Arial" panose="020B0604020202020204" pitchFamily="34" charset="0"/>
                <a:cs typeface="Arial" panose="020B0604020202020204" pitchFamily="34" charset="0"/>
              </a:rPr>
              <a:t> = Plant interlock without beam loss</a:t>
            </a:r>
            <a:endParaRPr lang="en-GB" sz="800" b="0" dirty="0">
              <a:latin typeface="Arial" panose="020B0604020202020204" pitchFamily="34" charset="0"/>
              <a:cs typeface="Arial" panose="020B0604020202020204" pitchFamily="34" charset="0"/>
            </a:endParaRPr>
          </a:p>
        </p:txBody>
      </p:sp>
      <p:graphicFrame>
        <p:nvGraphicFramePr>
          <p:cNvPr id="4" name="Chart 3">
            <a:extLst>
              <a:ext uri="{FF2B5EF4-FFF2-40B4-BE49-F238E27FC236}">
                <a16:creationId xmlns:a16="http://schemas.microsoft.com/office/drawing/2014/main" id="{9BB3D99E-9D75-F1D4-1F2F-4E5FB783AD62}"/>
              </a:ext>
            </a:extLst>
          </p:cNvPr>
          <p:cNvGraphicFramePr>
            <a:graphicFrameLocks/>
          </p:cNvGraphicFramePr>
          <p:nvPr>
            <p:extLst>
              <p:ext uri="{D42A27DB-BD31-4B8C-83A1-F6EECF244321}">
                <p14:modId xmlns:p14="http://schemas.microsoft.com/office/powerpoint/2010/main" val="2420372699"/>
              </p:ext>
            </p:extLst>
          </p:nvPr>
        </p:nvGraphicFramePr>
        <p:xfrm>
          <a:off x="4759850" y="1471123"/>
          <a:ext cx="4068000" cy="3024000"/>
        </p:xfrm>
        <a:graphic>
          <a:graphicData uri="http://schemas.openxmlformats.org/drawingml/2006/chart">
            <c:chart xmlns:c="http://schemas.openxmlformats.org/drawingml/2006/chart" xmlns:r="http://schemas.openxmlformats.org/officeDocument/2006/relationships" r:id="rId3"/>
          </a:graphicData>
        </a:graphic>
      </p:graphicFrame>
      <p:sp>
        <p:nvSpPr>
          <p:cNvPr id="11" name="Title 1">
            <a:extLst>
              <a:ext uri="{FF2B5EF4-FFF2-40B4-BE49-F238E27FC236}">
                <a16:creationId xmlns:a16="http://schemas.microsoft.com/office/drawing/2014/main" id="{2E5217F4-1385-E183-E511-5A90A68E3B32}"/>
              </a:ext>
            </a:extLst>
          </p:cNvPr>
          <p:cNvSpPr>
            <a:spLocks noGrp="1"/>
          </p:cNvSpPr>
          <p:nvPr>
            <p:ph type="title"/>
          </p:nvPr>
        </p:nvSpPr>
        <p:spPr>
          <a:xfrm>
            <a:off x="911928" y="154410"/>
            <a:ext cx="7320143" cy="655216"/>
          </a:xfrm>
        </p:spPr>
        <p:txBody>
          <a:bodyPr/>
          <a:lstStyle/>
          <a:p>
            <a:pPr algn="ctr"/>
            <a:r>
              <a:rPr lang="en-US" sz="2800" b="1" dirty="0">
                <a:latin typeface="+mj-lt"/>
              </a:rPr>
              <a:t>STATISTICS - RF Operation</a:t>
            </a:r>
            <a:endParaRPr lang="en-US" sz="2400" b="1" dirty="0">
              <a:latin typeface="+mj-lt"/>
            </a:endParaRPr>
          </a:p>
        </p:txBody>
      </p:sp>
      <p:sp>
        <p:nvSpPr>
          <p:cNvPr id="10" name="TextBox 9">
            <a:extLst>
              <a:ext uri="{FF2B5EF4-FFF2-40B4-BE49-F238E27FC236}">
                <a16:creationId xmlns:a16="http://schemas.microsoft.com/office/drawing/2014/main" id="{0FF512A4-8787-31BE-2AE1-1F9299A6F2B6}"/>
              </a:ext>
            </a:extLst>
          </p:cNvPr>
          <p:cNvSpPr txBox="1"/>
          <p:nvPr/>
        </p:nvSpPr>
        <p:spPr>
          <a:xfrm rot="16200000">
            <a:off x="-581951" y="2614037"/>
            <a:ext cx="2191434" cy="338554"/>
          </a:xfrm>
          <a:prstGeom prst="rect">
            <a:avLst/>
          </a:prstGeom>
          <a:noFill/>
        </p:spPr>
        <p:txBody>
          <a:bodyPr wrap="none" rtlCol="0">
            <a:spAutoFit/>
          </a:bodyPr>
          <a:lstStyle/>
          <a:p>
            <a:r>
              <a:rPr lang="en-US" sz="800" b="1" strike="noStrike" spc="-1" dirty="0">
                <a:solidFill>
                  <a:sysClr val="windowText" lastClr="000000"/>
                </a:solidFill>
                <a:latin typeface="Arial" panose="020B0604020202020204" pitchFamily="34" charset="0"/>
                <a:cs typeface="Arial" panose="020B0604020202020204" pitchFamily="34" charset="0"/>
              </a:rPr>
              <a:t>Mean time between incidences (MTBI)</a:t>
            </a:r>
            <a:r>
              <a:rPr lang="en-US" sz="800" b="1" strike="noStrike" spc="-1" baseline="0" dirty="0">
                <a:solidFill>
                  <a:sysClr val="windowText" lastClr="000000"/>
                </a:solidFill>
                <a:latin typeface="Arial" panose="020B0604020202020204" pitchFamily="34" charset="0"/>
                <a:cs typeface="Arial" panose="020B0604020202020204" pitchFamily="34" charset="0"/>
              </a:rPr>
              <a:t> </a:t>
            </a:r>
            <a:r>
              <a:rPr lang="en-US" sz="800" b="1" strike="noStrike" spc="-1" dirty="0">
                <a:solidFill>
                  <a:sysClr val="windowText" lastClr="000000"/>
                </a:solidFill>
                <a:latin typeface="Arial" panose="020B0604020202020204" pitchFamily="34" charset="0"/>
                <a:cs typeface="Arial" panose="020B0604020202020204" pitchFamily="34" charset="0"/>
              </a:rPr>
              <a:t>[h]</a:t>
            </a:r>
          </a:p>
          <a:p>
            <a:endParaRPr lang="es-ES" sz="800" dirty="0"/>
          </a:p>
        </p:txBody>
      </p:sp>
      <p:sp>
        <p:nvSpPr>
          <p:cNvPr id="12" name="Content Placeholder 2">
            <a:extLst>
              <a:ext uri="{FF2B5EF4-FFF2-40B4-BE49-F238E27FC236}">
                <a16:creationId xmlns:a16="http://schemas.microsoft.com/office/drawing/2014/main" id="{AAB0F447-63C5-6806-3E44-A0D181233A80}"/>
              </a:ext>
            </a:extLst>
          </p:cNvPr>
          <p:cNvSpPr txBox="1">
            <a:spLocks/>
          </p:cNvSpPr>
          <p:nvPr/>
        </p:nvSpPr>
        <p:spPr>
          <a:xfrm>
            <a:off x="294958" y="1090869"/>
            <a:ext cx="7886700" cy="437173"/>
          </a:xfrm>
          <a:prstGeom prst="rect">
            <a:avLst/>
          </a:prstGeom>
        </p:spPr>
        <p:txBody>
          <a:bodyPr/>
          <a:lstStyle>
            <a:defPPr marR="0" lvl="0" algn="l" rtl="0">
              <a:lnSpc>
                <a:spcPct val="100000"/>
              </a:lnSpc>
              <a:spcBef>
                <a:spcPts val="0"/>
              </a:spcBef>
              <a:spcAft>
                <a:spcPts val="0"/>
              </a:spcAft>
              <a:defRPr/>
            </a:defPPr>
            <a:lvl1pPr marL="266700" indent="-266700">
              <a:spcBef>
                <a:spcPts val="1200"/>
              </a:spcBef>
              <a:buClr>
                <a:srgbClr val="152F4E"/>
              </a:buClr>
              <a:buFont typeface="Wingdings" panose="05000000000000000000" pitchFamily="2" charset="2"/>
              <a:buChar char="§"/>
              <a:defRPr>
                <a:solidFill>
                  <a:schemeClr val="tx1"/>
                </a:solidFill>
              </a:defRPr>
            </a:lvl1pPr>
            <a:lvl2pPr>
              <a:defRPr sz="1050"/>
            </a:lvl2pPr>
            <a:lvl3pPr>
              <a:defRPr sz="1050"/>
            </a:lvl3pPr>
            <a:lvl4pPr>
              <a:defRPr sz="1050"/>
            </a:lvl4pPr>
            <a:lvl5pPr>
              <a:defRPr sz="1050"/>
            </a:lvl5pPr>
            <a:lvl6pPr>
              <a:defRPr sz="1050"/>
            </a:lvl6pPr>
            <a:lvl7pPr>
              <a:defRPr sz="1050"/>
            </a:lvl7pPr>
            <a:lvl8pPr>
              <a:defRPr sz="1050"/>
            </a:lvl8pPr>
            <a:lvl9pPr>
              <a:defRPr sz="1050"/>
            </a:lvl9pPr>
          </a:lstStyle>
          <a:p>
            <a:pPr marL="0" indent="0">
              <a:buNone/>
            </a:pPr>
            <a:r>
              <a:rPr lang="en-GB" b="1" dirty="0"/>
              <a:t>Incidences: RF plant interlocks, but no beam loss</a:t>
            </a:r>
          </a:p>
        </p:txBody>
      </p:sp>
      <p:sp>
        <p:nvSpPr>
          <p:cNvPr id="16" name="TextBox 15">
            <a:extLst>
              <a:ext uri="{FF2B5EF4-FFF2-40B4-BE49-F238E27FC236}">
                <a16:creationId xmlns:a16="http://schemas.microsoft.com/office/drawing/2014/main" id="{C3DB97F6-47E5-AA9D-AA13-C77D8938CBE9}"/>
              </a:ext>
            </a:extLst>
          </p:cNvPr>
          <p:cNvSpPr txBox="1"/>
          <p:nvPr/>
        </p:nvSpPr>
        <p:spPr>
          <a:xfrm>
            <a:off x="298416" y="4607737"/>
            <a:ext cx="8558248" cy="1974441"/>
          </a:xfrm>
          <a:prstGeom prst="rect">
            <a:avLst/>
          </a:prstGeom>
        </p:spPr>
        <p:txBody>
          <a:bodyPr/>
          <a:lstStyle>
            <a:defPPr marR="0" lvl="0" algn="l" rtl="0">
              <a:lnSpc>
                <a:spcPct val="100000"/>
              </a:lnSpc>
              <a:spcBef>
                <a:spcPts val="0"/>
              </a:spcBef>
              <a:spcAft>
                <a:spcPts val="0"/>
              </a:spcAft>
              <a:defRPr/>
            </a:defPPr>
            <a:lvl1pPr marL="266700" indent="-266700">
              <a:spcBef>
                <a:spcPts val="1200"/>
              </a:spcBef>
              <a:buClr>
                <a:srgbClr val="152F4E"/>
              </a:buClr>
              <a:buFont typeface="Wingdings" panose="05000000000000000000" pitchFamily="2" charset="2"/>
              <a:buChar char="§"/>
              <a:defRPr>
                <a:solidFill>
                  <a:schemeClr val="tx1"/>
                </a:solidFill>
              </a:defRPr>
            </a:lvl1pPr>
            <a:lvl2pPr>
              <a:defRPr sz="1050"/>
            </a:lvl2pPr>
            <a:lvl3pPr>
              <a:defRPr sz="1050"/>
            </a:lvl3pPr>
            <a:lvl4pPr>
              <a:defRPr sz="1050"/>
            </a:lvl4pPr>
            <a:lvl5pPr>
              <a:defRPr sz="1050"/>
            </a:lvl5pPr>
            <a:lvl6pPr>
              <a:defRPr sz="1050"/>
            </a:lvl6pPr>
            <a:lvl7pPr>
              <a:defRPr sz="1050"/>
            </a:lvl7pPr>
            <a:lvl8pPr>
              <a:defRPr sz="1050"/>
            </a:lvl8pPr>
            <a:lvl9pPr>
              <a:defRPr sz="1050"/>
            </a:lvl9pPr>
          </a:lstStyle>
          <a:p>
            <a:pPr>
              <a:lnSpc>
                <a:spcPct val="114000"/>
              </a:lnSpc>
            </a:pPr>
            <a:r>
              <a:rPr lang="en-US" dirty="0">
                <a:solidFill>
                  <a:sysClr val="windowText" lastClr="000000"/>
                </a:solidFill>
                <a:latin typeface="Arial" panose="020B0604020202020204" pitchFamily="34" charset="0"/>
                <a:cs typeface="Arial" panose="020B0604020202020204" pitchFamily="34" charset="0"/>
              </a:rPr>
              <a:t>After </a:t>
            </a:r>
            <a:r>
              <a:rPr lang="en-US" b="1" dirty="0">
                <a:solidFill>
                  <a:sysClr val="windowText" lastClr="000000"/>
                </a:solidFill>
                <a:latin typeface="Arial" panose="020B0604020202020204" pitchFamily="34" charset="0"/>
                <a:cs typeface="Arial" panose="020B0604020202020204" pitchFamily="34" charset="0"/>
              </a:rPr>
              <a:t>improving</a:t>
            </a:r>
            <a:r>
              <a:rPr lang="en-US" dirty="0">
                <a:solidFill>
                  <a:sysClr val="windowText" lastClr="000000"/>
                </a:solidFill>
                <a:latin typeface="Arial" panose="020B0604020202020204" pitchFamily="34" charset="0"/>
                <a:cs typeface="Arial" panose="020B0604020202020204" pitchFamily="34" charset="0"/>
              </a:rPr>
              <a:t> the </a:t>
            </a:r>
            <a:r>
              <a:rPr lang="en-US" b="1" dirty="0">
                <a:solidFill>
                  <a:sysClr val="windowText" lastClr="000000"/>
                </a:solidFill>
                <a:latin typeface="Arial" panose="020B0604020202020204" pitchFamily="34" charset="0"/>
                <a:cs typeface="Arial" panose="020B0604020202020204" pitchFamily="34" charset="0"/>
              </a:rPr>
              <a:t>conditioning</a:t>
            </a:r>
            <a:r>
              <a:rPr lang="en-US" dirty="0">
                <a:solidFill>
                  <a:sysClr val="windowText" lastClr="000000"/>
                </a:solidFill>
                <a:latin typeface="Arial" panose="020B0604020202020204" pitchFamily="34" charset="0"/>
                <a:cs typeface="Arial" panose="020B0604020202020204" pitchFamily="34" charset="0"/>
              </a:rPr>
              <a:t> process and </a:t>
            </a:r>
            <a:r>
              <a:rPr lang="en-US" b="1" dirty="0">
                <a:solidFill>
                  <a:sysClr val="windowText" lastClr="000000"/>
                </a:solidFill>
                <a:latin typeface="Arial" panose="020B0604020202020204" pitchFamily="34" charset="0"/>
                <a:cs typeface="Arial" panose="020B0604020202020204" pitchFamily="34" charset="0"/>
              </a:rPr>
              <a:t>replacing</a:t>
            </a:r>
            <a:r>
              <a:rPr lang="en-US" dirty="0">
                <a:solidFill>
                  <a:sysClr val="windowText" lastClr="000000"/>
                </a:solidFill>
                <a:latin typeface="Arial" panose="020B0604020202020204" pitchFamily="34" charset="0"/>
                <a:cs typeface="Arial" panose="020B0604020202020204" pitchFamily="34" charset="0"/>
              </a:rPr>
              <a:t> </a:t>
            </a:r>
            <a:r>
              <a:rPr lang="en-US" b="1" dirty="0">
                <a:solidFill>
                  <a:sysClr val="windowText" lastClr="000000"/>
                </a:solidFill>
                <a:latin typeface="Arial" panose="020B0604020202020204" pitchFamily="34" charset="0"/>
                <a:cs typeface="Arial" panose="020B0604020202020204" pitchFamily="34" charset="0"/>
              </a:rPr>
              <a:t>faulty</a:t>
            </a:r>
            <a:r>
              <a:rPr lang="en-US" dirty="0">
                <a:solidFill>
                  <a:sysClr val="windowText" lastClr="000000"/>
                </a:solidFill>
                <a:latin typeface="Arial" panose="020B0604020202020204" pitchFamily="34" charset="0"/>
                <a:cs typeface="Arial" panose="020B0604020202020204" pitchFamily="34" charset="0"/>
              </a:rPr>
              <a:t> </a:t>
            </a:r>
            <a:r>
              <a:rPr lang="en-US" b="1" dirty="0">
                <a:solidFill>
                  <a:sysClr val="windowText" lastClr="000000"/>
                </a:solidFill>
                <a:latin typeface="Arial" panose="020B0604020202020204" pitchFamily="34" charset="0"/>
                <a:cs typeface="Arial" panose="020B0604020202020204" pitchFamily="34" charset="0"/>
              </a:rPr>
              <a:t>components</a:t>
            </a:r>
            <a:r>
              <a:rPr lang="en-US" dirty="0">
                <a:solidFill>
                  <a:sysClr val="windowText" lastClr="000000"/>
                </a:solidFill>
                <a:latin typeface="Arial" panose="020B0604020202020204" pitchFamily="34" charset="0"/>
                <a:cs typeface="Arial" panose="020B0604020202020204" pitchFamily="34" charset="0"/>
              </a:rPr>
              <a:t>, the </a:t>
            </a:r>
            <a:r>
              <a:rPr lang="en-US" b="1" dirty="0">
                <a:solidFill>
                  <a:sysClr val="windowText" lastClr="000000"/>
                </a:solidFill>
                <a:latin typeface="Arial" panose="020B0604020202020204" pitchFamily="34" charset="0"/>
                <a:cs typeface="Arial" panose="020B0604020202020204" pitchFamily="34" charset="0"/>
              </a:rPr>
              <a:t>MTBI</a:t>
            </a:r>
            <a:r>
              <a:rPr lang="en-US" dirty="0">
                <a:solidFill>
                  <a:sysClr val="windowText" lastClr="000000"/>
                </a:solidFill>
                <a:latin typeface="Arial" panose="020B0604020202020204" pitchFamily="34" charset="0"/>
                <a:cs typeface="Arial" panose="020B0604020202020204" pitchFamily="34" charset="0"/>
              </a:rPr>
              <a:t> returned to </a:t>
            </a:r>
            <a:r>
              <a:rPr lang="en-US" b="1" dirty="0">
                <a:solidFill>
                  <a:sysClr val="windowText" lastClr="000000"/>
                </a:solidFill>
                <a:latin typeface="Arial" panose="020B0604020202020204" pitchFamily="34" charset="0"/>
                <a:cs typeface="Arial" panose="020B0604020202020204" pitchFamily="34" charset="0"/>
              </a:rPr>
              <a:t>normal levels </a:t>
            </a:r>
            <a:r>
              <a:rPr lang="en-US" dirty="0">
                <a:solidFill>
                  <a:sysClr val="windowText" lastClr="000000"/>
                </a:solidFill>
                <a:latin typeface="Arial" panose="020B0604020202020204" pitchFamily="34" charset="0"/>
                <a:cs typeface="Arial" panose="020B0604020202020204" pitchFamily="34" charset="0"/>
              </a:rPr>
              <a:t>during the last RUN</a:t>
            </a:r>
          </a:p>
          <a:p>
            <a:pPr>
              <a:lnSpc>
                <a:spcPct val="114000"/>
              </a:lnSpc>
            </a:pPr>
            <a:r>
              <a:rPr lang="en-US" dirty="0">
                <a:solidFill>
                  <a:sysClr val="windowText" lastClr="000000"/>
                </a:solidFill>
                <a:latin typeface="Arial" panose="020B0604020202020204" pitchFamily="34" charset="0"/>
                <a:cs typeface="Arial" panose="020B0604020202020204" pitchFamily="34" charset="0"/>
              </a:rPr>
              <a:t>In most RUNs, the </a:t>
            </a:r>
            <a:r>
              <a:rPr lang="en-US" b="1" dirty="0">
                <a:solidFill>
                  <a:sysClr val="windowText" lastClr="000000"/>
                </a:solidFill>
                <a:latin typeface="Arial" panose="020B0604020202020204" pitchFamily="34" charset="0"/>
                <a:cs typeface="Arial" panose="020B0604020202020204" pitchFamily="34" charset="0"/>
              </a:rPr>
              <a:t>majority</a:t>
            </a:r>
            <a:r>
              <a:rPr lang="en-US" dirty="0">
                <a:solidFill>
                  <a:sysClr val="windowText" lastClr="000000"/>
                </a:solidFill>
                <a:latin typeface="Arial" panose="020B0604020202020204" pitchFamily="34" charset="0"/>
                <a:cs typeface="Arial" panose="020B0604020202020204" pitchFamily="34" charset="0"/>
              </a:rPr>
              <a:t> </a:t>
            </a:r>
            <a:r>
              <a:rPr lang="en-US" b="1" dirty="0">
                <a:solidFill>
                  <a:sysClr val="windowText" lastClr="000000"/>
                </a:solidFill>
                <a:latin typeface="Arial" panose="020B0604020202020204" pitchFamily="34" charset="0"/>
                <a:cs typeface="Arial" panose="020B0604020202020204" pitchFamily="34" charset="0"/>
              </a:rPr>
              <a:t>of incidents </a:t>
            </a:r>
            <a:r>
              <a:rPr lang="en-US" dirty="0">
                <a:solidFill>
                  <a:sysClr val="windowText" lastClr="000000"/>
                </a:solidFill>
                <a:latin typeface="Arial" panose="020B0604020202020204" pitchFamily="34" charset="0"/>
                <a:cs typeface="Arial" panose="020B0604020202020204" pitchFamily="34" charset="0"/>
              </a:rPr>
              <a:t>are </a:t>
            </a:r>
            <a:r>
              <a:rPr lang="en-US" b="1" dirty="0">
                <a:solidFill>
                  <a:sysClr val="windowText" lastClr="000000"/>
                </a:solidFill>
                <a:latin typeface="Arial" panose="020B0604020202020204" pitchFamily="34" charset="0"/>
                <a:cs typeface="Arial" panose="020B0604020202020204" pitchFamily="34" charset="0"/>
              </a:rPr>
              <a:t>arcs</a:t>
            </a:r>
            <a:r>
              <a:rPr lang="en-US" dirty="0">
                <a:solidFill>
                  <a:sysClr val="windowText" lastClr="000000"/>
                </a:solidFill>
                <a:latin typeface="Arial" panose="020B0604020202020204" pitchFamily="34" charset="0"/>
                <a:cs typeface="Arial" panose="020B0604020202020204" pitchFamily="34" charset="0"/>
              </a:rPr>
              <a:t>, which can account for more than 70% of the total occurrences. Further analysis showed that over 90% of these arcs were fake. To address this, a new arc detection system has been acquired, capable of filtering out such false events</a:t>
            </a:r>
            <a:endParaRPr lang="en-GB" dirty="0"/>
          </a:p>
        </p:txBody>
      </p:sp>
      <p:sp>
        <p:nvSpPr>
          <p:cNvPr id="18" name="TextBox 22">
            <a:extLst>
              <a:ext uri="{FF2B5EF4-FFF2-40B4-BE49-F238E27FC236}">
                <a16:creationId xmlns:a16="http://schemas.microsoft.com/office/drawing/2014/main" id="{DACEBF0F-1ADC-843F-CD13-BF15F688C435}"/>
              </a:ext>
            </a:extLst>
          </p:cNvPr>
          <p:cNvSpPr txBox="1"/>
          <p:nvPr/>
        </p:nvSpPr>
        <p:spPr>
          <a:xfrm>
            <a:off x="8115319" y="4150717"/>
            <a:ext cx="1028681" cy="338554"/>
          </a:xfrm>
          <a:prstGeom prst="rect">
            <a:avLst/>
          </a:prstGeom>
          <a:noFill/>
          <a:ln>
            <a:noFill/>
          </a:ln>
          <a:effectLst/>
        </p:spPr>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8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*Data until 08/10/2025</a:t>
            </a:r>
          </a:p>
        </p:txBody>
      </p:sp>
      <p:sp>
        <p:nvSpPr>
          <p:cNvPr id="20" name="TextBox 22">
            <a:extLst>
              <a:ext uri="{FF2B5EF4-FFF2-40B4-BE49-F238E27FC236}">
                <a16:creationId xmlns:a16="http://schemas.microsoft.com/office/drawing/2014/main" id="{2D1CFD87-B257-B540-6AE2-AF5B35314F1C}"/>
              </a:ext>
            </a:extLst>
          </p:cNvPr>
          <p:cNvSpPr txBox="1"/>
          <p:nvPr/>
        </p:nvSpPr>
        <p:spPr>
          <a:xfrm>
            <a:off x="8018661" y="1710743"/>
            <a:ext cx="1284070" cy="215444"/>
          </a:xfrm>
          <a:prstGeom prst="rect">
            <a:avLst/>
          </a:prstGeom>
          <a:noFill/>
          <a:ln>
            <a:noFill/>
          </a:ln>
          <a:effectLst/>
        </p:spPr>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8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2024-2025</a:t>
            </a:r>
          </a:p>
        </p:txBody>
      </p:sp>
    </p:spTree>
    <p:extLst>
      <p:ext uri="{BB962C8B-B14F-4D97-AF65-F5344CB8AC3E}">
        <p14:creationId xmlns:p14="http://schemas.microsoft.com/office/powerpoint/2010/main" val="37876642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2E5217F4-1385-E183-E511-5A90A68E3B32}"/>
              </a:ext>
            </a:extLst>
          </p:cNvPr>
          <p:cNvSpPr>
            <a:spLocks noGrp="1"/>
          </p:cNvSpPr>
          <p:nvPr>
            <p:ph type="title"/>
          </p:nvPr>
        </p:nvSpPr>
        <p:spPr>
          <a:xfrm>
            <a:off x="911928" y="154410"/>
            <a:ext cx="7320143" cy="655216"/>
          </a:xfrm>
        </p:spPr>
        <p:txBody>
          <a:bodyPr/>
          <a:lstStyle/>
          <a:p>
            <a:pPr algn="ctr"/>
            <a:r>
              <a:rPr lang="en-US" sz="2800" b="1" dirty="0">
                <a:latin typeface="+mj-lt"/>
              </a:rPr>
              <a:t>STATISTICS - RF Operation</a:t>
            </a:r>
            <a:endParaRPr lang="en-US" sz="2400" b="1" dirty="0">
              <a:latin typeface="+mj-lt"/>
            </a:endParaRPr>
          </a:p>
        </p:txBody>
      </p:sp>
      <p:sp>
        <p:nvSpPr>
          <p:cNvPr id="6" name="TextBox 5">
            <a:extLst>
              <a:ext uri="{FF2B5EF4-FFF2-40B4-BE49-F238E27FC236}">
                <a16:creationId xmlns:a16="http://schemas.microsoft.com/office/drawing/2014/main" id="{84686184-DFA5-D757-DEFA-7FBC2E18ABCF}"/>
              </a:ext>
            </a:extLst>
          </p:cNvPr>
          <p:cNvSpPr txBox="1"/>
          <p:nvPr/>
        </p:nvSpPr>
        <p:spPr>
          <a:xfrm>
            <a:off x="1360283" y="1946690"/>
            <a:ext cx="2681411" cy="307777"/>
          </a:xfrm>
          <a:prstGeom prst="rect">
            <a:avLst/>
          </a:prstGeom>
          <a:noFill/>
          <a:ln>
            <a:noFill/>
          </a:ln>
        </p:spPr>
        <p:txBody>
          <a:bodyPr wrap="square" rtlCol="0">
            <a:spAutoFit/>
          </a:bodyPr>
          <a:lstStyle/>
          <a:p>
            <a:r>
              <a:rPr lang="en-US" dirty="0"/>
              <a:t>Downtime duration (90.7h)</a:t>
            </a:r>
          </a:p>
        </p:txBody>
      </p:sp>
      <p:sp>
        <p:nvSpPr>
          <p:cNvPr id="7" name="TextBox 6">
            <a:extLst>
              <a:ext uri="{FF2B5EF4-FFF2-40B4-BE49-F238E27FC236}">
                <a16:creationId xmlns:a16="http://schemas.microsoft.com/office/drawing/2014/main" id="{486B9EAD-5F34-450F-7716-CDDEAA4896F9}"/>
              </a:ext>
            </a:extLst>
          </p:cNvPr>
          <p:cNvSpPr txBox="1"/>
          <p:nvPr/>
        </p:nvSpPr>
        <p:spPr>
          <a:xfrm>
            <a:off x="5764178" y="1946690"/>
            <a:ext cx="1859280" cy="307777"/>
          </a:xfrm>
          <a:prstGeom prst="rect">
            <a:avLst/>
          </a:prstGeom>
          <a:noFill/>
          <a:ln>
            <a:noFill/>
          </a:ln>
        </p:spPr>
        <p:txBody>
          <a:bodyPr wrap="square" rtlCol="0">
            <a:spAutoFit/>
          </a:bodyPr>
          <a:lstStyle/>
          <a:p>
            <a:pPr algn="ctr"/>
            <a:r>
              <a:rPr lang="en-US" dirty="0"/>
              <a:t>Number of trips (61)</a:t>
            </a:r>
          </a:p>
        </p:txBody>
      </p:sp>
      <p:pic>
        <p:nvPicPr>
          <p:cNvPr id="8" name="Picture 7">
            <a:extLst>
              <a:ext uri="{FF2B5EF4-FFF2-40B4-BE49-F238E27FC236}">
                <a16:creationId xmlns:a16="http://schemas.microsoft.com/office/drawing/2014/main" id="{20D8BC4B-E3A7-E1CD-DE9B-B095141C659E}"/>
              </a:ext>
            </a:extLst>
          </p:cNvPr>
          <p:cNvPicPr>
            <a:picLocks noChangeAspect="1"/>
          </p:cNvPicPr>
          <p:nvPr/>
        </p:nvPicPr>
        <p:blipFill>
          <a:blip r:embed="rId2"/>
          <a:stretch>
            <a:fillRect/>
          </a:stretch>
        </p:blipFill>
        <p:spPr>
          <a:xfrm>
            <a:off x="744462" y="2256483"/>
            <a:ext cx="3529158" cy="2345033"/>
          </a:xfrm>
          <a:prstGeom prst="rect">
            <a:avLst/>
          </a:prstGeom>
        </p:spPr>
      </p:pic>
      <p:pic>
        <p:nvPicPr>
          <p:cNvPr id="9" name="Picture 8">
            <a:extLst>
              <a:ext uri="{FF2B5EF4-FFF2-40B4-BE49-F238E27FC236}">
                <a16:creationId xmlns:a16="http://schemas.microsoft.com/office/drawing/2014/main" id="{3E7112D3-D956-020E-1180-366F297C31BF}"/>
              </a:ext>
            </a:extLst>
          </p:cNvPr>
          <p:cNvPicPr>
            <a:picLocks noChangeAspect="1"/>
          </p:cNvPicPr>
          <p:nvPr/>
        </p:nvPicPr>
        <p:blipFill>
          <a:blip r:embed="rId3"/>
          <a:stretch>
            <a:fillRect/>
          </a:stretch>
        </p:blipFill>
        <p:spPr>
          <a:xfrm>
            <a:off x="4870381" y="2292566"/>
            <a:ext cx="3513525" cy="2325399"/>
          </a:xfrm>
          <a:prstGeom prst="rect">
            <a:avLst/>
          </a:prstGeom>
        </p:spPr>
      </p:pic>
      <p:sp>
        <p:nvSpPr>
          <p:cNvPr id="10" name="Freeform 501">
            <a:extLst>
              <a:ext uri="{FF2B5EF4-FFF2-40B4-BE49-F238E27FC236}">
                <a16:creationId xmlns:a16="http://schemas.microsoft.com/office/drawing/2014/main" id="{FACBBE18-9D92-14ED-BFFB-255C8E8B54C1}"/>
              </a:ext>
            </a:extLst>
          </p:cNvPr>
          <p:cNvSpPr>
            <a:spLocks noEditPoints="1"/>
          </p:cNvSpPr>
          <p:nvPr/>
        </p:nvSpPr>
        <p:spPr bwMode="auto">
          <a:xfrm>
            <a:off x="712530" y="3731786"/>
            <a:ext cx="849570" cy="325065"/>
          </a:xfrm>
          <a:custGeom>
            <a:avLst/>
            <a:gdLst>
              <a:gd name="T0" fmla="*/ 450 w 500"/>
              <a:gd name="T1" fmla="*/ 71 h 305"/>
              <a:gd name="T2" fmla="*/ 422 w 500"/>
              <a:gd name="T3" fmla="*/ 60 h 305"/>
              <a:gd name="T4" fmla="*/ 366 w 500"/>
              <a:gd name="T5" fmla="*/ 54 h 305"/>
              <a:gd name="T6" fmla="*/ 299 w 500"/>
              <a:gd name="T7" fmla="*/ 46 h 305"/>
              <a:gd name="T8" fmla="*/ 265 w 500"/>
              <a:gd name="T9" fmla="*/ 53 h 305"/>
              <a:gd name="T10" fmla="*/ 264 w 500"/>
              <a:gd name="T11" fmla="*/ 53 h 305"/>
              <a:gd name="T12" fmla="*/ 265 w 500"/>
              <a:gd name="T13" fmla="*/ 51 h 305"/>
              <a:gd name="T14" fmla="*/ 265 w 500"/>
              <a:gd name="T15" fmla="*/ 51 h 305"/>
              <a:gd name="T16" fmla="*/ 264 w 500"/>
              <a:gd name="T17" fmla="*/ 51 h 305"/>
              <a:gd name="T18" fmla="*/ 265 w 500"/>
              <a:gd name="T19" fmla="*/ 58 h 305"/>
              <a:gd name="T20" fmla="*/ 263 w 500"/>
              <a:gd name="T21" fmla="*/ 51 h 305"/>
              <a:gd name="T22" fmla="*/ 262 w 500"/>
              <a:gd name="T23" fmla="*/ 53 h 305"/>
              <a:gd name="T24" fmla="*/ 262 w 500"/>
              <a:gd name="T25" fmla="*/ 56 h 305"/>
              <a:gd name="T26" fmla="*/ 262 w 500"/>
              <a:gd name="T27" fmla="*/ 58 h 305"/>
              <a:gd name="T28" fmla="*/ 339 w 500"/>
              <a:gd name="T29" fmla="*/ 54 h 305"/>
              <a:gd name="T30" fmla="*/ 264 w 500"/>
              <a:gd name="T31" fmla="*/ 56 h 305"/>
              <a:gd name="T32" fmla="*/ 263 w 500"/>
              <a:gd name="T33" fmla="*/ 56 h 305"/>
              <a:gd name="T34" fmla="*/ 260 w 500"/>
              <a:gd name="T35" fmla="*/ 52 h 305"/>
              <a:gd name="T36" fmla="*/ 263 w 500"/>
              <a:gd name="T37" fmla="*/ 52 h 305"/>
              <a:gd name="T38" fmla="*/ 494 w 500"/>
              <a:gd name="T39" fmla="*/ 169 h 305"/>
              <a:gd name="T40" fmla="*/ 465 w 500"/>
              <a:gd name="T41" fmla="*/ 217 h 305"/>
              <a:gd name="T42" fmla="*/ 167 w 500"/>
              <a:gd name="T43" fmla="*/ 304 h 305"/>
              <a:gd name="T44" fmla="*/ 2 w 500"/>
              <a:gd name="T45" fmla="*/ 232 h 305"/>
              <a:gd name="T46" fmla="*/ 61 w 500"/>
              <a:gd name="T47" fmla="*/ 102 h 305"/>
              <a:gd name="T48" fmla="*/ 180 w 500"/>
              <a:gd name="T49" fmla="*/ 28 h 305"/>
              <a:gd name="T50" fmla="*/ 304 w 500"/>
              <a:gd name="T51" fmla="*/ 1 h 305"/>
              <a:gd name="T52" fmla="*/ 398 w 500"/>
              <a:gd name="T53" fmla="*/ 6 h 305"/>
              <a:gd name="T54" fmla="*/ 416 w 500"/>
              <a:gd name="T55" fmla="*/ 12 h 305"/>
              <a:gd name="T56" fmla="*/ 424 w 500"/>
              <a:gd name="T57" fmla="*/ 14 h 305"/>
              <a:gd name="T58" fmla="*/ 431 w 500"/>
              <a:gd name="T59" fmla="*/ 19 h 305"/>
              <a:gd name="T60" fmla="*/ 431 w 500"/>
              <a:gd name="T61" fmla="*/ 26 h 305"/>
              <a:gd name="T62" fmla="*/ 423 w 500"/>
              <a:gd name="T63" fmla="*/ 32 h 305"/>
              <a:gd name="T64" fmla="*/ 416 w 500"/>
              <a:gd name="T65" fmla="*/ 31 h 305"/>
              <a:gd name="T66" fmla="*/ 411 w 500"/>
              <a:gd name="T67" fmla="*/ 27 h 305"/>
              <a:gd name="T68" fmla="*/ 383 w 500"/>
              <a:gd name="T69" fmla="*/ 20 h 305"/>
              <a:gd name="T70" fmla="*/ 196 w 500"/>
              <a:gd name="T71" fmla="*/ 38 h 305"/>
              <a:gd name="T72" fmla="*/ 59 w 500"/>
              <a:gd name="T73" fmla="*/ 125 h 305"/>
              <a:gd name="T74" fmla="*/ 51 w 500"/>
              <a:gd name="T75" fmla="*/ 267 h 305"/>
              <a:gd name="T76" fmla="*/ 251 w 500"/>
              <a:gd name="T77" fmla="*/ 289 h 305"/>
              <a:gd name="T78" fmla="*/ 456 w 500"/>
              <a:gd name="T79" fmla="*/ 207 h 305"/>
              <a:gd name="T80" fmla="*/ 487 w 500"/>
              <a:gd name="T81" fmla="*/ 146 h 305"/>
              <a:gd name="T82" fmla="*/ 462 w 500"/>
              <a:gd name="T83" fmla="*/ 91 h 305"/>
              <a:gd name="T84" fmla="*/ 402 w 500"/>
              <a:gd name="T85" fmla="*/ 64 h 305"/>
              <a:gd name="T86" fmla="*/ 367 w 500"/>
              <a:gd name="T87" fmla="*/ 55 h 305"/>
              <a:gd name="T88" fmla="*/ 262 w 500"/>
              <a:gd name="T89" fmla="*/ 58 h 305"/>
              <a:gd name="T90" fmla="*/ 330 w 500"/>
              <a:gd name="T91" fmla="*/ 51 h 305"/>
              <a:gd name="T92" fmla="*/ 418 w 500"/>
              <a:gd name="T93" fmla="*/ 66 h 305"/>
              <a:gd name="T94" fmla="*/ 338 w 500"/>
              <a:gd name="T95" fmla="*/ 47 h 305"/>
              <a:gd name="T96" fmla="*/ 375 w 500"/>
              <a:gd name="T97" fmla="*/ 51 h 305"/>
              <a:gd name="T98" fmla="*/ 369 w 500"/>
              <a:gd name="T99" fmla="*/ 49 h 305"/>
              <a:gd name="T100" fmla="*/ 320 w 500"/>
              <a:gd name="T101" fmla="*/ 45 h 305"/>
              <a:gd name="T102" fmla="*/ 321 w 500"/>
              <a:gd name="T103" fmla="*/ 44 h 305"/>
              <a:gd name="T104" fmla="*/ 307 w 500"/>
              <a:gd name="T105" fmla="*/ 44 h 305"/>
              <a:gd name="T106" fmla="*/ 360 w 500"/>
              <a:gd name="T107" fmla="*/ 45 h 305"/>
              <a:gd name="T108" fmla="*/ 424 w 500"/>
              <a:gd name="T109" fmla="*/ 61 h 305"/>
              <a:gd name="T110" fmla="*/ 480 w 500"/>
              <a:gd name="T111" fmla="*/ 91 h 305"/>
              <a:gd name="T112" fmla="*/ 500 w 500"/>
              <a:gd name="T113" fmla="*/ 148 h 305"/>
              <a:gd name="T114" fmla="*/ 366 w 500"/>
              <a:gd name="T115" fmla="*/ 47 h 305"/>
              <a:gd name="T116" fmla="*/ 391 w 500"/>
              <a:gd name="T117" fmla="*/ 61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00" h="305">
                <a:moveTo>
                  <a:pt x="484" y="124"/>
                </a:moveTo>
                <a:cubicBezTo>
                  <a:pt x="485" y="125"/>
                  <a:pt x="485" y="127"/>
                  <a:pt x="485" y="128"/>
                </a:cubicBezTo>
                <a:lnTo>
                  <a:pt x="484" y="124"/>
                </a:lnTo>
                <a:close/>
                <a:moveTo>
                  <a:pt x="450" y="71"/>
                </a:moveTo>
                <a:cubicBezTo>
                  <a:pt x="449" y="70"/>
                  <a:pt x="448" y="69"/>
                  <a:pt x="445" y="68"/>
                </a:cubicBezTo>
                <a:cubicBezTo>
                  <a:pt x="445" y="68"/>
                  <a:pt x="449" y="70"/>
                  <a:pt x="450" y="71"/>
                </a:cubicBezTo>
                <a:close/>
                <a:moveTo>
                  <a:pt x="438" y="65"/>
                </a:moveTo>
                <a:cubicBezTo>
                  <a:pt x="440" y="66"/>
                  <a:pt x="443" y="67"/>
                  <a:pt x="443" y="67"/>
                </a:cubicBezTo>
                <a:cubicBezTo>
                  <a:pt x="442" y="67"/>
                  <a:pt x="438" y="65"/>
                  <a:pt x="438" y="65"/>
                </a:cubicBezTo>
                <a:close/>
                <a:moveTo>
                  <a:pt x="422" y="60"/>
                </a:moveTo>
                <a:cubicBezTo>
                  <a:pt x="420" y="60"/>
                  <a:pt x="417" y="58"/>
                  <a:pt x="417" y="58"/>
                </a:cubicBezTo>
                <a:cubicBezTo>
                  <a:pt x="418" y="59"/>
                  <a:pt x="421" y="60"/>
                  <a:pt x="422" y="60"/>
                </a:cubicBezTo>
                <a:close/>
                <a:moveTo>
                  <a:pt x="413" y="55"/>
                </a:moveTo>
                <a:cubicBezTo>
                  <a:pt x="410" y="54"/>
                  <a:pt x="405" y="52"/>
                  <a:pt x="404" y="52"/>
                </a:cubicBezTo>
                <a:cubicBezTo>
                  <a:pt x="408" y="53"/>
                  <a:pt x="411" y="54"/>
                  <a:pt x="413" y="55"/>
                </a:cubicBezTo>
                <a:close/>
                <a:moveTo>
                  <a:pt x="366" y="54"/>
                </a:moveTo>
                <a:cubicBezTo>
                  <a:pt x="370" y="55"/>
                  <a:pt x="379" y="56"/>
                  <a:pt x="384" y="57"/>
                </a:cubicBezTo>
                <a:cubicBezTo>
                  <a:pt x="379" y="56"/>
                  <a:pt x="372" y="55"/>
                  <a:pt x="366" y="54"/>
                </a:cubicBezTo>
                <a:close/>
                <a:moveTo>
                  <a:pt x="366" y="49"/>
                </a:moveTo>
                <a:cubicBezTo>
                  <a:pt x="361" y="48"/>
                  <a:pt x="361" y="48"/>
                  <a:pt x="361" y="48"/>
                </a:cubicBezTo>
                <a:cubicBezTo>
                  <a:pt x="359" y="48"/>
                  <a:pt x="347" y="47"/>
                  <a:pt x="348" y="47"/>
                </a:cubicBezTo>
                <a:cubicBezTo>
                  <a:pt x="356" y="47"/>
                  <a:pt x="366" y="49"/>
                  <a:pt x="372" y="50"/>
                </a:cubicBezTo>
                <a:cubicBezTo>
                  <a:pt x="370" y="50"/>
                  <a:pt x="368" y="50"/>
                  <a:pt x="366" y="49"/>
                </a:cubicBezTo>
                <a:close/>
                <a:moveTo>
                  <a:pt x="299" y="46"/>
                </a:moveTo>
                <a:cubicBezTo>
                  <a:pt x="296" y="46"/>
                  <a:pt x="296" y="46"/>
                  <a:pt x="296" y="46"/>
                </a:cubicBezTo>
                <a:cubicBezTo>
                  <a:pt x="296" y="47"/>
                  <a:pt x="296" y="47"/>
                  <a:pt x="297" y="47"/>
                </a:cubicBezTo>
                <a:cubicBezTo>
                  <a:pt x="299" y="46"/>
                  <a:pt x="299" y="46"/>
                  <a:pt x="299" y="46"/>
                </a:cubicBezTo>
                <a:close/>
                <a:moveTo>
                  <a:pt x="264" y="53"/>
                </a:moveTo>
                <a:cubicBezTo>
                  <a:pt x="264" y="53"/>
                  <a:pt x="264" y="53"/>
                  <a:pt x="264" y="53"/>
                </a:cubicBezTo>
                <a:cubicBezTo>
                  <a:pt x="264" y="53"/>
                  <a:pt x="265" y="53"/>
                  <a:pt x="265" y="53"/>
                </a:cubicBezTo>
                <a:cubicBezTo>
                  <a:pt x="265" y="53"/>
                  <a:pt x="265" y="53"/>
                  <a:pt x="265" y="53"/>
                </a:cubicBezTo>
                <a:cubicBezTo>
                  <a:pt x="269" y="52"/>
                  <a:pt x="269" y="52"/>
                  <a:pt x="269" y="52"/>
                </a:cubicBezTo>
                <a:lnTo>
                  <a:pt x="264" y="53"/>
                </a:lnTo>
                <a:close/>
                <a:moveTo>
                  <a:pt x="264" y="53"/>
                </a:moveTo>
                <a:cubicBezTo>
                  <a:pt x="264" y="53"/>
                  <a:pt x="264" y="53"/>
                  <a:pt x="264" y="53"/>
                </a:cubicBezTo>
                <a:cubicBezTo>
                  <a:pt x="264" y="53"/>
                  <a:pt x="264" y="53"/>
                  <a:pt x="264" y="53"/>
                </a:cubicBezTo>
                <a:cubicBezTo>
                  <a:pt x="263" y="53"/>
                  <a:pt x="264" y="53"/>
                  <a:pt x="264" y="53"/>
                </a:cubicBezTo>
                <a:close/>
                <a:moveTo>
                  <a:pt x="264" y="53"/>
                </a:moveTo>
                <a:cubicBezTo>
                  <a:pt x="264" y="53"/>
                  <a:pt x="264" y="53"/>
                  <a:pt x="264" y="53"/>
                </a:cubicBezTo>
                <a:cubicBezTo>
                  <a:pt x="264" y="53"/>
                  <a:pt x="264" y="53"/>
                  <a:pt x="264" y="53"/>
                </a:cubicBezTo>
                <a:cubicBezTo>
                  <a:pt x="264" y="53"/>
                  <a:pt x="264" y="53"/>
                  <a:pt x="264" y="53"/>
                </a:cubicBezTo>
                <a:close/>
                <a:moveTo>
                  <a:pt x="265" y="51"/>
                </a:moveTo>
                <a:cubicBezTo>
                  <a:pt x="264" y="51"/>
                  <a:pt x="264" y="51"/>
                  <a:pt x="264" y="51"/>
                </a:cubicBezTo>
                <a:cubicBezTo>
                  <a:pt x="264" y="51"/>
                  <a:pt x="264" y="51"/>
                  <a:pt x="264" y="51"/>
                </a:cubicBezTo>
                <a:cubicBezTo>
                  <a:pt x="264" y="51"/>
                  <a:pt x="264" y="51"/>
                  <a:pt x="265" y="51"/>
                </a:cubicBezTo>
                <a:cubicBezTo>
                  <a:pt x="265" y="51"/>
                  <a:pt x="265" y="51"/>
                  <a:pt x="265" y="51"/>
                </a:cubicBezTo>
                <a:cubicBezTo>
                  <a:pt x="265" y="51"/>
                  <a:pt x="265" y="51"/>
                  <a:pt x="265" y="50"/>
                </a:cubicBezTo>
                <a:cubicBezTo>
                  <a:pt x="265" y="51"/>
                  <a:pt x="265" y="51"/>
                  <a:pt x="265" y="51"/>
                </a:cubicBezTo>
                <a:close/>
                <a:moveTo>
                  <a:pt x="265" y="57"/>
                </a:moveTo>
                <a:cubicBezTo>
                  <a:pt x="265" y="57"/>
                  <a:pt x="265" y="57"/>
                  <a:pt x="265" y="57"/>
                </a:cubicBezTo>
                <a:cubicBezTo>
                  <a:pt x="265" y="57"/>
                  <a:pt x="265" y="57"/>
                  <a:pt x="265" y="57"/>
                </a:cubicBezTo>
                <a:close/>
                <a:moveTo>
                  <a:pt x="264" y="51"/>
                </a:moveTo>
                <a:cubicBezTo>
                  <a:pt x="264" y="51"/>
                  <a:pt x="264" y="52"/>
                  <a:pt x="264" y="52"/>
                </a:cubicBezTo>
                <a:cubicBezTo>
                  <a:pt x="264" y="52"/>
                  <a:pt x="264" y="52"/>
                  <a:pt x="264" y="51"/>
                </a:cubicBezTo>
                <a:close/>
                <a:moveTo>
                  <a:pt x="264" y="51"/>
                </a:moveTo>
                <a:cubicBezTo>
                  <a:pt x="264" y="51"/>
                  <a:pt x="264" y="51"/>
                  <a:pt x="264" y="51"/>
                </a:cubicBezTo>
                <a:cubicBezTo>
                  <a:pt x="264" y="51"/>
                  <a:pt x="264" y="51"/>
                  <a:pt x="264" y="51"/>
                </a:cubicBezTo>
                <a:close/>
                <a:moveTo>
                  <a:pt x="265" y="58"/>
                </a:moveTo>
                <a:cubicBezTo>
                  <a:pt x="265" y="58"/>
                  <a:pt x="265" y="58"/>
                  <a:pt x="265" y="58"/>
                </a:cubicBezTo>
                <a:cubicBezTo>
                  <a:pt x="265" y="58"/>
                  <a:pt x="265" y="58"/>
                  <a:pt x="265" y="58"/>
                </a:cubicBezTo>
                <a:close/>
                <a:moveTo>
                  <a:pt x="265" y="57"/>
                </a:moveTo>
                <a:cubicBezTo>
                  <a:pt x="264" y="57"/>
                  <a:pt x="264" y="57"/>
                  <a:pt x="264" y="57"/>
                </a:cubicBezTo>
                <a:cubicBezTo>
                  <a:pt x="264" y="57"/>
                  <a:pt x="265" y="57"/>
                  <a:pt x="265" y="57"/>
                </a:cubicBezTo>
                <a:close/>
                <a:moveTo>
                  <a:pt x="263" y="51"/>
                </a:moveTo>
                <a:cubicBezTo>
                  <a:pt x="263" y="51"/>
                  <a:pt x="263" y="51"/>
                  <a:pt x="263" y="51"/>
                </a:cubicBezTo>
                <a:cubicBezTo>
                  <a:pt x="263" y="51"/>
                  <a:pt x="263" y="51"/>
                  <a:pt x="263" y="51"/>
                </a:cubicBezTo>
                <a:close/>
                <a:moveTo>
                  <a:pt x="263" y="54"/>
                </a:moveTo>
                <a:cubicBezTo>
                  <a:pt x="263" y="54"/>
                  <a:pt x="263" y="53"/>
                  <a:pt x="263" y="53"/>
                </a:cubicBezTo>
                <a:cubicBezTo>
                  <a:pt x="263" y="53"/>
                  <a:pt x="263" y="53"/>
                  <a:pt x="263" y="54"/>
                </a:cubicBezTo>
                <a:close/>
                <a:moveTo>
                  <a:pt x="262" y="53"/>
                </a:moveTo>
                <a:cubicBezTo>
                  <a:pt x="263" y="53"/>
                  <a:pt x="263" y="53"/>
                  <a:pt x="263" y="53"/>
                </a:cubicBezTo>
                <a:cubicBezTo>
                  <a:pt x="263" y="53"/>
                  <a:pt x="262" y="53"/>
                  <a:pt x="262" y="53"/>
                </a:cubicBezTo>
                <a:close/>
                <a:moveTo>
                  <a:pt x="262" y="53"/>
                </a:moveTo>
                <a:cubicBezTo>
                  <a:pt x="262" y="52"/>
                  <a:pt x="262" y="53"/>
                  <a:pt x="262" y="53"/>
                </a:cubicBezTo>
                <a:cubicBezTo>
                  <a:pt x="262" y="53"/>
                  <a:pt x="262" y="52"/>
                  <a:pt x="262" y="52"/>
                </a:cubicBezTo>
                <a:cubicBezTo>
                  <a:pt x="262" y="53"/>
                  <a:pt x="262" y="53"/>
                  <a:pt x="262" y="53"/>
                </a:cubicBezTo>
                <a:close/>
                <a:moveTo>
                  <a:pt x="262" y="56"/>
                </a:moveTo>
                <a:cubicBezTo>
                  <a:pt x="263" y="56"/>
                  <a:pt x="262" y="56"/>
                  <a:pt x="262" y="56"/>
                </a:cubicBezTo>
                <a:close/>
                <a:moveTo>
                  <a:pt x="261" y="58"/>
                </a:moveTo>
                <a:cubicBezTo>
                  <a:pt x="262" y="58"/>
                  <a:pt x="262" y="58"/>
                  <a:pt x="262" y="58"/>
                </a:cubicBezTo>
                <a:cubicBezTo>
                  <a:pt x="262" y="58"/>
                  <a:pt x="261" y="58"/>
                  <a:pt x="261" y="58"/>
                </a:cubicBezTo>
                <a:close/>
                <a:moveTo>
                  <a:pt x="262" y="58"/>
                </a:moveTo>
                <a:cubicBezTo>
                  <a:pt x="262" y="58"/>
                  <a:pt x="262" y="58"/>
                  <a:pt x="262" y="58"/>
                </a:cubicBezTo>
                <a:cubicBezTo>
                  <a:pt x="262" y="59"/>
                  <a:pt x="262" y="59"/>
                  <a:pt x="262" y="58"/>
                </a:cubicBezTo>
                <a:close/>
                <a:moveTo>
                  <a:pt x="262" y="61"/>
                </a:moveTo>
                <a:cubicBezTo>
                  <a:pt x="262" y="61"/>
                  <a:pt x="262" y="61"/>
                  <a:pt x="262" y="61"/>
                </a:cubicBezTo>
                <a:cubicBezTo>
                  <a:pt x="262" y="61"/>
                  <a:pt x="262" y="61"/>
                  <a:pt x="262" y="61"/>
                </a:cubicBezTo>
                <a:close/>
                <a:moveTo>
                  <a:pt x="261" y="61"/>
                </a:moveTo>
                <a:cubicBezTo>
                  <a:pt x="260" y="61"/>
                  <a:pt x="260" y="61"/>
                  <a:pt x="261" y="61"/>
                </a:cubicBezTo>
                <a:close/>
                <a:moveTo>
                  <a:pt x="339" y="54"/>
                </a:moveTo>
                <a:cubicBezTo>
                  <a:pt x="334" y="54"/>
                  <a:pt x="330" y="54"/>
                  <a:pt x="326" y="54"/>
                </a:cubicBezTo>
                <a:cubicBezTo>
                  <a:pt x="329" y="54"/>
                  <a:pt x="333" y="54"/>
                  <a:pt x="336" y="54"/>
                </a:cubicBezTo>
                <a:cubicBezTo>
                  <a:pt x="336" y="54"/>
                  <a:pt x="338" y="54"/>
                  <a:pt x="339" y="54"/>
                </a:cubicBezTo>
                <a:close/>
                <a:moveTo>
                  <a:pt x="263" y="56"/>
                </a:moveTo>
                <a:cubicBezTo>
                  <a:pt x="264" y="56"/>
                  <a:pt x="264" y="56"/>
                  <a:pt x="264" y="56"/>
                </a:cubicBezTo>
                <a:cubicBezTo>
                  <a:pt x="264" y="56"/>
                  <a:pt x="264" y="56"/>
                  <a:pt x="264" y="56"/>
                </a:cubicBezTo>
                <a:cubicBezTo>
                  <a:pt x="264" y="56"/>
                  <a:pt x="265" y="56"/>
                  <a:pt x="265" y="56"/>
                </a:cubicBezTo>
                <a:cubicBezTo>
                  <a:pt x="265" y="56"/>
                  <a:pt x="265" y="56"/>
                  <a:pt x="265" y="56"/>
                </a:cubicBezTo>
                <a:cubicBezTo>
                  <a:pt x="265" y="56"/>
                  <a:pt x="265" y="56"/>
                  <a:pt x="265" y="56"/>
                </a:cubicBezTo>
                <a:cubicBezTo>
                  <a:pt x="265" y="56"/>
                  <a:pt x="265" y="56"/>
                  <a:pt x="265" y="56"/>
                </a:cubicBezTo>
                <a:cubicBezTo>
                  <a:pt x="265" y="56"/>
                  <a:pt x="265" y="56"/>
                  <a:pt x="265" y="55"/>
                </a:cubicBezTo>
                <a:cubicBezTo>
                  <a:pt x="265" y="56"/>
                  <a:pt x="264" y="56"/>
                  <a:pt x="263" y="56"/>
                </a:cubicBezTo>
                <a:close/>
                <a:moveTo>
                  <a:pt x="264" y="52"/>
                </a:moveTo>
                <a:cubicBezTo>
                  <a:pt x="264" y="52"/>
                  <a:pt x="264" y="52"/>
                  <a:pt x="264" y="52"/>
                </a:cubicBezTo>
                <a:cubicBezTo>
                  <a:pt x="264" y="52"/>
                  <a:pt x="263" y="52"/>
                  <a:pt x="263" y="52"/>
                </a:cubicBezTo>
                <a:cubicBezTo>
                  <a:pt x="263" y="52"/>
                  <a:pt x="264" y="52"/>
                  <a:pt x="264" y="52"/>
                </a:cubicBezTo>
                <a:close/>
                <a:moveTo>
                  <a:pt x="261" y="53"/>
                </a:moveTo>
                <a:cubicBezTo>
                  <a:pt x="261" y="52"/>
                  <a:pt x="261" y="52"/>
                  <a:pt x="260" y="52"/>
                </a:cubicBezTo>
                <a:cubicBezTo>
                  <a:pt x="260" y="53"/>
                  <a:pt x="259" y="53"/>
                  <a:pt x="259" y="53"/>
                </a:cubicBezTo>
                <a:cubicBezTo>
                  <a:pt x="259" y="53"/>
                  <a:pt x="260" y="53"/>
                  <a:pt x="260" y="53"/>
                </a:cubicBezTo>
                <a:cubicBezTo>
                  <a:pt x="260" y="53"/>
                  <a:pt x="260" y="53"/>
                  <a:pt x="260" y="53"/>
                </a:cubicBezTo>
                <a:cubicBezTo>
                  <a:pt x="261" y="53"/>
                  <a:pt x="261" y="53"/>
                  <a:pt x="262" y="52"/>
                </a:cubicBezTo>
                <a:cubicBezTo>
                  <a:pt x="262" y="52"/>
                  <a:pt x="262" y="52"/>
                  <a:pt x="262" y="52"/>
                </a:cubicBezTo>
                <a:cubicBezTo>
                  <a:pt x="262" y="52"/>
                  <a:pt x="263" y="52"/>
                  <a:pt x="263" y="52"/>
                </a:cubicBezTo>
                <a:cubicBezTo>
                  <a:pt x="262" y="52"/>
                  <a:pt x="262" y="52"/>
                  <a:pt x="261" y="53"/>
                </a:cubicBezTo>
                <a:close/>
                <a:moveTo>
                  <a:pt x="262" y="59"/>
                </a:moveTo>
                <a:cubicBezTo>
                  <a:pt x="262" y="59"/>
                  <a:pt x="262" y="59"/>
                  <a:pt x="262" y="59"/>
                </a:cubicBezTo>
                <a:cubicBezTo>
                  <a:pt x="262" y="59"/>
                  <a:pt x="262" y="59"/>
                  <a:pt x="262" y="59"/>
                </a:cubicBezTo>
                <a:close/>
                <a:moveTo>
                  <a:pt x="500" y="148"/>
                </a:moveTo>
                <a:cubicBezTo>
                  <a:pt x="498" y="158"/>
                  <a:pt x="496" y="166"/>
                  <a:pt x="494" y="169"/>
                </a:cubicBezTo>
                <a:cubicBezTo>
                  <a:pt x="493" y="172"/>
                  <a:pt x="495" y="168"/>
                  <a:pt x="494" y="170"/>
                </a:cubicBezTo>
                <a:cubicBezTo>
                  <a:pt x="493" y="174"/>
                  <a:pt x="490" y="181"/>
                  <a:pt x="488" y="184"/>
                </a:cubicBezTo>
                <a:cubicBezTo>
                  <a:pt x="486" y="189"/>
                  <a:pt x="483" y="194"/>
                  <a:pt x="480" y="199"/>
                </a:cubicBezTo>
                <a:cubicBezTo>
                  <a:pt x="478" y="202"/>
                  <a:pt x="477" y="204"/>
                  <a:pt x="475" y="206"/>
                </a:cubicBezTo>
                <a:cubicBezTo>
                  <a:pt x="470" y="212"/>
                  <a:pt x="470" y="212"/>
                  <a:pt x="470" y="212"/>
                </a:cubicBezTo>
                <a:cubicBezTo>
                  <a:pt x="469" y="214"/>
                  <a:pt x="466" y="216"/>
                  <a:pt x="465" y="217"/>
                </a:cubicBezTo>
                <a:cubicBezTo>
                  <a:pt x="462" y="221"/>
                  <a:pt x="456" y="228"/>
                  <a:pt x="452" y="232"/>
                </a:cubicBezTo>
                <a:cubicBezTo>
                  <a:pt x="438" y="245"/>
                  <a:pt x="422" y="256"/>
                  <a:pt x="405" y="264"/>
                </a:cubicBezTo>
                <a:cubicBezTo>
                  <a:pt x="387" y="272"/>
                  <a:pt x="369" y="278"/>
                  <a:pt x="351" y="284"/>
                </a:cubicBezTo>
                <a:cubicBezTo>
                  <a:pt x="314" y="295"/>
                  <a:pt x="277" y="301"/>
                  <a:pt x="239" y="304"/>
                </a:cubicBezTo>
                <a:cubicBezTo>
                  <a:pt x="221" y="305"/>
                  <a:pt x="200" y="305"/>
                  <a:pt x="183" y="305"/>
                </a:cubicBezTo>
                <a:cubicBezTo>
                  <a:pt x="177" y="304"/>
                  <a:pt x="172" y="304"/>
                  <a:pt x="167" y="304"/>
                </a:cubicBezTo>
                <a:cubicBezTo>
                  <a:pt x="155" y="303"/>
                  <a:pt x="142" y="302"/>
                  <a:pt x="129" y="301"/>
                </a:cubicBezTo>
                <a:cubicBezTo>
                  <a:pt x="116" y="299"/>
                  <a:pt x="103" y="298"/>
                  <a:pt x="93" y="296"/>
                </a:cubicBezTo>
                <a:cubicBezTo>
                  <a:pt x="77" y="292"/>
                  <a:pt x="61" y="288"/>
                  <a:pt x="45" y="280"/>
                </a:cubicBezTo>
                <a:cubicBezTo>
                  <a:pt x="38" y="277"/>
                  <a:pt x="32" y="273"/>
                  <a:pt x="27" y="269"/>
                </a:cubicBezTo>
                <a:cubicBezTo>
                  <a:pt x="24" y="268"/>
                  <a:pt x="22" y="266"/>
                  <a:pt x="20" y="264"/>
                </a:cubicBezTo>
                <a:cubicBezTo>
                  <a:pt x="11" y="256"/>
                  <a:pt x="4" y="244"/>
                  <a:pt x="2" y="232"/>
                </a:cubicBezTo>
                <a:cubicBezTo>
                  <a:pt x="1" y="225"/>
                  <a:pt x="0" y="219"/>
                  <a:pt x="0" y="213"/>
                </a:cubicBezTo>
                <a:cubicBezTo>
                  <a:pt x="0" y="203"/>
                  <a:pt x="2" y="191"/>
                  <a:pt x="6" y="180"/>
                </a:cubicBezTo>
                <a:cubicBezTo>
                  <a:pt x="10" y="169"/>
                  <a:pt x="16" y="158"/>
                  <a:pt x="22" y="148"/>
                </a:cubicBezTo>
                <a:cubicBezTo>
                  <a:pt x="25" y="143"/>
                  <a:pt x="29" y="139"/>
                  <a:pt x="32" y="134"/>
                </a:cubicBezTo>
                <a:cubicBezTo>
                  <a:pt x="34" y="132"/>
                  <a:pt x="36" y="130"/>
                  <a:pt x="38" y="127"/>
                </a:cubicBezTo>
                <a:cubicBezTo>
                  <a:pt x="44" y="119"/>
                  <a:pt x="54" y="109"/>
                  <a:pt x="61" y="102"/>
                </a:cubicBezTo>
                <a:cubicBezTo>
                  <a:pt x="65" y="98"/>
                  <a:pt x="69" y="95"/>
                  <a:pt x="74" y="91"/>
                </a:cubicBezTo>
                <a:cubicBezTo>
                  <a:pt x="83" y="83"/>
                  <a:pt x="92" y="76"/>
                  <a:pt x="100" y="70"/>
                </a:cubicBezTo>
                <a:cubicBezTo>
                  <a:pt x="111" y="62"/>
                  <a:pt x="128" y="52"/>
                  <a:pt x="143" y="45"/>
                </a:cubicBezTo>
                <a:cubicBezTo>
                  <a:pt x="144" y="44"/>
                  <a:pt x="144" y="44"/>
                  <a:pt x="144" y="44"/>
                </a:cubicBezTo>
                <a:cubicBezTo>
                  <a:pt x="155" y="39"/>
                  <a:pt x="166" y="33"/>
                  <a:pt x="177" y="29"/>
                </a:cubicBezTo>
                <a:cubicBezTo>
                  <a:pt x="179" y="29"/>
                  <a:pt x="179" y="29"/>
                  <a:pt x="180" y="28"/>
                </a:cubicBezTo>
                <a:cubicBezTo>
                  <a:pt x="194" y="23"/>
                  <a:pt x="194" y="23"/>
                  <a:pt x="194" y="23"/>
                </a:cubicBezTo>
                <a:cubicBezTo>
                  <a:pt x="215" y="16"/>
                  <a:pt x="231" y="12"/>
                  <a:pt x="249" y="9"/>
                </a:cubicBezTo>
                <a:cubicBezTo>
                  <a:pt x="259" y="6"/>
                  <a:pt x="271" y="5"/>
                  <a:pt x="281" y="3"/>
                </a:cubicBezTo>
                <a:cubicBezTo>
                  <a:pt x="284" y="3"/>
                  <a:pt x="287" y="2"/>
                  <a:pt x="290" y="2"/>
                </a:cubicBezTo>
                <a:cubicBezTo>
                  <a:pt x="293" y="2"/>
                  <a:pt x="295" y="2"/>
                  <a:pt x="297" y="1"/>
                </a:cubicBezTo>
                <a:cubicBezTo>
                  <a:pt x="304" y="1"/>
                  <a:pt x="304" y="1"/>
                  <a:pt x="304" y="1"/>
                </a:cubicBezTo>
                <a:cubicBezTo>
                  <a:pt x="307" y="1"/>
                  <a:pt x="311" y="0"/>
                  <a:pt x="314" y="0"/>
                </a:cubicBezTo>
                <a:cubicBezTo>
                  <a:pt x="318" y="0"/>
                  <a:pt x="321" y="0"/>
                  <a:pt x="324" y="0"/>
                </a:cubicBezTo>
                <a:cubicBezTo>
                  <a:pt x="327" y="0"/>
                  <a:pt x="331" y="0"/>
                  <a:pt x="334" y="0"/>
                </a:cubicBezTo>
                <a:cubicBezTo>
                  <a:pt x="343" y="0"/>
                  <a:pt x="351" y="0"/>
                  <a:pt x="361" y="1"/>
                </a:cubicBezTo>
                <a:cubicBezTo>
                  <a:pt x="368" y="2"/>
                  <a:pt x="376" y="2"/>
                  <a:pt x="384" y="4"/>
                </a:cubicBezTo>
                <a:cubicBezTo>
                  <a:pt x="389" y="4"/>
                  <a:pt x="394" y="5"/>
                  <a:pt x="398" y="6"/>
                </a:cubicBezTo>
                <a:cubicBezTo>
                  <a:pt x="400" y="7"/>
                  <a:pt x="403" y="8"/>
                  <a:pt x="405" y="8"/>
                </a:cubicBezTo>
                <a:cubicBezTo>
                  <a:pt x="408" y="9"/>
                  <a:pt x="410" y="10"/>
                  <a:pt x="413" y="11"/>
                </a:cubicBezTo>
                <a:cubicBezTo>
                  <a:pt x="415" y="11"/>
                  <a:pt x="415" y="11"/>
                  <a:pt x="415" y="11"/>
                </a:cubicBezTo>
                <a:cubicBezTo>
                  <a:pt x="415" y="11"/>
                  <a:pt x="415" y="11"/>
                  <a:pt x="415" y="11"/>
                </a:cubicBezTo>
                <a:cubicBezTo>
                  <a:pt x="415" y="11"/>
                  <a:pt x="415" y="11"/>
                  <a:pt x="415" y="11"/>
                </a:cubicBezTo>
                <a:cubicBezTo>
                  <a:pt x="416" y="11"/>
                  <a:pt x="416" y="11"/>
                  <a:pt x="416" y="12"/>
                </a:cubicBezTo>
                <a:cubicBezTo>
                  <a:pt x="417" y="12"/>
                  <a:pt x="419" y="13"/>
                  <a:pt x="420" y="12"/>
                </a:cubicBezTo>
                <a:cubicBezTo>
                  <a:pt x="420" y="12"/>
                  <a:pt x="420" y="12"/>
                  <a:pt x="420" y="12"/>
                </a:cubicBezTo>
                <a:cubicBezTo>
                  <a:pt x="421" y="12"/>
                  <a:pt x="421" y="12"/>
                  <a:pt x="421" y="12"/>
                </a:cubicBezTo>
                <a:cubicBezTo>
                  <a:pt x="421" y="13"/>
                  <a:pt x="422" y="13"/>
                  <a:pt x="423" y="13"/>
                </a:cubicBezTo>
                <a:cubicBezTo>
                  <a:pt x="423" y="13"/>
                  <a:pt x="423" y="13"/>
                  <a:pt x="423" y="13"/>
                </a:cubicBezTo>
                <a:cubicBezTo>
                  <a:pt x="424" y="13"/>
                  <a:pt x="424" y="14"/>
                  <a:pt x="424" y="14"/>
                </a:cubicBezTo>
                <a:cubicBezTo>
                  <a:pt x="425" y="14"/>
                  <a:pt x="425" y="14"/>
                  <a:pt x="425" y="14"/>
                </a:cubicBezTo>
                <a:cubicBezTo>
                  <a:pt x="426" y="14"/>
                  <a:pt x="426" y="14"/>
                  <a:pt x="426" y="15"/>
                </a:cubicBezTo>
                <a:cubicBezTo>
                  <a:pt x="426" y="15"/>
                  <a:pt x="426" y="15"/>
                  <a:pt x="426" y="15"/>
                </a:cubicBezTo>
                <a:cubicBezTo>
                  <a:pt x="426" y="15"/>
                  <a:pt x="427" y="16"/>
                  <a:pt x="428" y="16"/>
                </a:cubicBezTo>
                <a:cubicBezTo>
                  <a:pt x="428" y="17"/>
                  <a:pt x="429" y="17"/>
                  <a:pt x="429" y="17"/>
                </a:cubicBezTo>
                <a:cubicBezTo>
                  <a:pt x="430" y="17"/>
                  <a:pt x="430" y="19"/>
                  <a:pt x="431" y="19"/>
                </a:cubicBezTo>
                <a:cubicBezTo>
                  <a:pt x="430" y="20"/>
                  <a:pt x="431" y="20"/>
                  <a:pt x="431" y="20"/>
                </a:cubicBezTo>
                <a:cubicBezTo>
                  <a:pt x="431" y="20"/>
                  <a:pt x="431" y="21"/>
                  <a:pt x="431" y="21"/>
                </a:cubicBezTo>
                <a:cubicBezTo>
                  <a:pt x="431" y="21"/>
                  <a:pt x="431" y="22"/>
                  <a:pt x="431" y="22"/>
                </a:cubicBezTo>
                <a:cubicBezTo>
                  <a:pt x="431" y="22"/>
                  <a:pt x="431" y="23"/>
                  <a:pt x="431" y="23"/>
                </a:cubicBezTo>
                <a:cubicBezTo>
                  <a:pt x="431" y="23"/>
                  <a:pt x="432" y="24"/>
                  <a:pt x="432" y="24"/>
                </a:cubicBezTo>
                <a:cubicBezTo>
                  <a:pt x="432" y="25"/>
                  <a:pt x="431" y="25"/>
                  <a:pt x="431" y="26"/>
                </a:cubicBezTo>
                <a:cubicBezTo>
                  <a:pt x="431" y="27"/>
                  <a:pt x="430" y="28"/>
                  <a:pt x="430" y="29"/>
                </a:cubicBezTo>
                <a:cubicBezTo>
                  <a:pt x="430" y="29"/>
                  <a:pt x="430" y="29"/>
                  <a:pt x="430" y="29"/>
                </a:cubicBezTo>
                <a:cubicBezTo>
                  <a:pt x="429" y="29"/>
                  <a:pt x="429" y="30"/>
                  <a:pt x="428" y="30"/>
                </a:cubicBezTo>
                <a:cubicBezTo>
                  <a:pt x="428" y="30"/>
                  <a:pt x="428" y="30"/>
                  <a:pt x="428" y="31"/>
                </a:cubicBezTo>
                <a:cubicBezTo>
                  <a:pt x="427" y="31"/>
                  <a:pt x="427" y="31"/>
                  <a:pt x="427" y="31"/>
                </a:cubicBezTo>
                <a:cubicBezTo>
                  <a:pt x="426" y="31"/>
                  <a:pt x="424" y="32"/>
                  <a:pt x="423" y="32"/>
                </a:cubicBezTo>
                <a:cubicBezTo>
                  <a:pt x="423" y="32"/>
                  <a:pt x="423" y="32"/>
                  <a:pt x="423" y="32"/>
                </a:cubicBezTo>
                <a:cubicBezTo>
                  <a:pt x="422" y="32"/>
                  <a:pt x="422" y="32"/>
                  <a:pt x="421" y="32"/>
                </a:cubicBezTo>
                <a:cubicBezTo>
                  <a:pt x="421" y="33"/>
                  <a:pt x="420" y="32"/>
                  <a:pt x="420" y="32"/>
                </a:cubicBezTo>
                <a:cubicBezTo>
                  <a:pt x="420" y="32"/>
                  <a:pt x="419" y="32"/>
                  <a:pt x="419" y="32"/>
                </a:cubicBezTo>
                <a:cubicBezTo>
                  <a:pt x="419" y="32"/>
                  <a:pt x="418" y="32"/>
                  <a:pt x="418" y="32"/>
                </a:cubicBezTo>
                <a:cubicBezTo>
                  <a:pt x="417" y="32"/>
                  <a:pt x="417" y="31"/>
                  <a:pt x="416" y="31"/>
                </a:cubicBezTo>
                <a:cubicBezTo>
                  <a:pt x="416" y="31"/>
                  <a:pt x="416" y="31"/>
                  <a:pt x="416" y="31"/>
                </a:cubicBezTo>
                <a:cubicBezTo>
                  <a:pt x="415" y="31"/>
                  <a:pt x="415" y="30"/>
                  <a:pt x="415" y="30"/>
                </a:cubicBezTo>
                <a:cubicBezTo>
                  <a:pt x="415" y="30"/>
                  <a:pt x="415" y="30"/>
                  <a:pt x="414" y="30"/>
                </a:cubicBezTo>
                <a:cubicBezTo>
                  <a:pt x="414" y="29"/>
                  <a:pt x="415" y="29"/>
                  <a:pt x="414" y="29"/>
                </a:cubicBezTo>
                <a:cubicBezTo>
                  <a:pt x="414" y="28"/>
                  <a:pt x="413" y="30"/>
                  <a:pt x="413" y="29"/>
                </a:cubicBezTo>
                <a:cubicBezTo>
                  <a:pt x="413" y="28"/>
                  <a:pt x="412" y="28"/>
                  <a:pt x="411" y="27"/>
                </a:cubicBezTo>
                <a:cubicBezTo>
                  <a:pt x="410" y="27"/>
                  <a:pt x="410" y="27"/>
                  <a:pt x="410" y="27"/>
                </a:cubicBezTo>
                <a:cubicBezTo>
                  <a:pt x="410" y="27"/>
                  <a:pt x="410" y="27"/>
                  <a:pt x="410" y="27"/>
                </a:cubicBezTo>
                <a:cubicBezTo>
                  <a:pt x="410" y="27"/>
                  <a:pt x="410" y="27"/>
                  <a:pt x="410" y="27"/>
                </a:cubicBezTo>
                <a:cubicBezTo>
                  <a:pt x="408" y="26"/>
                  <a:pt x="408" y="26"/>
                  <a:pt x="408" y="26"/>
                </a:cubicBezTo>
                <a:cubicBezTo>
                  <a:pt x="407" y="26"/>
                  <a:pt x="407" y="26"/>
                  <a:pt x="407" y="26"/>
                </a:cubicBezTo>
                <a:cubicBezTo>
                  <a:pt x="399" y="23"/>
                  <a:pt x="390" y="21"/>
                  <a:pt x="383" y="20"/>
                </a:cubicBezTo>
                <a:cubicBezTo>
                  <a:pt x="376" y="19"/>
                  <a:pt x="370" y="18"/>
                  <a:pt x="363" y="17"/>
                </a:cubicBezTo>
                <a:cubicBezTo>
                  <a:pt x="342" y="15"/>
                  <a:pt x="321" y="16"/>
                  <a:pt x="300" y="17"/>
                </a:cubicBezTo>
                <a:cubicBezTo>
                  <a:pt x="288" y="18"/>
                  <a:pt x="273" y="20"/>
                  <a:pt x="262" y="22"/>
                </a:cubicBezTo>
                <a:cubicBezTo>
                  <a:pt x="249" y="24"/>
                  <a:pt x="236" y="27"/>
                  <a:pt x="224" y="30"/>
                </a:cubicBezTo>
                <a:cubicBezTo>
                  <a:pt x="217" y="32"/>
                  <a:pt x="210" y="34"/>
                  <a:pt x="203" y="36"/>
                </a:cubicBezTo>
                <a:cubicBezTo>
                  <a:pt x="196" y="38"/>
                  <a:pt x="196" y="38"/>
                  <a:pt x="196" y="38"/>
                </a:cubicBezTo>
                <a:cubicBezTo>
                  <a:pt x="190" y="41"/>
                  <a:pt x="183" y="43"/>
                  <a:pt x="176" y="46"/>
                </a:cubicBezTo>
                <a:cubicBezTo>
                  <a:pt x="170" y="49"/>
                  <a:pt x="164" y="51"/>
                  <a:pt x="157" y="54"/>
                </a:cubicBezTo>
                <a:cubicBezTo>
                  <a:pt x="148" y="58"/>
                  <a:pt x="138" y="64"/>
                  <a:pt x="127" y="70"/>
                </a:cubicBezTo>
                <a:cubicBezTo>
                  <a:pt x="117" y="77"/>
                  <a:pt x="106" y="84"/>
                  <a:pt x="96" y="92"/>
                </a:cubicBezTo>
                <a:cubicBezTo>
                  <a:pt x="93" y="94"/>
                  <a:pt x="93" y="94"/>
                  <a:pt x="93" y="94"/>
                </a:cubicBezTo>
                <a:cubicBezTo>
                  <a:pt x="80" y="104"/>
                  <a:pt x="69" y="115"/>
                  <a:pt x="59" y="125"/>
                </a:cubicBezTo>
                <a:cubicBezTo>
                  <a:pt x="47" y="138"/>
                  <a:pt x="34" y="155"/>
                  <a:pt x="26" y="171"/>
                </a:cubicBezTo>
                <a:cubicBezTo>
                  <a:pt x="19" y="186"/>
                  <a:pt x="14" y="201"/>
                  <a:pt x="14" y="217"/>
                </a:cubicBezTo>
                <a:cubicBezTo>
                  <a:pt x="15" y="222"/>
                  <a:pt x="15" y="229"/>
                  <a:pt x="17" y="234"/>
                </a:cubicBezTo>
                <a:cubicBezTo>
                  <a:pt x="19" y="239"/>
                  <a:pt x="22" y="244"/>
                  <a:pt x="26" y="249"/>
                </a:cubicBezTo>
                <a:cubicBezTo>
                  <a:pt x="28" y="252"/>
                  <a:pt x="31" y="255"/>
                  <a:pt x="35" y="258"/>
                </a:cubicBezTo>
                <a:cubicBezTo>
                  <a:pt x="40" y="261"/>
                  <a:pt x="45" y="264"/>
                  <a:pt x="51" y="267"/>
                </a:cubicBezTo>
                <a:cubicBezTo>
                  <a:pt x="61" y="272"/>
                  <a:pt x="72" y="276"/>
                  <a:pt x="84" y="279"/>
                </a:cubicBezTo>
                <a:cubicBezTo>
                  <a:pt x="95" y="282"/>
                  <a:pt x="106" y="284"/>
                  <a:pt x="117" y="285"/>
                </a:cubicBezTo>
                <a:cubicBezTo>
                  <a:pt x="121" y="286"/>
                  <a:pt x="125" y="286"/>
                  <a:pt x="129" y="287"/>
                </a:cubicBezTo>
                <a:cubicBezTo>
                  <a:pt x="131" y="287"/>
                  <a:pt x="134" y="287"/>
                  <a:pt x="137" y="287"/>
                </a:cubicBezTo>
                <a:cubicBezTo>
                  <a:pt x="150" y="289"/>
                  <a:pt x="168" y="290"/>
                  <a:pt x="184" y="291"/>
                </a:cubicBezTo>
                <a:cubicBezTo>
                  <a:pt x="206" y="291"/>
                  <a:pt x="227" y="291"/>
                  <a:pt x="251" y="289"/>
                </a:cubicBezTo>
                <a:cubicBezTo>
                  <a:pt x="268" y="287"/>
                  <a:pt x="287" y="285"/>
                  <a:pt x="306" y="281"/>
                </a:cubicBezTo>
                <a:cubicBezTo>
                  <a:pt x="331" y="276"/>
                  <a:pt x="357" y="268"/>
                  <a:pt x="381" y="259"/>
                </a:cubicBezTo>
                <a:cubicBezTo>
                  <a:pt x="395" y="254"/>
                  <a:pt x="407" y="248"/>
                  <a:pt x="419" y="241"/>
                </a:cubicBezTo>
                <a:cubicBezTo>
                  <a:pt x="430" y="233"/>
                  <a:pt x="440" y="224"/>
                  <a:pt x="449" y="215"/>
                </a:cubicBezTo>
                <a:cubicBezTo>
                  <a:pt x="450" y="214"/>
                  <a:pt x="451" y="213"/>
                  <a:pt x="453" y="211"/>
                </a:cubicBezTo>
                <a:cubicBezTo>
                  <a:pt x="455" y="209"/>
                  <a:pt x="454" y="210"/>
                  <a:pt x="456" y="207"/>
                </a:cubicBezTo>
                <a:cubicBezTo>
                  <a:pt x="458" y="205"/>
                  <a:pt x="457" y="207"/>
                  <a:pt x="458" y="205"/>
                </a:cubicBezTo>
                <a:cubicBezTo>
                  <a:pt x="464" y="198"/>
                  <a:pt x="464" y="198"/>
                  <a:pt x="464" y="198"/>
                </a:cubicBezTo>
                <a:cubicBezTo>
                  <a:pt x="465" y="197"/>
                  <a:pt x="466" y="196"/>
                  <a:pt x="467" y="195"/>
                </a:cubicBezTo>
                <a:cubicBezTo>
                  <a:pt x="467" y="194"/>
                  <a:pt x="468" y="193"/>
                  <a:pt x="469" y="192"/>
                </a:cubicBezTo>
                <a:cubicBezTo>
                  <a:pt x="472" y="187"/>
                  <a:pt x="475" y="182"/>
                  <a:pt x="477" y="177"/>
                </a:cubicBezTo>
                <a:cubicBezTo>
                  <a:pt x="482" y="167"/>
                  <a:pt x="486" y="156"/>
                  <a:pt x="487" y="146"/>
                </a:cubicBezTo>
                <a:cubicBezTo>
                  <a:pt x="487" y="143"/>
                  <a:pt x="487" y="146"/>
                  <a:pt x="488" y="144"/>
                </a:cubicBezTo>
                <a:cubicBezTo>
                  <a:pt x="488" y="142"/>
                  <a:pt x="488" y="141"/>
                  <a:pt x="487" y="139"/>
                </a:cubicBezTo>
                <a:cubicBezTo>
                  <a:pt x="487" y="137"/>
                  <a:pt x="487" y="136"/>
                  <a:pt x="487" y="134"/>
                </a:cubicBezTo>
                <a:cubicBezTo>
                  <a:pt x="487" y="130"/>
                  <a:pt x="486" y="126"/>
                  <a:pt x="485" y="123"/>
                </a:cubicBezTo>
                <a:cubicBezTo>
                  <a:pt x="483" y="115"/>
                  <a:pt x="480" y="108"/>
                  <a:pt x="475" y="103"/>
                </a:cubicBezTo>
                <a:cubicBezTo>
                  <a:pt x="472" y="98"/>
                  <a:pt x="467" y="94"/>
                  <a:pt x="462" y="91"/>
                </a:cubicBezTo>
                <a:cubicBezTo>
                  <a:pt x="460" y="90"/>
                  <a:pt x="461" y="90"/>
                  <a:pt x="460" y="90"/>
                </a:cubicBezTo>
                <a:cubicBezTo>
                  <a:pt x="458" y="89"/>
                  <a:pt x="459" y="89"/>
                  <a:pt x="458" y="88"/>
                </a:cubicBezTo>
                <a:cubicBezTo>
                  <a:pt x="456" y="87"/>
                  <a:pt x="456" y="87"/>
                  <a:pt x="456" y="87"/>
                </a:cubicBezTo>
                <a:cubicBezTo>
                  <a:pt x="453" y="86"/>
                  <a:pt x="453" y="86"/>
                  <a:pt x="453" y="86"/>
                </a:cubicBezTo>
                <a:cubicBezTo>
                  <a:pt x="439" y="78"/>
                  <a:pt x="424" y="72"/>
                  <a:pt x="409" y="67"/>
                </a:cubicBezTo>
                <a:cubicBezTo>
                  <a:pt x="406" y="66"/>
                  <a:pt x="406" y="66"/>
                  <a:pt x="402" y="64"/>
                </a:cubicBezTo>
                <a:cubicBezTo>
                  <a:pt x="398" y="63"/>
                  <a:pt x="399" y="63"/>
                  <a:pt x="396" y="63"/>
                </a:cubicBezTo>
                <a:cubicBezTo>
                  <a:pt x="395" y="63"/>
                  <a:pt x="392" y="61"/>
                  <a:pt x="391" y="61"/>
                </a:cubicBezTo>
                <a:cubicBezTo>
                  <a:pt x="390" y="61"/>
                  <a:pt x="391" y="61"/>
                  <a:pt x="391" y="61"/>
                </a:cubicBezTo>
                <a:cubicBezTo>
                  <a:pt x="388" y="60"/>
                  <a:pt x="378" y="58"/>
                  <a:pt x="373" y="57"/>
                </a:cubicBezTo>
                <a:cubicBezTo>
                  <a:pt x="366" y="56"/>
                  <a:pt x="358" y="54"/>
                  <a:pt x="350" y="53"/>
                </a:cubicBezTo>
                <a:cubicBezTo>
                  <a:pt x="358" y="54"/>
                  <a:pt x="365" y="55"/>
                  <a:pt x="367" y="55"/>
                </a:cubicBezTo>
                <a:cubicBezTo>
                  <a:pt x="359" y="53"/>
                  <a:pt x="344" y="52"/>
                  <a:pt x="336" y="51"/>
                </a:cubicBezTo>
                <a:cubicBezTo>
                  <a:pt x="318" y="50"/>
                  <a:pt x="294" y="52"/>
                  <a:pt x="273" y="56"/>
                </a:cubicBezTo>
                <a:cubicBezTo>
                  <a:pt x="272" y="56"/>
                  <a:pt x="271" y="56"/>
                  <a:pt x="271" y="56"/>
                </a:cubicBezTo>
                <a:cubicBezTo>
                  <a:pt x="265" y="57"/>
                  <a:pt x="265" y="57"/>
                  <a:pt x="265" y="57"/>
                </a:cubicBezTo>
                <a:cubicBezTo>
                  <a:pt x="264" y="58"/>
                  <a:pt x="264" y="58"/>
                  <a:pt x="264" y="58"/>
                </a:cubicBezTo>
                <a:cubicBezTo>
                  <a:pt x="264" y="58"/>
                  <a:pt x="263" y="58"/>
                  <a:pt x="262" y="58"/>
                </a:cubicBezTo>
                <a:cubicBezTo>
                  <a:pt x="264" y="58"/>
                  <a:pt x="264" y="58"/>
                  <a:pt x="264" y="58"/>
                </a:cubicBezTo>
                <a:cubicBezTo>
                  <a:pt x="265" y="57"/>
                  <a:pt x="265" y="57"/>
                  <a:pt x="265" y="57"/>
                </a:cubicBezTo>
                <a:cubicBezTo>
                  <a:pt x="266" y="57"/>
                  <a:pt x="266" y="57"/>
                  <a:pt x="266" y="57"/>
                </a:cubicBezTo>
                <a:cubicBezTo>
                  <a:pt x="266" y="57"/>
                  <a:pt x="266" y="57"/>
                  <a:pt x="266" y="57"/>
                </a:cubicBezTo>
                <a:cubicBezTo>
                  <a:pt x="267" y="57"/>
                  <a:pt x="267" y="57"/>
                  <a:pt x="267" y="57"/>
                </a:cubicBezTo>
                <a:cubicBezTo>
                  <a:pt x="288" y="53"/>
                  <a:pt x="309" y="50"/>
                  <a:pt x="330" y="51"/>
                </a:cubicBezTo>
                <a:cubicBezTo>
                  <a:pt x="335" y="51"/>
                  <a:pt x="343" y="51"/>
                  <a:pt x="352" y="52"/>
                </a:cubicBezTo>
                <a:cubicBezTo>
                  <a:pt x="362" y="53"/>
                  <a:pt x="371" y="55"/>
                  <a:pt x="378" y="57"/>
                </a:cubicBezTo>
                <a:cubicBezTo>
                  <a:pt x="387" y="58"/>
                  <a:pt x="391" y="59"/>
                  <a:pt x="387" y="58"/>
                </a:cubicBezTo>
                <a:cubicBezTo>
                  <a:pt x="376" y="55"/>
                  <a:pt x="367" y="53"/>
                  <a:pt x="356" y="52"/>
                </a:cubicBezTo>
                <a:cubicBezTo>
                  <a:pt x="354" y="51"/>
                  <a:pt x="352" y="51"/>
                  <a:pt x="355" y="51"/>
                </a:cubicBezTo>
                <a:cubicBezTo>
                  <a:pt x="377" y="53"/>
                  <a:pt x="401" y="60"/>
                  <a:pt x="418" y="66"/>
                </a:cubicBezTo>
                <a:cubicBezTo>
                  <a:pt x="428" y="70"/>
                  <a:pt x="428" y="70"/>
                  <a:pt x="428" y="70"/>
                </a:cubicBezTo>
                <a:cubicBezTo>
                  <a:pt x="430" y="70"/>
                  <a:pt x="431" y="71"/>
                  <a:pt x="432" y="71"/>
                </a:cubicBezTo>
                <a:cubicBezTo>
                  <a:pt x="432" y="71"/>
                  <a:pt x="430" y="70"/>
                  <a:pt x="430" y="70"/>
                </a:cubicBezTo>
                <a:cubicBezTo>
                  <a:pt x="411" y="62"/>
                  <a:pt x="395" y="56"/>
                  <a:pt x="374" y="52"/>
                </a:cubicBezTo>
                <a:cubicBezTo>
                  <a:pt x="371" y="51"/>
                  <a:pt x="368" y="51"/>
                  <a:pt x="365" y="50"/>
                </a:cubicBezTo>
                <a:cubicBezTo>
                  <a:pt x="358" y="49"/>
                  <a:pt x="347" y="48"/>
                  <a:pt x="338" y="47"/>
                </a:cubicBezTo>
                <a:cubicBezTo>
                  <a:pt x="336" y="47"/>
                  <a:pt x="337" y="47"/>
                  <a:pt x="336" y="47"/>
                </a:cubicBezTo>
                <a:cubicBezTo>
                  <a:pt x="315" y="46"/>
                  <a:pt x="296" y="48"/>
                  <a:pt x="277" y="51"/>
                </a:cubicBezTo>
                <a:cubicBezTo>
                  <a:pt x="293" y="48"/>
                  <a:pt x="310" y="47"/>
                  <a:pt x="325" y="47"/>
                </a:cubicBezTo>
                <a:cubicBezTo>
                  <a:pt x="327" y="47"/>
                  <a:pt x="328" y="46"/>
                  <a:pt x="330" y="46"/>
                </a:cubicBezTo>
                <a:cubicBezTo>
                  <a:pt x="343" y="47"/>
                  <a:pt x="363" y="49"/>
                  <a:pt x="379" y="52"/>
                </a:cubicBezTo>
                <a:cubicBezTo>
                  <a:pt x="381" y="52"/>
                  <a:pt x="382" y="52"/>
                  <a:pt x="375" y="51"/>
                </a:cubicBezTo>
                <a:cubicBezTo>
                  <a:pt x="377" y="51"/>
                  <a:pt x="378" y="51"/>
                  <a:pt x="381" y="52"/>
                </a:cubicBezTo>
                <a:cubicBezTo>
                  <a:pt x="381" y="52"/>
                  <a:pt x="380" y="52"/>
                  <a:pt x="379" y="52"/>
                </a:cubicBezTo>
                <a:cubicBezTo>
                  <a:pt x="388" y="53"/>
                  <a:pt x="389" y="54"/>
                  <a:pt x="398" y="56"/>
                </a:cubicBezTo>
                <a:cubicBezTo>
                  <a:pt x="399" y="56"/>
                  <a:pt x="400" y="56"/>
                  <a:pt x="399" y="56"/>
                </a:cubicBezTo>
                <a:cubicBezTo>
                  <a:pt x="392" y="54"/>
                  <a:pt x="385" y="52"/>
                  <a:pt x="379" y="51"/>
                </a:cubicBezTo>
                <a:cubicBezTo>
                  <a:pt x="375" y="50"/>
                  <a:pt x="372" y="50"/>
                  <a:pt x="369" y="49"/>
                </a:cubicBezTo>
                <a:cubicBezTo>
                  <a:pt x="367" y="49"/>
                  <a:pt x="367" y="49"/>
                  <a:pt x="365" y="48"/>
                </a:cubicBezTo>
                <a:cubicBezTo>
                  <a:pt x="363" y="48"/>
                  <a:pt x="360" y="48"/>
                  <a:pt x="358" y="48"/>
                </a:cubicBezTo>
                <a:cubicBezTo>
                  <a:pt x="353" y="47"/>
                  <a:pt x="353" y="47"/>
                  <a:pt x="353" y="47"/>
                </a:cubicBezTo>
                <a:cubicBezTo>
                  <a:pt x="345" y="46"/>
                  <a:pt x="336" y="46"/>
                  <a:pt x="327" y="45"/>
                </a:cubicBezTo>
                <a:cubicBezTo>
                  <a:pt x="321" y="45"/>
                  <a:pt x="314" y="45"/>
                  <a:pt x="307" y="46"/>
                </a:cubicBezTo>
                <a:cubicBezTo>
                  <a:pt x="310" y="45"/>
                  <a:pt x="315" y="45"/>
                  <a:pt x="320" y="45"/>
                </a:cubicBezTo>
                <a:cubicBezTo>
                  <a:pt x="337" y="45"/>
                  <a:pt x="357" y="46"/>
                  <a:pt x="371" y="49"/>
                </a:cubicBezTo>
                <a:cubicBezTo>
                  <a:pt x="372" y="49"/>
                  <a:pt x="369" y="48"/>
                  <a:pt x="368" y="48"/>
                </a:cubicBezTo>
                <a:cubicBezTo>
                  <a:pt x="363" y="47"/>
                  <a:pt x="360" y="47"/>
                  <a:pt x="356" y="46"/>
                </a:cubicBezTo>
                <a:cubicBezTo>
                  <a:pt x="354" y="46"/>
                  <a:pt x="357" y="46"/>
                  <a:pt x="355" y="46"/>
                </a:cubicBezTo>
                <a:cubicBezTo>
                  <a:pt x="345" y="45"/>
                  <a:pt x="335" y="45"/>
                  <a:pt x="323" y="45"/>
                </a:cubicBezTo>
                <a:cubicBezTo>
                  <a:pt x="322" y="44"/>
                  <a:pt x="319" y="44"/>
                  <a:pt x="321" y="44"/>
                </a:cubicBezTo>
                <a:cubicBezTo>
                  <a:pt x="319" y="44"/>
                  <a:pt x="319" y="44"/>
                  <a:pt x="317" y="44"/>
                </a:cubicBezTo>
                <a:cubicBezTo>
                  <a:pt x="314" y="44"/>
                  <a:pt x="318" y="44"/>
                  <a:pt x="317" y="44"/>
                </a:cubicBezTo>
                <a:cubicBezTo>
                  <a:pt x="314" y="44"/>
                  <a:pt x="310" y="45"/>
                  <a:pt x="308" y="45"/>
                </a:cubicBezTo>
                <a:cubicBezTo>
                  <a:pt x="294" y="46"/>
                  <a:pt x="282" y="47"/>
                  <a:pt x="266" y="50"/>
                </a:cubicBezTo>
                <a:cubicBezTo>
                  <a:pt x="276" y="48"/>
                  <a:pt x="290" y="46"/>
                  <a:pt x="305" y="45"/>
                </a:cubicBezTo>
                <a:cubicBezTo>
                  <a:pt x="308" y="44"/>
                  <a:pt x="304" y="45"/>
                  <a:pt x="307" y="44"/>
                </a:cubicBezTo>
                <a:cubicBezTo>
                  <a:pt x="311" y="44"/>
                  <a:pt x="314" y="44"/>
                  <a:pt x="318" y="44"/>
                </a:cubicBezTo>
                <a:cubicBezTo>
                  <a:pt x="328" y="44"/>
                  <a:pt x="328" y="44"/>
                  <a:pt x="328" y="44"/>
                </a:cubicBezTo>
                <a:cubicBezTo>
                  <a:pt x="333" y="44"/>
                  <a:pt x="338" y="44"/>
                  <a:pt x="343" y="44"/>
                </a:cubicBezTo>
                <a:cubicBezTo>
                  <a:pt x="348" y="45"/>
                  <a:pt x="351" y="45"/>
                  <a:pt x="356" y="45"/>
                </a:cubicBezTo>
                <a:cubicBezTo>
                  <a:pt x="358" y="46"/>
                  <a:pt x="358" y="45"/>
                  <a:pt x="361" y="46"/>
                </a:cubicBezTo>
                <a:cubicBezTo>
                  <a:pt x="362" y="46"/>
                  <a:pt x="357" y="45"/>
                  <a:pt x="360" y="45"/>
                </a:cubicBezTo>
                <a:cubicBezTo>
                  <a:pt x="363" y="46"/>
                  <a:pt x="360" y="45"/>
                  <a:pt x="362" y="46"/>
                </a:cubicBezTo>
                <a:cubicBezTo>
                  <a:pt x="365" y="46"/>
                  <a:pt x="366" y="46"/>
                  <a:pt x="368" y="46"/>
                </a:cubicBezTo>
                <a:cubicBezTo>
                  <a:pt x="375" y="48"/>
                  <a:pt x="382" y="49"/>
                  <a:pt x="389" y="51"/>
                </a:cubicBezTo>
                <a:cubicBezTo>
                  <a:pt x="391" y="51"/>
                  <a:pt x="386" y="50"/>
                  <a:pt x="388" y="50"/>
                </a:cubicBezTo>
                <a:cubicBezTo>
                  <a:pt x="391" y="51"/>
                  <a:pt x="401" y="54"/>
                  <a:pt x="403" y="54"/>
                </a:cubicBezTo>
                <a:cubicBezTo>
                  <a:pt x="411" y="57"/>
                  <a:pt x="415" y="58"/>
                  <a:pt x="424" y="61"/>
                </a:cubicBezTo>
                <a:cubicBezTo>
                  <a:pt x="427" y="63"/>
                  <a:pt x="424" y="61"/>
                  <a:pt x="426" y="62"/>
                </a:cubicBezTo>
                <a:cubicBezTo>
                  <a:pt x="431" y="64"/>
                  <a:pt x="434" y="65"/>
                  <a:pt x="440" y="68"/>
                </a:cubicBezTo>
                <a:cubicBezTo>
                  <a:pt x="444" y="69"/>
                  <a:pt x="450" y="72"/>
                  <a:pt x="455" y="75"/>
                </a:cubicBezTo>
                <a:cubicBezTo>
                  <a:pt x="455" y="74"/>
                  <a:pt x="452" y="73"/>
                  <a:pt x="449" y="71"/>
                </a:cubicBezTo>
                <a:cubicBezTo>
                  <a:pt x="451" y="72"/>
                  <a:pt x="456" y="75"/>
                  <a:pt x="458" y="76"/>
                </a:cubicBezTo>
                <a:cubicBezTo>
                  <a:pt x="466" y="80"/>
                  <a:pt x="473" y="84"/>
                  <a:pt x="480" y="91"/>
                </a:cubicBezTo>
                <a:cubicBezTo>
                  <a:pt x="486" y="97"/>
                  <a:pt x="492" y="105"/>
                  <a:pt x="495" y="116"/>
                </a:cubicBezTo>
                <a:cubicBezTo>
                  <a:pt x="496" y="119"/>
                  <a:pt x="497" y="120"/>
                  <a:pt x="498" y="123"/>
                </a:cubicBezTo>
                <a:cubicBezTo>
                  <a:pt x="498" y="124"/>
                  <a:pt x="498" y="124"/>
                  <a:pt x="498" y="123"/>
                </a:cubicBezTo>
                <a:cubicBezTo>
                  <a:pt x="498" y="126"/>
                  <a:pt x="499" y="130"/>
                  <a:pt x="499" y="134"/>
                </a:cubicBezTo>
                <a:cubicBezTo>
                  <a:pt x="500" y="136"/>
                  <a:pt x="500" y="139"/>
                  <a:pt x="500" y="141"/>
                </a:cubicBezTo>
                <a:cubicBezTo>
                  <a:pt x="500" y="143"/>
                  <a:pt x="500" y="146"/>
                  <a:pt x="500" y="148"/>
                </a:cubicBezTo>
                <a:close/>
                <a:moveTo>
                  <a:pt x="385" y="50"/>
                </a:moveTo>
                <a:cubicBezTo>
                  <a:pt x="380" y="49"/>
                  <a:pt x="378" y="49"/>
                  <a:pt x="371" y="47"/>
                </a:cubicBezTo>
                <a:cubicBezTo>
                  <a:pt x="369" y="47"/>
                  <a:pt x="367" y="47"/>
                  <a:pt x="364" y="46"/>
                </a:cubicBezTo>
                <a:cubicBezTo>
                  <a:pt x="363" y="47"/>
                  <a:pt x="354" y="45"/>
                  <a:pt x="354" y="46"/>
                </a:cubicBezTo>
                <a:cubicBezTo>
                  <a:pt x="359" y="46"/>
                  <a:pt x="362" y="47"/>
                  <a:pt x="365" y="47"/>
                </a:cubicBezTo>
                <a:cubicBezTo>
                  <a:pt x="367" y="47"/>
                  <a:pt x="364" y="47"/>
                  <a:pt x="366" y="47"/>
                </a:cubicBezTo>
                <a:cubicBezTo>
                  <a:pt x="370" y="48"/>
                  <a:pt x="380" y="49"/>
                  <a:pt x="386" y="51"/>
                </a:cubicBezTo>
                <a:cubicBezTo>
                  <a:pt x="386" y="51"/>
                  <a:pt x="384" y="50"/>
                  <a:pt x="385" y="50"/>
                </a:cubicBezTo>
                <a:close/>
                <a:moveTo>
                  <a:pt x="387" y="51"/>
                </a:moveTo>
                <a:cubicBezTo>
                  <a:pt x="387" y="51"/>
                  <a:pt x="388" y="51"/>
                  <a:pt x="388" y="51"/>
                </a:cubicBezTo>
                <a:cubicBezTo>
                  <a:pt x="392" y="52"/>
                  <a:pt x="389" y="51"/>
                  <a:pt x="387" y="51"/>
                </a:cubicBezTo>
                <a:close/>
                <a:moveTo>
                  <a:pt x="391" y="61"/>
                </a:moveTo>
                <a:cubicBezTo>
                  <a:pt x="391" y="61"/>
                  <a:pt x="391" y="61"/>
                  <a:pt x="391" y="61"/>
                </a:cubicBezTo>
                <a:cubicBezTo>
                  <a:pt x="391" y="61"/>
                  <a:pt x="391" y="61"/>
                  <a:pt x="391" y="61"/>
                </a:cubicBezTo>
                <a:close/>
              </a:path>
            </a:pathLst>
          </a:custGeom>
          <a:solidFill>
            <a:schemeClr val="tx1"/>
          </a:solidFill>
          <a:ln>
            <a:noFill/>
          </a:ln>
          <a:effectLst>
            <a:outerShdw blurRad="50800" dist="254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US" sz="1500" dirty="0"/>
          </a:p>
        </p:txBody>
      </p:sp>
      <p:sp>
        <p:nvSpPr>
          <p:cNvPr id="16" name="Freeform 501">
            <a:extLst>
              <a:ext uri="{FF2B5EF4-FFF2-40B4-BE49-F238E27FC236}">
                <a16:creationId xmlns:a16="http://schemas.microsoft.com/office/drawing/2014/main" id="{E172DB2D-9547-B349-F270-FEA6C0C73AF8}"/>
              </a:ext>
            </a:extLst>
          </p:cNvPr>
          <p:cNvSpPr>
            <a:spLocks noEditPoints="1"/>
          </p:cNvSpPr>
          <p:nvPr/>
        </p:nvSpPr>
        <p:spPr bwMode="auto">
          <a:xfrm>
            <a:off x="4827330" y="3327926"/>
            <a:ext cx="1489650" cy="325065"/>
          </a:xfrm>
          <a:custGeom>
            <a:avLst/>
            <a:gdLst>
              <a:gd name="T0" fmla="*/ 450 w 500"/>
              <a:gd name="T1" fmla="*/ 71 h 305"/>
              <a:gd name="T2" fmla="*/ 422 w 500"/>
              <a:gd name="T3" fmla="*/ 60 h 305"/>
              <a:gd name="T4" fmla="*/ 366 w 500"/>
              <a:gd name="T5" fmla="*/ 54 h 305"/>
              <a:gd name="T6" fmla="*/ 299 w 500"/>
              <a:gd name="T7" fmla="*/ 46 h 305"/>
              <a:gd name="T8" fmla="*/ 265 w 500"/>
              <a:gd name="T9" fmla="*/ 53 h 305"/>
              <a:gd name="T10" fmla="*/ 264 w 500"/>
              <a:gd name="T11" fmla="*/ 53 h 305"/>
              <a:gd name="T12" fmla="*/ 265 w 500"/>
              <a:gd name="T13" fmla="*/ 51 h 305"/>
              <a:gd name="T14" fmla="*/ 265 w 500"/>
              <a:gd name="T15" fmla="*/ 51 h 305"/>
              <a:gd name="T16" fmla="*/ 264 w 500"/>
              <a:gd name="T17" fmla="*/ 51 h 305"/>
              <a:gd name="T18" fmla="*/ 265 w 500"/>
              <a:gd name="T19" fmla="*/ 58 h 305"/>
              <a:gd name="T20" fmla="*/ 263 w 500"/>
              <a:gd name="T21" fmla="*/ 51 h 305"/>
              <a:gd name="T22" fmla="*/ 262 w 500"/>
              <a:gd name="T23" fmla="*/ 53 h 305"/>
              <a:gd name="T24" fmla="*/ 262 w 500"/>
              <a:gd name="T25" fmla="*/ 56 h 305"/>
              <a:gd name="T26" fmla="*/ 262 w 500"/>
              <a:gd name="T27" fmla="*/ 58 h 305"/>
              <a:gd name="T28" fmla="*/ 339 w 500"/>
              <a:gd name="T29" fmla="*/ 54 h 305"/>
              <a:gd name="T30" fmla="*/ 264 w 500"/>
              <a:gd name="T31" fmla="*/ 56 h 305"/>
              <a:gd name="T32" fmla="*/ 263 w 500"/>
              <a:gd name="T33" fmla="*/ 56 h 305"/>
              <a:gd name="T34" fmla="*/ 260 w 500"/>
              <a:gd name="T35" fmla="*/ 52 h 305"/>
              <a:gd name="T36" fmla="*/ 263 w 500"/>
              <a:gd name="T37" fmla="*/ 52 h 305"/>
              <a:gd name="T38" fmla="*/ 494 w 500"/>
              <a:gd name="T39" fmla="*/ 169 h 305"/>
              <a:gd name="T40" fmla="*/ 465 w 500"/>
              <a:gd name="T41" fmla="*/ 217 h 305"/>
              <a:gd name="T42" fmla="*/ 167 w 500"/>
              <a:gd name="T43" fmla="*/ 304 h 305"/>
              <a:gd name="T44" fmla="*/ 2 w 500"/>
              <a:gd name="T45" fmla="*/ 232 h 305"/>
              <a:gd name="T46" fmla="*/ 61 w 500"/>
              <a:gd name="T47" fmla="*/ 102 h 305"/>
              <a:gd name="T48" fmla="*/ 180 w 500"/>
              <a:gd name="T49" fmla="*/ 28 h 305"/>
              <a:gd name="T50" fmla="*/ 304 w 500"/>
              <a:gd name="T51" fmla="*/ 1 h 305"/>
              <a:gd name="T52" fmla="*/ 398 w 500"/>
              <a:gd name="T53" fmla="*/ 6 h 305"/>
              <a:gd name="T54" fmla="*/ 416 w 500"/>
              <a:gd name="T55" fmla="*/ 12 h 305"/>
              <a:gd name="T56" fmla="*/ 424 w 500"/>
              <a:gd name="T57" fmla="*/ 14 h 305"/>
              <a:gd name="T58" fmla="*/ 431 w 500"/>
              <a:gd name="T59" fmla="*/ 19 h 305"/>
              <a:gd name="T60" fmla="*/ 431 w 500"/>
              <a:gd name="T61" fmla="*/ 26 h 305"/>
              <a:gd name="T62" fmla="*/ 423 w 500"/>
              <a:gd name="T63" fmla="*/ 32 h 305"/>
              <a:gd name="T64" fmla="*/ 416 w 500"/>
              <a:gd name="T65" fmla="*/ 31 h 305"/>
              <a:gd name="T66" fmla="*/ 411 w 500"/>
              <a:gd name="T67" fmla="*/ 27 h 305"/>
              <a:gd name="T68" fmla="*/ 383 w 500"/>
              <a:gd name="T69" fmla="*/ 20 h 305"/>
              <a:gd name="T70" fmla="*/ 196 w 500"/>
              <a:gd name="T71" fmla="*/ 38 h 305"/>
              <a:gd name="T72" fmla="*/ 59 w 500"/>
              <a:gd name="T73" fmla="*/ 125 h 305"/>
              <a:gd name="T74" fmla="*/ 51 w 500"/>
              <a:gd name="T75" fmla="*/ 267 h 305"/>
              <a:gd name="T76" fmla="*/ 251 w 500"/>
              <a:gd name="T77" fmla="*/ 289 h 305"/>
              <a:gd name="T78" fmla="*/ 456 w 500"/>
              <a:gd name="T79" fmla="*/ 207 h 305"/>
              <a:gd name="T80" fmla="*/ 487 w 500"/>
              <a:gd name="T81" fmla="*/ 146 h 305"/>
              <a:gd name="T82" fmla="*/ 462 w 500"/>
              <a:gd name="T83" fmla="*/ 91 h 305"/>
              <a:gd name="T84" fmla="*/ 402 w 500"/>
              <a:gd name="T85" fmla="*/ 64 h 305"/>
              <a:gd name="T86" fmla="*/ 367 w 500"/>
              <a:gd name="T87" fmla="*/ 55 h 305"/>
              <a:gd name="T88" fmla="*/ 262 w 500"/>
              <a:gd name="T89" fmla="*/ 58 h 305"/>
              <a:gd name="T90" fmla="*/ 330 w 500"/>
              <a:gd name="T91" fmla="*/ 51 h 305"/>
              <a:gd name="T92" fmla="*/ 418 w 500"/>
              <a:gd name="T93" fmla="*/ 66 h 305"/>
              <a:gd name="T94" fmla="*/ 338 w 500"/>
              <a:gd name="T95" fmla="*/ 47 h 305"/>
              <a:gd name="T96" fmla="*/ 375 w 500"/>
              <a:gd name="T97" fmla="*/ 51 h 305"/>
              <a:gd name="T98" fmla="*/ 369 w 500"/>
              <a:gd name="T99" fmla="*/ 49 h 305"/>
              <a:gd name="T100" fmla="*/ 320 w 500"/>
              <a:gd name="T101" fmla="*/ 45 h 305"/>
              <a:gd name="T102" fmla="*/ 321 w 500"/>
              <a:gd name="T103" fmla="*/ 44 h 305"/>
              <a:gd name="T104" fmla="*/ 307 w 500"/>
              <a:gd name="T105" fmla="*/ 44 h 305"/>
              <a:gd name="T106" fmla="*/ 360 w 500"/>
              <a:gd name="T107" fmla="*/ 45 h 305"/>
              <a:gd name="T108" fmla="*/ 424 w 500"/>
              <a:gd name="T109" fmla="*/ 61 h 305"/>
              <a:gd name="T110" fmla="*/ 480 w 500"/>
              <a:gd name="T111" fmla="*/ 91 h 305"/>
              <a:gd name="T112" fmla="*/ 500 w 500"/>
              <a:gd name="T113" fmla="*/ 148 h 305"/>
              <a:gd name="T114" fmla="*/ 366 w 500"/>
              <a:gd name="T115" fmla="*/ 47 h 305"/>
              <a:gd name="T116" fmla="*/ 391 w 500"/>
              <a:gd name="T117" fmla="*/ 61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00" h="305">
                <a:moveTo>
                  <a:pt x="484" y="124"/>
                </a:moveTo>
                <a:cubicBezTo>
                  <a:pt x="485" y="125"/>
                  <a:pt x="485" y="127"/>
                  <a:pt x="485" y="128"/>
                </a:cubicBezTo>
                <a:lnTo>
                  <a:pt x="484" y="124"/>
                </a:lnTo>
                <a:close/>
                <a:moveTo>
                  <a:pt x="450" y="71"/>
                </a:moveTo>
                <a:cubicBezTo>
                  <a:pt x="449" y="70"/>
                  <a:pt x="448" y="69"/>
                  <a:pt x="445" y="68"/>
                </a:cubicBezTo>
                <a:cubicBezTo>
                  <a:pt x="445" y="68"/>
                  <a:pt x="449" y="70"/>
                  <a:pt x="450" y="71"/>
                </a:cubicBezTo>
                <a:close/>
                <a:moveTo>
                  <a:pt x="438" y="65"/>
                </a:moveTo>
                <a:cubicBezTo>
                  <a:pt x="440" y="66"/>
                  <a:pt x="443" y="67"/>
                  <a:pt x="443" y="67"/>
                </a:cubicBezTo>
                <a:cubicBezTo>
                  <a:pt x="442" y="67"/>
                  <a:pt x="438" y="65"/>
                  <a:pt x="438" y="65"/>
                </a:cubicBezTo>
                <a:close/>
                <a:moveTo>
                  <a:pt x="422" y="60"/>
                </a:moveTo>
                <a:cubicBezTo>
                  <a:pt x="420" y="60"/>
                  <a:pt x="417" y="58"/>
                  <a:pt x="417" y="58"/>
                </a:cubicBezTo>
                <a:cubicBezTo>
                  <a:pt x="418" y="59"/>
                  <a:pt x="421" y="60"/>
                  <a:pt x="422" y="60"/>
                </a:cubicBezTo>
                <a:close/>
                <a:moveTo>
                  <a:pt x="413" y="55"/>
                </a:moveTo>
                <a:cubicBezTo>
                  <a:pt x="410" y="54"/>
                  <a:pt x="405" y="52"/>
                  <a:pt x="404" y="52"/>
                </a:cubicBezTo>
                <a:cubicBezTo>
                  <a:pt x="408" y="53"/>
                  <a:pt x="411" y="54"/>
                  <a:pt x="413" y="55"/>
                </a:cubicBezTo>
                <a:close/>
                <a:moveTo>
                  <a:pt x="366" y="54"/>
                </a:moveTo>
                <a:cubicBezTo>
                  <a:pt x="370" y="55"/>
                  <a:pt x="379" y="56"/>
                  <a:pt x="384" y="57"/>
                </a:cubicBezTo>
                <a:cubicBezTo>
                  <a:pt x="379" y="56"/>
                  <a:pt x="372" y="55"/>
                  <a:pt x="366" y="54"/>
                </a:cubicBezTo>
                <a:close/>
                <a:moveTo>
                  <a:pt x="366" y="49"/>
                </a:moveTo>
                <a:cubicBezTo>
                  <a:pt x="361" y="48"/>
                  <a:pt x="361" y="48"/>
                  <a:pt x="361" y="48"/>
                </a:cubicBezTo>
                <a:cubicBezTo>
                  <a:pt x="359" y="48"/>
                  <a:pt x="347" y="47"/>
                  <a:pt x="348" y="47"/>
                </a:cubicBezTo>
                <a:cubicBezTo>
                  <a:pt x="356" y="47"/>
                  <a:pt x="366" y="49"/>
                  <a:pt x="372" y="50"/>
                </a:cubicBezTo>
                <a:cubicBezTo>
                  <a:pt x="370" y="50"/>
                  <a:pt x="368" y="50"/>
                  <a:pt x="366" y="49"/>
                </a:cubicBezTo>
                <a:close/>
                <a:moveTo>
                  <a:pt x="299" y="46"/>
                </a:moveTo>
                <a:cubicBezTo>
                  <a:pt x="296" y="46"/>
                  <a:pt x="296" y="46"/>
                  <a:pt x="296" y="46"/>
                </a:cubicBezTo>
                <a:cubicBezTo>
                  <a:pt x="296" y="47"/>
                  <a:pt x="296" y="47"/>
                  <a:pt x="297" y="47"/>
                </a:cubicBezTo>
                <a:cubicBezTo>
                  <a:pt x="299" y="46"/>
                  <a:pt x="299" y="46"/>
                  <a:pt x="299" y="46"/>
                </a:cubicBezTo>
                <a:close/>
                <a:moveTo>
                  <a:pt x="264" y="53"/>
                </a:moveTo>
                <a:cubicBezTo>
                  <a:pt x="264" y="53"/>
                  <a:pt x="264" y="53"/>
                  <a:pt x="264" y="53"/>
                </a:cubicBezTo>
                <a:cubicBezTo>
                  <a:pt x="264" y="53"/>
                  <a:pt x="265" y="53"/>
                  <a:pt x="265" y="53"/>
                </a:cubicBezTo>
                <a:cubicBezTo>
                  <a:pt x="265" y="53"/>
                  <a:pt x="265" y="53"/>
                  <a:pt x="265" y="53"/>
                </a:cubicBezTo>
                <a:cubicBezTo>
                  <a:pt x="269" y="52"/>
                  <a:pt x="269" y="52"/>
                  <a:pt x="269" y="52"/>
                </a:cubicBezTo>
                <a:lnTo>
                  <a:pt x="264" y="53"/>
                </a:lnTo>
                <a:close/>
                <a:moveTo>
                  <a:pt x="264" y="53"/>
                </a:moveTo>
                <a:cubicBezTo>
                  <a:pt x="264" y="53"/>
                  <a:pt x="264" y="53"/>
                  <a:pt x="264" y="53"/>
                </a:cubicBezTo>
                <a:cubicBezTo>
                  <a:pt x="264" y="53"/>
                  <a:pt x="264" y="53"/>
                  <a:pt x="264" y="53"/>
                </a:cubicBezTo>
                <a:cubicBezTo>
                  <a:pt x="263" y="53"/>
                  <a:pt x="264" y="53"/>
                  <a:pt x="264" y="53"/>
                </a:cubicBezTo>
                <a:close/>
                <a:moveTo>
                  <a:pt x="264" y="53"/>
                </a:moveTo>
                <a:cubicBezTo>
                  <a:pt x="264" y="53"/>
                  <a:pt x="264" y="53"/>
                  <a:pt x="264" y="53"/>
                </a:cubicBezTo>
                <a:cubicBezTo>
                  <a:pt x="264" y="53"/>
                  <a:pt x="264" y="53"/>
                  <a:pt x="264" y="53"/>
                </a:cubicBezTo>
                <a:cubicBezTo>
                  <a:pt x="264" y="53"/>
                  <a:pt x="264" y="53"/>
                  <a:pt x="264" y="53"/>
                </a:cubicBezTo>
                <a:close/>
                <a:moveTo>
                  <a:pt x="265" y="51"/>
                </a:moveTo>
                <a:cubicBezTo>
                  <a:pt x="264" y="51"/>
                  <a:pt x="264" y="51"/>
                  <a:pt x="264" y="51"/>
                </a:cubicBezTo>
                <a:cubicBezTo>
                  <a:pt x="264" y="51"/>
                  <a:pt x="264" y="51"/>
                  <a:pt x="264" y="51"/>
                </a:cubicBezTo>
                <a:cubicBezTo>
                  <a:pt x="264" y="51"/>
                  <a:pt x="264" y="51"/>
                  <a:pt x="265" y="51"/>
                </a:cubicBezTo>
                <a:cubicBezTo>
                  <a:pt x="265" y="51"/>
                  <a:pt x="265" y="51"/>
                  <a:pt x="265" y="51"/>
                </a:cubicBezTo>
                <a:cubicBezTo>
                  <a:pt x="265" y="51"/>
                  <a:pt x="265" y="51"/>
                  <a:pt x="265" y="50"/>
                </a:cubicBezTo>
                <a:cubicBezTo>
                  <a:pt x="265" y="51"/>
                  <a:pt x="265" y="51"/>
                  <a:pt x="265" y="51"/>
                </a:cubicBezTo>
                <a:close/>
                <a:moveTo>
                  <a:pt x="265" y="57"/>
                </a:moveTo>
                <a:cubicBezTo>
                  <a:pt x="265" y="57"/>
                  <a:pt x="265" y="57"/>
                  <a:pt x="265" y="57"/>
                </a:cubicBezTo>
                <a:cubicBezTo>
                  <a:pt x="265" y="57"/>
                  <a:pt x="265" y="57"/>
                  <a:pt x="265" y="57"/>
                </a:cubicBezTo>
                <a:close/>
                <a:moveTo>
                  <a:pt x="264" y="51"/>
                </a:moveTo>
                <a:cubicBezTo>
                  <a:pt x="264" y="51"/>
                  <a:pt x="264" y="52"/>
                  <a:pt x="264" y="52"/>
                </a:cubicBezTo>
                <a:cubicBezTo>
                  <a:pt x="264" y="52"/>
                  <a:pt x="264" y="52"/>
                  <a:pt x="264" y="51"/>
                </a:cubicBezTo>
                <a:close/>
                <a:moveTo>
                  <a:pt x="264" y="51"/>
                </a:moveTo>
                <a:cubicBezTo>
                  <a:pt x="264" y="51"/>
                  <a:pt x="264" y="51"/>
                  <a:pt x="264" y="51"/>
                </a:cubicBezTo>
                <a:cubicBezTo>
                  <a:pt x="264" y="51"/>
                  <a:pt x="264" y="51"/>
                  <a:pt x="264" y="51"/>
                </a:cubicBezTo>
                <a:close/>
                <a:moveTo>
                  <a:pt x="265" y="58"/>
                </a:moveTo>
                <a:cubicBezTo>
                  <a:pt x="265" y="58"/>
                  <a:pt x="265" y="58"/>
                  <a:pt x="265" y="58"/>
                </a:cubicBezTo>
                <a:cubicBezTo>
                  <a:pt x="265" y="58"/>
                  <a:pt x="265" y="58"/>
                  <a:pt x="265" y="58"/>
                </a:cubicBezTo>
                <a:close/>
                <a:moveTo>
                  <a:pt x="265" y="57"/>
                </a:moveTo>
                <a:cubicBezTo>
                  <a:pt x="264" y="57"/>
                  <a:pt x="264" y="57"/>
                  <a:pt x="264" y="57"/>
                </a:cubicBezTo>
                <a:cubicBezTo>
                  <a:pt x="264" y="57"/>
                  <a:pt x="265" y="57"/>
                  <a:pt x="265" y="57"/>
                </a:cubicBezTo>
                <a:close/>
                <a:moveTo>
                  <a:pt x="263" y="51"/>
                </a:moveTo>
                <a:cubicBezTo>
                  <a:pt x="263" y="51"/>
                  <a:pt x="263" y="51"/>
                  <a:pt x="263" y="51"/>
                </a:cubicBezTo>
                <a:cubicBezTo>
                  <a:pt x="263" y="51"/>
                  <a:pt x="263" y="51"/>
                  <a:pt x="263" y="51"/>
                </a:cubicBezTo>
                <a:close/>
                <a:moveTo>
                  <a:pt x="263" y="54"/>
                </a:moveTo>
                <a:cubicBezTo>
                  <a:pt x="263" y="54"/>
                  <a:pt x="263" y="53"/>
                  <a:pt x="263" y="53"/>
                </a:cubicBezTo>
                <a:cubicBezTo>
                  <a:pt x="263" y="53"/>
                  <a:pt x="263" y="53"/>
                  <a:pt x="263" y="54"/>
                </a:cubicBezTo>
                <a:close/>
                <a:moveTo>
                  <a:pt x="262" y="53"/>
                </a:moveTo>
                <a:cubicBezTo>
                  <a:pt x="263" y="53"/>
                  <a:pt x="263" y="53"/>
                  <a:pt x="263" y="53"/>
                </a:cubicBezTo>
                <a:cubicBezTo>
                  <a:pt x="263" y="53"/>
                  <a:pt x="262" y="53"/>
                  <a:pt x="262" y="53"/>
                </a:cubicBezTo>
                <a:close/>
                <a:moveTo>
                  <a:pt x="262" y="53"/>
                </a:moveTo>
                <a:cubicBezTo>
                  <a:pt x="262" y="52"/>
                  <a:pt x="262" y="53"/>
                  <a:pt x="262" y="53"/>
                </a:cubicBezTo>
                <a:cubicBezTo>
                  <a:pt x="262" y="53"/>
                  <a:pt x="262" y="52"/>
                  <a:pt x="262" y="52"/>
                </a:cubicBezTo>
                <a:cubicBezTo>
                  <a:pt x="262" y="53"/>
                  <a:pt x="262" y="53"/>
                  <a:pt x="262" y="53"/>
                </a:cubicBezTo>
                <a:close/>
                <a:moveTo>
                  <a:pt x="262" y="56"/>
                </a:moveTo>
                <a:cubicBezTo>
                  <a:pt x="263" y="56"/>
                  <a:pt x="262" y="56"/>
                  <a:pt x="262" y="56"/>
                </a:cubicBezTo>
                <a:close/>
                <a:moveTo>
                  <a:pt x="261" y="58"/>
                </a:moveTo>
                <a:cubicBezTo>
                  <a:pt x="262" y="58"/>
                  <a:pt x="262" y="58"/>
                  <a:pt x="262" y="58"/>
                </a:cubicBezTo>
                <a:cubicBezTo>
                  <a:pt x="262" y="58"/>
                  <a:pt x="261" y="58"/>
                  <a:pt x="261" y="58"/>
                </a:cubicBezTo>
                <a:close/>
                <a:moveTo>
                  <a:pt x="262" y="58"/>
                </a:moveTo>
                <a:cubicBezTo>
                  <a:pt x="262" y="58"/>
                  <a:pt x="262" y="58"/>
                  <a:pt x="262" y="58"/>
                </a:cubicBezTo>
                <a:cubicBezTo>
                  <a:pt x="262" y="59"/>
                  <a:pt x="262" y="59"/>
                  <a:pt x="262" y="58"/>
                </a:cubicBezTo>
                <a:close/>
                <a:moveTo>
                  <a:pt x="262" y="61"/>
                </a:moveTo>
                <a:cubicBezTo>
                  <a:pt x="262" y="61"/>
                  <a:pt x="262" y="61"/>
                  <a:pt x="262" y="61"/>
                </a:cubicBezTo>
                <a:cubicBezTo>
                  <a:pt x="262" y="61"/>
                  <a:pt x="262" y="61"/>
                  <a:pt x="262" y="61"/>
                </a:cubicBezTo>
                <a:close/>
                <a:moveTo>
                  <a:pt x="261" y="61"/>
                </a:moveTo>
                <a:cubicBezTo>
                  <a:pt x="260" y="61"/>
                  <a:pt x="260" y="61"/>
                  <a:pt x="261" y="61"/>
                </a:cubicBezTo>
                <a:close/>
                <a:moveTo>
                  <a:pt x="339" y="54"/>
                </a:moveTo>
                <a:cubicBezTo>
                  <a:pt x="334" y="54"/>
                  <a:pt x="330" y="54"/>
                  <a:pt x="326" y="54"/>
                </a:cubicBezTo>
                <a:cubicBezTo>
                  <a:pt x="329" y="54"/>
                  <a:pt x="333" y="54"/>
                  <a:pt x="336" y="54"/>
                </a:cubicBezTo>
                <a:cubicBezTo>
                  <a:pt x="336" y="54"/>
                  <a:pt x="338" y="54"/>
                  <a:pt x="339" y="54"/>
                </a:cubicBezTo>
                <a:close/>
                <a:moveTo>
                  <a:pt x="263" y="56"/>
                </a:moveTo>
                <a:cubicBezTo>
                  <a:pt x="264" y="56"/>
                  <a:pt x="264" y="56"/>
                  <a:pt x="264" y="56"/>
                </a:cubicBezTo>
                <a:cubicBezTo>
                  <a:pt x="264" y="56"/>
                  <a:pt x="264" y="56"/>
                  <a:pt x="264" y="56"/>
                </a:cubicBezTo>
                <a:cubicBezTo>
                  <a:pt x="264" y="56"/>
                  <a:pt x="265" y="56"/>
                  <a:pt x="265" y="56"/>
                </a:cubicBezTo>
                <a:cubicBezTo>
                  <a:pt x="265" y="56"/>
                  <a:pt x="265" y="56"/>
                  <a:pt x="265" y="56"/>
                </a:cubicBezTo>
                <a:cubicBezTo>
                  <a:pt x="265" y="56"/>
                  <a:pt x="265" y="56"/>
                  <a:pt x="265" y="56"/>
                </a:cubicBezTo>
                <a:cubicBezTo>
                  <a:pt x="265" y="56"/>
                  <a:pt x="265" y="56"/>
                  <a:pt x="265" y="56"/>
                </a:cubicBezTo>
                <a:cubicBezTo>
                  <a:pt x="265" y="56"/>
                  <a:pt x="265" y="56"/>
                  <a:pt x="265" y="55"/>
                </a:cubicBezTo>
                <a:cubicBezTo>
                  <a:pt x="265" y="56"/>
                  <a:pt x="264" y="56"/>
                  <a:pt x="263" y="56"/>
                </a:cubicBezTo>
                <a:close/>
                <a:moveTo>
                  <a:pt x="264" y="52"/>
                </a:moveTo>
                <a:cubicBezTo>
                  <a:pt x="264" y="52"/>
                  <a:pt x="264" y="52"/>
                  <a:pt x="264" y="52"/>
                </a:cubicBezTo>
                <a:cubicBezTo>
                  <a:pt x="264" y="52"/>
                  <a:pt x="263" y="52"/>
                  <a:pt x="263" y="52"/>
                </a:cubicBezTo>
                <a:cubicBezTo>
                  <a:pt x="263" y="52"/>
                  <a:pt x="264" y="52"/>
                  <a:pt x="264" y="52"/>
                </a:cubicBezTo>
                <a:close/>
                <a:moveTo>
                  <a:pt x="261" y="53"/>
                </a:moveTo>
                <a:cubicBezTo>
                  <a:pt x="261" y="52"/>
                  <a:pt x="261" y="52"/>
                  <a:pt x="260" y="52"/>
                </a:cubicBezTo>
                <a:cubicBezTo>
                  <a:pt x="260" y="53"/>
                  <a:pt x="259" y="53"/>
                  <a:pt x="259" y="53"/>
                </a:cubicBezTo>
                <a:cubicBezTo>
                  <a:pt x="259" y="53"/>
                  <a:pt x="260" y="53"/>
                  <a:pt x="260" y="53"/>
                </a:cubicBezTo>
                <a:cubicBezTo>
                  <a:pt x="260" y="53"/>
                  <a:pt x="260" y="53"/>
                  <a:pt x="260" y="53"/>
                </a:cubicBezTo>
                <a:cubicBezTo>
                  <a:pt x="261" y="53"/>
                  <a:pt x="261" y="53"/>
                  <a:pt x="262" y="52"/>
                </a:cubicBezTo>
                <a:cubicBezTo>
                  <a:pt x="262" y="52"/>
                  <a:pt x="262" y="52"/>
                  <a:pt x="262" y="52"/>
                </a:cubicBezTo>
                <a:cubicBezTo>
                  <a:pt x="262" y="52"/>
                  <a:pt x="263" y="52"/>
                  <a:pt x="263" y="52"/>
                </a:cubicBezTo>
                <a:cubicBezTo>
                  <a:pt x="262" y="52"/>
                  <a:pt x="262" y="52"/>
                  <a:pt x="261" y="53"/>
                </a:cubicBezTo>
                <a:close/>
                <a:moveTo>
                  <a:pt x="262" y="59"/>
                </a:moveTo>
                <a:cubicBezTo>
                  <a:pt x="262" y="59"/>
                  <a:pt x="262" y="59"/>
                  <a:pt x="262" y="59"/>
                </a:cubicBezTo>
                <a:cubicBezTo>
                  <a:pt x="262" y="59"/>
                  <a:pt x="262" y="59"/>
                  <a:pt x="262" y="59"/>
                </a:cubicBezTo>
                <a:close/>
                <a:moveTo>
                  <a:pt x="500" y="148"/>
                </a:moveTo>
                <a:cubicBezTo>
                  <a:pt x="498" y="158"/>
                  <a:pt x="496" y="166"/>
                  <a:pt x="494" y="169"/>
                </a:cubicBezTo>
                <a:cubicBezTo>
                  <a:pt x="493" y="172"/>
                  <a:pt x="495" y="168"/>
                  <a:pt x="494" y="170"/>
                </a:cubicBezTo>
                <a:cubicBezTo>
                  <a:pt x="493" y="174"/>
                  <a:pt x="490" y="181"/>
                  <a:pt x="488" y="184"/>
                </a:cubicBezTo>
                <a:cubicBezTo>
                  <a:pt x="486" y="189"/>
                  <a:pt x="483" y="194"/>
                  <a:pt x="480" y="199"/>
                </a:cubicBezTo>
                <a:cubicBezTo>
                  <a:pt x="478" y="202"/>
                  <a:pt x="477" y="204"/>
                  <a:pt x="475" y="206"/>
                </a:cubicBezTo>
                <a:cubicBezTo>
                  <a:pt x="470" y="212"/>
                  <a:pt x="470" y="212"/>
                  <a:pt x="470" y="212"/>
                </a:cubicBezTo>
                <a:cubicBezTo>
                  <a:pt x="469" y="214"/>
                  <a:pt x="466" y="216"/>
                  <a:pt x="465" y="217"/>
                </a:cubicBezTo>
                <a:cubicBezTo>
                  <a:pt x="462" y="221"/>
                  <a:pt x="456" y="228"/>
                  <a:pt x="452" y="232"/>
                </a:cubicBezTo>
                <a:cubicBezTo>
                  <a:pt x="438" y="245"/>
                  <a:pt x="422" y="256"/>
                  <a:pt x="405" y="264"/>
                </a:cubicBezTo>
                <a:cubicBezTo>
                  <a:pt x="387" y="272"/>
                  <a:pt x="369" y="278"/>
                  <a:pt x="351" y="284"/>
                </a:cubicBezTo>
                <a:cubicBezTo>
                  <a:pt x="314" y="295"/>
                  <a:pt x="277" y="301"/>
                  <a:pt x="239" y="304"/>
                </a:cubicBezTo>
                <a:cubicBezTo>
                  <a:pt x="221" y="305"/>
                  <a:pt x="200" y="305"/>
                  <a:pt x="183" y="305"/>
                </a:cubicBezTo>
                <a:cubicBezTo>
                  <a:pt x="177" y="304"/>
                  <a:pt x="172" y="304"/>
                  <a:pt x="167" y="304"/>
                </a:cubicBezTo>
                <a:cubicBezTo>
                  <a:pt x="155" y="303"/>
                  <a:pt x="142" y="302"/>
                  <a:pt x="129" y="301"/>
                </a:cubicBezTo>
                <a:cubicBezTo>
                  <a:pt x="116" y="299"/>
                  <a:pt x="103" y="298"/>
                  <a:pt x="93" y="296"/>
                </a:cubicBezTo>
                <a:cubicBezTo>
                  <a:pt x="77" y="292"/>
                  <a:pt x="61" y="288"/>
                  <a:pt x="45" y="280"/>
                </a:cubicBezTo>
                <a:cubicBezTo>
                  <a:pt x="38" y="277"/>
                  <a:pt x="32" y="273"/>
                  <a:pt x="27" y="269"/>
                </a:cubicBezTo>
                <a:cubicBezTo>
                  <a:pt x="24" y="268"/>
                  <a:pt x="22" y="266"/>
                  <a:pt x="20" y="264"/>
                </a:cubicBezTo>
                <a:cubicBezTo>
                  <a:pt x="11" y="256"/>
                  <a:pt x="4" y="244"/>
                  <a:pt x="2" y="232"/>
                </a:cubicBezTo>
                <a:cubicBezTo>
                  <a:pt x="1" y="225"/>
                  <a:pt x="0" y="219"/>
                  <a:pt x="0" y="213"/>
                </a:cubicBezTo>
                <a:cubicBezTo>
                  <a:pt x="0" y="203"/>
                  <a:pt x="2" y="191"/>
                  <a:pt x="6" y="180"/>
                </a:cubicBezTo>
                <a:cubicBezTo>
                  <a:pt x="10" y="169"/>
                  <a:pt x="16" y="158"/>
                  <a:pt x="22" y="148"/>
                </a:cubicBezTo>
                <a:cubicBezTo>
                  <a:pt x="25" y="143"/>
                  <a:pt x="29" y="139"/>
                  <a:pt x="32" y="134"/>
                </a:cubicBezTo>
                <a:cubicBezTo>
                  <a:pt x="34" y="132"/>
                  <a:pt x="36" y="130"/>
                  <a:pt x="38" y="127"/>
                </a:cubicBezTo>
                <a:cubicBezTo>
                  <a:pt x="44" y="119"/>
                  <a:pt x="54" y="109"/>
                  <a:pt x="61" y="102"/>
                </a:cubicBezTo>
                <a:cubicBezTo>
                  <a:pt x="65" y="98"/>
                  <a:pt x="69" y="95"/>
                  <a:pt x="74" y="91"/>
                </a:cubicBezTo>
                <a:cubicBezTo>
                  <a:pt x="83" y="83"/>
                  <a:pt x="92" y="76"/>
                  <a:pt x="100" y="70"/>
                </a:cubicBezTo>
                <a:cubicBezTo>
                  <a:pt x="111" y="62"/>
                  <a:pt x="128" y="52"/>
                  <a:pt x="143" y="45"/>
                </a:cubicBezTo>
                <a:cubicBezTo>
                  <a:pt x="144" y="44"/>
                  <a:pt x="144" y="44"/>
                  <a:pt x="144" y="44"/>
                </a:cubicBezTo>
                <a:cubicBezTo>
                  <a:pt x="155" y="39"/>
                  <a:pt x="166" y="33"/>
                  <a:pt x="177" y="29"/>
                </a:cubicBezTo>
                <a:cubicBezTo>
                  <a:pt x="179" y="29"/>
                  <a:pt x="179" y="29"/>
                  <a:pt x="180" y="28"/>
                </a:cubicBezTo>
                <a:cubicBezTo>
                  <a:pt x="194" y="23"/>
                  <a:pt x="194" y="23"/>
                  <a:pt x="194" y="23"/>
                </a:cubicBezTo>
                <a:cubicBezTo>
                  <a:pt x="215" y="16"/>
                  <a:pt x="231" y="12"/>
                  <a:pt x="249" y="9"/>
                </a:cubicBezTo>
                <a:cubicBezTo>
                  <a:pt x="259" y="6"/>
                  <a:pt x="271" y="5"/>
                  <a:pt x="281" y="3"/>
                </a:cubicBezTo>
                <a:cubicBezTo>
                  <a:pt x="284" y="3"/>
                  <a:pt x="287" y="2"/>
                  <a:pt x="290" y="2"/>
                </a:cubicBezTo>
                <a:cubicBezTo>
                  <a:pt x="293" y="2"/>
                  <a:pt x="295" y="2"/>
                  <a:pt x="297" y="1"/>
                </a:cubicBezTo>
                <a:cubicBezTo>
                  <a:pt x="304" y="1"/>
                  <a:pt x="304" y="1"/>
                  <a:pt x="304" y="1"/>
                </a:cubicBezTo>
                <a:cubicBezTo>
                  <a:pt x="307" y="1"/>
                  <a:pt x="311" y="0"/>
                  <a:pt x="314" y="0"/>
                </a:cubicBezTo>
                <a:cubicBezTo>
                  <a:pt x="318" y="0"/>
                  <a:pt x="321" y="0"/>
                  <a:pt x="324" y="0"/>
                </a:cubicBezTo>
                <a:cubicBezTo>
                  <a:pt x="327" y="0"/>
                  <a:pt x="331" y="0"/>
                  <a:pt x="334" y="0"/>
                </a:cubicBezTo>
                <a:cubicBezTo>
                  <a:pt x="343" y="0"/>
                  <a:pt x="351" y="0"/>
                  <a:pt x="361" y="1"/>
                </a:cubicBezTo>
                <a:cubicBezTo>
                  <a:pt x="368" y="2"/>
                  <a:pt x="376" y="2"/>
                  <a:pt x="384" y="4"/>
                </a:cubicBezTo>
                <a:cubicBezTo>
                  <a:pt x="389" y="4"/>
                  <a:pt x="394" y="5"/>
                  <a:pt x="398" y="6"/>
                </a:cubicBezTo>
                <a:cubicBezTo>
                  <a:pt x="400" y="7"/>
                  <a:pt x="403" y="8"/>
                  <a:pt x="405" y="8"/>
                </a:cubicBezTo>
                <a:cubicBezTo>
                  <a:pt x="408" y="9"/>
                  <a:pt x="410" y="10"/>
                  <a:pt x="413" y="11"/>
                </a:cubicBezTo>
                <a:cubicBezTo>
                  <a:pt x="415" y="11"/>
                  <a:pt x="415" y="11"/>
                  <a:pt x="415" y="11"/>
                </a:cubicBezTo>
                <a:cubicBezTo>
                  <a:pt x="415" y="11"/>
                  <a:pt x="415" y="11"/>
                  <a:pt x="415" y="11"/>
                </a:cubicBezTo>
                <a:cubicBezTo>
                  <a:pt x="415" y="11"/>
                  <a:pt x="415" y="11"/>
                  <a:pt x="415" y="11"/>
                </a:cubicBezTo>
                <a:cubicBezTo>
                  <a:pt x="416" y="11"/>
                  <a:pt x="416" y="11"/>
                  <a:pt x="416" y="12"/>
                </a:cubicBezTo>
                <a:cubicBezTo>
                  <a:pt x="417" y="12"/>
                  <a:pt x="419" y="13"/>
                  <a:pt x="420" y="12"/>
                </a:cubicBezTo>
                <a:cubicBezTo>
                  <a:pt x="420" y="12"/>
                  <a:pt x="420" y="12"/>
                  <a:pt x="420" y="12"/>
                </a:cubicBezTo>
                <a:cubicBezTo>
                  <a:pt x="421" y="12"/>
                  <a:pt x="421" y="12"/>
                  <a:pt x="421" y="12"/>
                </a:cubicBezTo>
                <a:cubicBezTo>
                  <a:pt x="421" y="13"/>
                  <a:pt x="422" y="13"/>
                  <a:pt x="423" y="13"/>
                </a:cubicBezTo>
                <a:cubicBezTo>
                  <a:pt x="423" y="13"/>
                  <a:pt x="423" y="13"/>
                  <a:pt x="423" y="13"/>
                </a:cubicBezTo>
                <a:cubicBezTo>
                  <a:pt x="424" y="13"/>
                  <a:pt x="424" y="14"/>
                  <a:pt x="424" y="14"/>
                </a:cubicBezTo>
                <a:cubicBezTo>
                  <a:pt x="425" y="14"/>
                  <a:pt x="425" y="14"/>
                  <a:pt x="425" y="14"/>
                </a:cubicBezTo>
                <a:cubicBezTo>
                  <a:pt x="426" y="14"/>
                  <a:pt x="426" y="14"/>
                  <a:pt x="426" y="15"/>
                </a:cubicBezTo>
                <a:cubicBezTo>
                  <a:pt x="426" y="15"/>
                  <a:pt x="426" y="15"/>
                  <a:pt x="426" y="15"/>
                </a:cubicBezTo>
                <a:cubicBezTo>
                  <a:pt x="426" y="15"/>
                  <a:pt x="427" y="16"/>
                  <a:pt x="428" y="16"/>
                </a:cubicBezTo>
                <a:cubicBezTo>
                  <a:pt x="428" y="17"/>
                  <a:pt x="429" y="17"/>
                  <a:pt x="429" y="17"/>
                </a:cubicBezTo>
                <a:cubicBezTo>
                  <a:pt x="430" y="17"/>
                  <a:pt x="430" y="19"/>
                  <a:pt x="431" y="19"/>
                </a:cubicBezTo>
                <a:cubicBezTo>
                  <a:pt x="430" y="20"/>
                  <a:pt x="431" y="20"/>
                  <a:pt x="431" y="20"/>
                </a:cubicBezTo>
                <a:cubicBezTo>
                  <a:pt x="431" y="20"/>
                  <a:pt x="431" y="21"/>
                  <a:pt x="431" y="21"/>
                </a:cubicBezTo>
                <a:cubicBezTo>
                  <a:pt x="431" y="21"/>
                  <a:pt x="431" y="22"/>
                  <a:pt x="431" y="22"/>
                </a:cubicBezTo>
                <a:cubicBezTo>
                  <a:pt x="431" y="22"/>
                  <a:pt x="431" y="23"/>
                  <a:pt x="431" y="23"/>
                </a:cubicBezTo>
                <a:cubicBezTo>
                  <a:pt x="431" y="23"/>
                  <a:pt x="432" y="24"/>
                  <a:pt x="432" y="24"/>
                </a:cubicBezTo>
                <a:cubicBezTo>
                  <a:pt x="432" y="25"/>
                  <a:pt x="431" y="25"/>
                  <a:pt x="431" y="26"/>
                </a:cubicBezTo>
                <a:cubicBezTo>
                  <a:pt x="431" y="27"/>
                  <a:pt x="430" y="28"/>
                  <a:pt x="430" y="29"/>
                </a:cubicBezTo>
                <a:cubicBezTo>
                  <a:pt x="430" y="29"/>
                  <a:pt x="430" y="29"/>
                  <a:pt x="430" y="29"/>
                </a:cubicBezTo>
                <a:cubicBezTo>
                  <a:pt x="429" y="29"/>
                  <a:pt x="429" y="30"/>
                  <a:pt x="428" y="30"/>
                </a:cubicBezTo>
                <a:cubicBezTo>
                  <a:pt x="428" y="30"/>
                  <a:pt x="428" y="30"/>
                  <a:pt x="428" y="31"/>
                </a:cubicBezTo>
                <a:cubicBezTo>
                  <a:pt x="427" y="31"/>
                  <a:pt x="427" y="31"/>
                  <a:pt x="427" y="31"/>
                </a:cubicBezTo>
                <a:cubicBezTo>
                  <a:pt x="426" y="31"/>
                  <a:pt x="424" y="32"/>
                  <a:pt x="423" y="32"/>
                </a:cubicBezTo>
                <a:cubicBezTo>
                  <a:pt x="423" y="32"/>
                  <a:pt x="423" y="32"/>
                  <a:pt x="423" y="32"/>
                </a:cubicBezTo>
                <a:cubicBezTo>
                  <a:pt x="422" y="32"/>
                  <a:pt x="422" y="32"/>
                  <a:pt x="421" y="32"/>
                </a:cubicBezTo>
                <a:cubicBezTo>
                  <a:pt x="421" y="33"/>
                  <a:pt x="420" y="32"/>
                  <a:pt x="420" y="32"/>
                </a:cubicBezTo>
                <a:cubicBezTo>
                  <a:pt x="420" y="32"/>
                  <a:pt x="419" y="32"/>
                  <a:pt x="419" y="32"/>
                </a:cubicBezTo>
                <a:cubicBezTo>
                  <a:pt x="419" y="32"/>
                  <a:pt x="418" y="32"/>
                  <a:pt x="418" y="32"/>
                </a:cubicBezTo>
                <a:cubicBezTo>
                  <a:pt x="417" y="32"/>
                  <a:pt x="417" y="31"/>
                  <a:pt x="416" y="31"/>
                </a:cubicBezTo>
                <a:cubicBezTo>
                  <a:pt x="416" y="31"/>
                  <a:pt x="416" y="31"/>
                  <a:pt x="416" y="31"/>
                </a:cubicBezTo>
                <a:cubicBezTo>
                  <a:pt x="415" y="31"/>
                  <a:pt x="415" y="30"/>
                  <a:pt x="415" y="30"/>
                </a:cubicBezTo>
                <a:cubicBezTo>
                  <a:pt x="415" y="30"/>
                  <a:pt x="415" y="30"/>
                  <a:pt x="414" y="30"/>
                </a:cubicBezTo>
                <a:cubicBezTo>
                  <a:pt x="414" y="29"/>
                  <a:pt x="415" y="29"/>
                  <a:pt x="414" y="29"/>
                </a:cubicBezTo>
                <a:cubicBezTo>
                  <a:pt x="414" y="28"/>
                  <a:pt x="413" y="30"/>
                  <a:pt x="413" y="29"/>
                </a:cubicBezTo>
                <a:cubicBezTo>
                  <a:pt x="413" y="28"/>
                  <a:pt x="412" y="28"/>
                  <a:pt x="411" y="27"/>
                </a:cubicBezTo>
                <a:cubicBezTo>
                  <a:pt x="410" y="27"/>
                  <a:pt x="410" y="27"/>
                  <a:pt x="410" y="27"/>
                </a:cubicBezTo>
                <a:cubicBezTo>
                  <a:pt x="410" y="27"/>
                  <a:pt x="410" y="27"/>
                  <a:pt x="410" y="27"/>
                </a:cubicBezTo>
                <a:cubicBezTo>
                  <a:pt x="410" y="27"/>
                  <a:pt x="410" y="27"/>
                  <a:pt x="410" y="27"/>
                </a:cubicBezTo>
                <a:cubicBezTo>
                  <a:pt x="408" y="26"/>
                  <a:pt x="408" y="26"/>
                  <a:pt x="408" y="26"/>
                </a:cubicBezTo>
                <a:cubicBezTo>
                  <a:pt x="407" y="26"/>
                  <a:pt x="407" y="26"/>
                  <a:pt x="407" y="26"/>
                </a:cubicBezTo>
                <a:cubicBezTo>
                  <a:pt x="399" y="23"/>
                  <a:pt x="390" y="21"/>
                  <a:pt x="383" y="20"/>
                </a:cubicBezTo>
                <a:cubicBezTo>
                  <a:pt x="376" y="19"/>
                  <a:pt x="370" y="18"/>
                  <a:pt x="363" y="17"/>
                </a:cubicBezTo>
                <a:cubicBezTo>
                  <a:pt x="342" y="15"/>
                  <a:pt x="321" y="16"/>
                  <a:pt x="300" y="17"/>
                </a:cubicBezTo>
                <a:cubicBezTo>
                  <a:pt x="288" y="18"/>
                  <a:pt x="273" y="20"/>
                  <a:pt x="262" y="22"/>
                </a:cubicBezTo>
                <a:cubicBezTo>
                  <a:pt x="249" y="24"/>
                  <a:pt x="236" y="27"/>
                  <a:pt x="224" y="30"/>
                </a:cubicBezTo>
                <a:cubicBezTo>
                  <a:pt x="217" y="32"/>
                  <a:pt x="210" y="34"/>
                  <a:pt x="203" y="36"/>
                </a:cubicBezTo>
                <a:cubicBezTo>
                  <a:pt x="196" y="38"/>
                  <a:pt x="196" y="38"/>
                  <a:pt x="196" y="38"/>
                </a:cubicBezTo>
                <a:cubicBezTo>
                  <a:pt x="190" y="41"/>
                  <a:pt x="183" y="43"/>
                  <a:pt x="176" y="46"/>
                </a:cubicBezTo>
                <a:cubicBezTo>
                  <a:pt x="170" y="49"/>
                  <a:pt x="164" y="51"/>
                  <a:pt x="157" y="54"/>
                </a:cubicBezTo>
                <a:cubicBezTo>
                  <a:pt x="148" y="58"/>
                  <a:pt x="138" y="64"/>
                  <a:pt x="127" y="70"/>
                </a:cubicBezTo>
                <a:cubicBezTo>
                  <a:pt x="117" y="77"/>
                  <a:pt x="106" y="84"/>
                  <a:pt x="96" y="92"/>
                </a:cubicBezTo>
                <a:cubicBezTo>
                  <a:pt x="93" y="94"/>
                  <a:pt x="93" y="94"/>
                  <a:pt x="93" y="94"/>
                </a:cubicBezTo>
                <a:cubicBezTo>
                  <a:pt x="80" y="104"/>
                  <a:pt x="69" y="115"/>
                  <a:pt x="59" y="125"/>
                </a:cubicBezTo>
                <a:cubicBezTo>
                  <a:pt x="47" y="138"/>
                  <a:pt x="34" y="155"/>
                  <a:pt x="26" y="171"/>
                </a:cubicBezTo>
                <a:cubicBezTo>
                  <a:pt x="19" y="186"/>
                  <a:pt x="14" y="201"/>
                  <a:pt x="14" y="217"/>
                </a:cubicBezTo>
                <a:cubicBezTo>
                  <a:pt x="15" y="222"/>
                  <a:pt x="15" y="229"/>
                  <a:pt x="17" y="234"/>
                </a:cubicBezTo>
                <a:cubicBezTo>
                  <a:pt x="19" y="239"/>
                  <a:pt x="22" y="244"/>
                  <a:pt x="26" y="249"/>
                </a:cubicBezTo>
                <a:cubicBezTo>
                  <a:pt x="28" y="252"/>
                  <a:pt x="31" y="255"/>
                  <a:pt x="35" y="258"/>
                </a:cubicBezTo>
                <a:cubicBezTo>
                  <a:pt x="40" y="261"/>
                  <a:pt x="45" y="264"/>
                  <a:pt x="51" y="267"/>
                </a:cubicBezTo>
                <a:cubicBezTo>
                  <a:pt x="61" y="272"/>
                  <a:pt x="72" y="276"/>
                  <a:pt x="84" y="279"/>
                </a:cubicBezTo>
                <a:cubicBezTo>
                  <a:pt x="95" y="282"/>
                  <a:pt x="106" y="284"/>
                  <a:pt x="117" y="285"/>
                </a:cubicBezTo>
                <a:cubicBezTo>
                  <a:pt x="121" y="286"/>
                  <a:pt x="125" y="286"/>
                  <a:pt x="129" y="287"/>
                </a:cubicBezTo>
                <a:cubicBezTo>
                  <a:pt x="131" y="287"/>
                  <a:pt x="134" y="287"/>
                  <a:pt x="137" y="287"/>
                </a:cubicBezTo>
                <a:cubicBezTo>
                  <a:pt x="150" y="289"/>
                  <a:pt x="168" y="290"/>
                  <a:pt x="184" y="291"/>
                </a:cubicBezTo>
                <a:cubicBezTo>
                  <a:pt x="206" y="291"/>
                  <a:pt x="227" y="291"/>
                  <a:pt x="251" y="289"/>
                </a:cubicBezTo>
                <a:cubicBezTo>
                  <a:pt x="268" y="287"/>
                  <a:pt x="287" y="285"/>
                  <a:pt x="306" y="281"/>
                </a:cubicBezTo>
                <a:cubicBezTo>
                  <a:pt x="331" y="276"/>
                  <a:pt x="357" y="268"/>
                  <a:pt x="381" y="259"/>
                </a:cubicBezTo>
                <a:cubicBezTo>
                  <a:pt x="395" y="254"/>
                  <a:pt x="407" y="248"/>
                  <a:pt x="419" y="241"/>
                </a:cubicBezTo>
                <a:cubicBezTo>
                  <a:pt x="430" y="233"/>
                  <a:pt x="440" y="224"/>
                  <a:pt x="449" y="215"/>
                </a:cubicBezTo>
                <a:cubicBezTo>
                  <a:pt x="450" y="214"/>
                  <a:pt x="451" y="213"/>
                  <a:pt x="453" y="211"/>
                </a:cubicBezTo>
                <a:cubicBezTo>
                  <a:pt x="455" y="209"/>
                  <a:pt x="454" y="210"/>
                  <a:pt x="456" y="207"/>
                </a:cubicBezTo>
                <a:cubicBezTo>
                  <a:pt x="458" y="205"/>
                  <a:pt x="457" y="207"/>
                  <a:pt x="458" y="205"/>
                </a:cubicBezTo>
                <a:cubicBezTo>
                  <a:pt x="464" y="198"/>
                  <a:pt x="464" y="198"/>
                  <a:pt x="464" y="198"/>
                </a:cubicBezTo>
                <a:cubicBezTo>
                  <a:pt x="465" y="197"/>
                  <a:pt x="466" y="196"/>
                  <a:pt x="467" y="195"/>
                </a:cubicBezTo>
                <a:cubicBezTo>
                  <a:pt x="467" y="194"/>
                  <a:pt x="468" y="193"/>
                  <a:pt x="469" y="192"/>
                </a:cubicBezTo>
                <a:cubicBezTo>
                  <a:pt x="472" y="187"/>
                  <a:pt x="475" y="182"/>
                  <a:pt x="477" y="177"/>
                </a:cubicBezTo>
                <a:cubicBezTo>
                  <a:pt x="482" y="167"/>
                  <a:pt x="486" y="156"/>
                  <a:pt x="487" y="146"/>
                </a:cubicBezTo>
                <a:cubicBezTo>
                  <a:pt x="487" y="143"/>
                  <a:pt x="487" y="146"/>
                  <a:pt x="488" y="144"/>
                </a:cubicBezTo>
                <a:cubicBezTo>
                  <a:pt x="488" y="142"/>
                  <a:pt x="488" y="141"/>
                  <a:pt x="487" y="139"/>
                </a:cubicBezTo>
                <a:cubicBezTo>
                  <a:pt x="487" y="137"/>
                  <a:pt x="487" y="136"/>
                  <a:pt x="487" y="134"/>
                </a:cubicBezTo>
                <a:cubicBezTo>
                  <a:pt x="487" y="130"/>
                  <a:pt x="486" y="126"/>
                  <a:pt x="485" y="123"/>
                </a:cubicBezTo>
                <a:cubicBezTo>
                  <a:pt x="483" y="115"/>
                  <a:pt x="480" y="108"/>
                  <a:pt x="475" y="103"/>
                </a:cubicBezTo>
                <a:cubicBezTo>
                  <a:pt x="472" y="98"/>
                  <a:pt x="467" y="94"/>
                  <a:pt x="462" y="91"/>
                </a:cubicBezTo>
                <a:cubicBezTo>
                  <a:pt x="460" y="90"/>
                  <a:pt x="461" y="90"/>
                  <a:pt x="460" y="90"/>
                </a:cubicBezTo>
                <a:cubicBezTo>
                  <a:pt x="458" y="89"/>
                  <a:pt x="459" y="89"/>
                  <a:pt x="458" y="88"/>
                </a:cubicBezTo>
                <a:cubicBezTo>
                  <a:pt x="456" y="87"/>
                  <a:pt x="456" y="87"/>
                  <a:pt x="456" y="87"/>
                </a:cubicBezTo>
                <a:cubicBezTo>
                  <a:pt x="453" y="86"/>
                  <a:pt x="453" y="86"/>
                  <a:pt x="453" y="86"/>
                </a:cubicBezTo>
                <a:cubicBezTo>
                  <a:pt x="439" y="78"/>
                  <a:pt x="424" y="72"/>
                  <a:pt x="409" y="67"/>
                </a:cubicBezTo>
                <a:cubicBezTo>
                  <a:pt x="406" y="66"/>
                  <a:pt x="406" y="66"/>
                  <a:pt x="402" y="64"/>
                </a:cubicBezTo>
                <a:cubicBezTo>
                  <a:pt x="398" y="63"/>
                  <a:pt x="399" y="63"/>
                  <a:pt x="396" y="63"/>
                </a:cubicBezTo>
                <a:cubicBezTo>
                  <a:pt x="395" y="63"/>
                  <a:pt x="392" y="61"/>
                  <a:pt x="391" y="61"/>
                </a:cubicBezTo>
                <a:cubicBezTo>
                  <a:pt x="390" y="61"/>
                  <a:pt x="391" y="61"/>
                  <a:pt x="391" y="61"/>
                </a:cubicBezTo>
                <a:cubicBezTo>
                  <a:pt x="388" y="60"/>
                  <a:pt x="378" y="58"/>
                  <a:pt x="373" y="57"/>
                </a:cubicBezTo>
                <a:cubicBezTo>
                  <a:pt x="366" y="56"/>
                  <a:pt x="358" y="54"/>
                  <a:pt x="350" y="53"/>
                </a:cubicBezTo>
                <a:cubicBezTo>
                  <a:pt x="358" y="54"/>
                  <a:pt x="365" y="55"/>
                  <a:pt x="367" y="55"/>
                </a:cubicBezTo>
                <a:cubicBezTo>
                  <a:pt x="359" y="53"/>
                  <a:pt x="344" y="52"/>
                  <a:pt x="336" y="51"/>
                </a:cubicBezTo>
                <a:cubicBezTo>
                  <a:pt x="318" y="50"/>
                  <a:pt x="294" y="52"/>
                  <a:pt x="273" y="56"/>
                </a:cubicBezTo>
                <a:cubicBezTo>
                  <a:pt x="272" y="56"/>
                  <a:pt x="271" y="56"/>
                  <a:pt x="271" y="56"/>
                </a:cubicBezTo>
                <a:cubicBezTo>
                  <a:pt x="265" y="57"/>
                  <a:pt x="265" y="57"/>
                  <a:pt x="265" y="57"/>
                </a:cubicBezTo>
                <a:cubicBezTo>
                  <a:pt x="264" y="58"/>
                  <a:pt x="264" y="58"/>
                  <a:pt x="264" y="58"/>
                </a:cubicBezTo>
                <a:cubicBezTo>
                  <a:pt x="264" y="58"/>
                  <a:pt x="263" y="58"/>
                  <a:pt x="262" y="58"/>
                </a:cubicBezTo>
                <a:cubicBezTo>
                  <a:pt x="264" y="58"/>
                  <a:pt x="264" y="58"/>
                  <a:pt x="264" y="58"/>
                </a:cubicBezTo>
                <a:cubicBezTo>
                  <a:pt x="265" y="57"/>
                  <a:pt x="265" y="57"/>
                  <a:pt x="265" y="57"/>
                </a:cubicBezTo>
                <a:cubicBezTo>
                  <a:pt x="266" y="57"/>
                  <a:pt x="266" y="57"/>
                  <a:pt x="266" y="57"/>
                </a:cubicBezTo>
                <a:cubicBezTo>
                  <a:pt x="266" y="57"/>
                  <a:pt x="266" y="57"/>
                  <a:pt x="266" y="57"/>
                </a:cubicBezTo>
                <a:cubicBezTo>
                  <a:pt x="267" y="57"/>
                  <a:pt x="267" y="57"/>
                  <a:pt x="267" y="57"/>
                </a:cubicBezTo>
                <a:cubicBezTo>
                  <a:pt x="288" y="53"/>
                  <a:pt x="309" y="50"/>
                  <a:pt x="330" y="51"/>
                </a:cubicBezTo>
                <a:cubicBezTo>
                  <a:pt x="335" y="51"/>
                  <a:pt x="343" y="51"/>
                  <a:pt x="352" y="52"/>
                </a:cubicBezTo>
                <a:cubicBezTo>
                  <a:pt x="362" y="53"/>
                  <a:pt x="371" y="55"/>
                  <a:pt x="378" y="57"/>
                </a:cubicBezTo>
                <a:cubicBezTo>
                  <a:pt x="387" y="58"/>
                  <a:pt x="391" y="59"/>
                  <a:pt x="387" y="58"/>
                </a:cubicBezTo>
                <a:cubicBezTo>
                  <a:pt x="376" y="55"/>
                  <a:pt x="367" y="53"/>
                  <a:pt x="356" y="52"/>
                </a:cubicBezTo>
                <a:cubicBezTo>
                  <a:pt x="354" y="51"/>
                  <a:pt x="352" y="51"/>
                  <a:pt x="355" y="51"/>
                </a:cubicBezTo>
                <a:cubicBezTo>
                  <a:pt x="377" y="53"/>
                  <a:pt x="401" y="60"/>
                  <a:pt x="418" y="66"/>
                </a:cubicBezTo>
                <a:cubicBezTo>
                  <a:pt x="428" y="70"/>
                  <a:pt x="428" y="70"/>
                  <a:pt x="428" y="70"/>
                </a:cubicBezTo>
                <a:cubicBezTo>
                  <a:pt x="430" y="70"/>
                  <a:pt x="431" y="71"/>
                  <a:pt x="432" y="71"/>
                </a:cubicBezTo>
                <a:cubicBezTo>
                  <a:pt x="432" y="71"/>
                  <a:pt x="430" y="70"/>
                  <a:pt x="430" y="70"/>
                </a:cubicBezTo>
                <a:cubicBezTo>
                  <a:pt x="411" y="62"/>
                  <a:pt x="395" y="56"/>
                  <a:pt x="374" y="52"/>
                </a:cubicBezTo>
                <a:cubicBezTo>
                  <a:pt x="371" y="51"/>
                  <a:pt x="368" y="51"/>
                  <a:pt x="365" y="50"/>
                </a:cubicBezTo>
                <a:cubicBezTo>
                  <a:pt x="358" y="49"/>
                  <a:pt x="347" y="48"/>
                  <a:pt x="338" y="47"/>
                </a:cubicBezTo>
                <a:cubicBezTo>
                  <a:pt x="336" y="47"/>
                  <a:pt x="337" y="47"/>
                  <a:pt x="336" y="47"/>
                </a:cubicBezTo>
                <a:cubicBezTo>
                  <a:pt x="315" y="46"/>
                  <a:pt x="296" y="48"/>
                  <a:pt x="277" y="51"/>
                </a:cubicBezTo>
                <a:cubicBezTo>
                  <a:pt x="293" y="48"/>
                  <a:pt x="310" y="47"/>
                  <a:pt x="325" y="47"/>
                </a:cubicBezTo>
                <a:cubicBezTo>
                  <a:pt x="327" y="47"/>
                  <a:pt x="328" y="46"/>
                  <a:pt x="330" y="46"/>
                </a:cubicBezTo>
                <a:cubicBezTo>
                  <a:pt x="343" y="47"/>
                  <a:pt x="363" y="49"/>
                  <a:pt x="379" y="52"/>
                </a:cubicBezTo>
                <a:cubicBezTo>
                  <a:pt x="381" y="52"/>
                  <a:pt x="382" y="52"/>
                  <a:pt x="375" y="51"/>
                </a:cubicBezTo>
                <a:cubicBezTo>
                  <a:pt x="377" y="51"/>
                  <a:pt x="378" y="51"/>
                  <a:pt x="381" y="52"/>
                </a:cubicBezTo>
                <a:cubicBezTo>
                  <a:pt x="381" y="52"/>
                  <a:pt x="380" y="52"/>
                  <a:pt x="379" y="52"/>
                </a:cubicBezTo>
                <a:cubicBezTo>
                  <a:pt x="388" y="53"/>
                  <a:pt x="389" y="54"/>
                  <a:pt x="398" y="56"/>
                </a:cubicBezTo>
                <a:cubicBezTo>
                  <a:pt x="399" y="56"/>
                  <a:pt x="400" y="56"/>
                  <a:pt x="399" y="56"/>
                </a:cubicBezTo>
                <a:cubicBezTo>
                  <a:pt x="392" y="54"/>
                  <a:pt x="385" y="52"/>
                  <a:pt x="379" y="51"/>
                </a:cubicBezTo>
                <a:cubicBezTo>
                  <a:pt x="375" y="50"/>
                  <a:pt x="372" y="50"/>
                  <a:pt x="369" y="49"/>
                </a:cubicBezTo>
                <a:cubicBezTo>
                  <a:pt x="367" y="49"/>
                  <a:pt x="367" y="49"/>
                  <a:pt x="365" y="48"/>
                </a:cubicBezTo>
                <a:cubicBezTo>
                  <a:pt x="363" y="48"/>
                  <a:pt x="360" y="48"/>
                  <a:pt x="358" y="48"/>
                </a:cubicBezTo>
                <a:cubicBezTo>
                  <a:pt x="353" y="47"/>
                  <a:pt x="353" y="47"/>
                  <a:pt x="353" y="47"/>
                </a:cubicBezTo>
                <a:cubicBezTo>
                  <a:pt x="345" y="46"/>
                  <a:pt x="336" y="46"/>
                  <a:pt x="327" y="45"/>
                </a:cubicBezTo>
                <a:cubicBezTo>
                  <a:pt x="321" y="45"/>
                  <a:pt x="314" y="45"/>
                  <a:pt x="307" y="46"/>
                </a:cubicBezTo>
                <a:cubicBezTo>
                  <a:pt x="310" y="45"/>
                  <a:pt x="315" y="45"/>
                  <a:pt x="320" y="45"/>
                </a:cubicBezTo>
                <a:cubicBezTo>
                  <a:pt x="337" y="45"/>
                  <a:pt x="357" y="46"/>
                  <a:pt x="371" y="49"/>
                </a:cubicBezTo>
                <a:cubicBezTo>
                  <a:pt x="372" y="49"/>
                  <a:pt x="369" y="48"/>
                  <a:pt x="368" y="48"/>
                </a:cubicBezTo>
                <a:cubicBezTo>
                  <a:pt x="363" y="47"/>
                  <a:pt x="360" y="47"/>
                  <a:pt x="356" y="46"/>
                </a:cubicBezTo>
                <a:cubicBezTo>
                  <a:pt x="354" y="46"/>
                  <a:pt x="357" y="46"/>
                  <a:pt x="355" y="46"/>
                </a:cubicBezTo>
                <a:cubicBezTo>
                  <a:pt x="345" y="45"/>
                  <a:pt x="335" y="45"/>
                  <a:pt x="323" y="45"/>
                </a:cubicBezTo>
                <a:cubicBezTo>
                  <a:pt x="322" y="44"/>
                  <a:pt x="319" y="44"/>
                  <a:pt x="321" y="44"/>
                </a:cubicBezTo>
                <a:cubicBezTo>
                  <a:pt x="319" y="44"/>
                  <a:pt x="319" y="44"/>
                  <a:pt x="317" y="44"/>
                </a:cubicBezTo>
                <a:cubicBezTo>
                  <a:pt x="314" y="44"/>
                  <a:pt x="318" y="44"/>
                  <a:pt x="317" y="44"/>
                </a:cubicBezTo>
                <a:cubicBezTo>
                  <a:pt x="314" y="44"/>
                  <a:pt x="310" y="45"/>
                  <a:pt x="308" y="45"/>
                </a:cubicBezTo>
                <a:cubicBezTo>
                  <a:pt x="294" y="46"/>
                  <a:pt x="282" y="47"/>
                  <a:pt x="266" y="50"/>
                </a:cubicBezTo>
                <a:cubicBezTo>
                  <a:pt x="276" y="48"/>
                  <a:pt x="290" y="46"/>
                  <a:pt x="305" y="45"/>
                </a:cubicBezTo>
                <a:cubicBezTo>
                  <a:pt x="308" y="44"/>
                  <a:pt x="304" y="45"/>
                  <a:pt x="307" y="44"/>
                </a:cubicBezTo>
                <a:cubicBezTo>
                  <a:pt x="311" y="44"/>
                  <a:pt x="314" y="44"/>
                  <a:pt x="318" y="44"/>
                </a:cubicBezTo>
                <a:cubicBezTo>
                  <a:pt x="328" y="44"/>
                  <a:pt x="328" y="44"/>
                  <a:pt x="328" y="44"/>
                </a:cubicBezTo>
                <a:cubicBezTo>
                  <a:pt x="333" y="44"/>
                  <a:pt x="338" y="44"/>
                  <a:pt x="343" y="44"/>
                </a:cubicBezTo>
                <a:cubicBezTo>
                  <a:pt x="348" y="45"/>
                  <a:pt x="351" y="45"/>
                  <a:pt x="356" y="45"/>
                </a:cubicBezTo>
                <a:cubicBezTo>
                  <a:pt x="358" y="46"/>
                  <a:pt x="358" y="45"/>
                  <a:pt x="361" y="46"/>
                </a:cubicBezTo>
                <a:cubicBezTo>
                  <a:pt x="362" y="46"/>
                  <a:pt x="357" y="45"/>
                  <a:pt x="360" y="45"/>
                </a:cubicBezTo>
                <a:cubicBezTo>
                  <a:pt x="363" y="46"/>
                  <a:pt x="360" y="45"/>
                  <a:pt x="362" y="46"/>
                </a:cubicBezTo>
                <a:cubicBezTo>
                  <a:pt x="365" y="46"/>
                  <a:pt x="366" y="46"/>
                  <a:pt x="368" y="46"/>
                </a:cubicBezTo>
                <a:cubicBezTo>
                  <a:pt x="375" y="48"/>
                  <a:pt x="382" y="49"/>
                  <a:pt x="389" y="51"/>
                </a:cubicBezTo>
                <a:cubicBezTo>
                  <a:pt x="391" y="51"/>
                  <a:pt x="386" y="50"/>
                  <a:pt x="388" y="50"/>
                </a:cubicBezTo>
                <a:cubicBezTo>
                  <a:pt x="391" y="51"/>
                  <a:pt x="401" y="54"/>
                  <a:pt x="403" y="54"/>
                </a:cubicBezTo>
                <a:cubicBezTo>
                  <a:pt x="411" y="57"/>
                  <a:pt x="415" y="58"/>
                  <a:pt x="424" y="61"/>
                </a:cubicBezTo>
                <a:cubicBezTo>
                  <a:pt x="427" y="63"/>
                  <a:pt x="424" y="61"/>
                  <a:pt x="426" y="62"/>
                </a:cubicBezTo>
                <a:cubicBezTo>
                  <a:pt x="431" y="64"/>
                  <a:pt x="434" y="65"/>
                  <a:pt x="440" y="68"/>
                </a:cubicBezTo>
                <a:cubicBezTo>
                  <a:pt x="444" y="69"/>
                  <a:pt x="450" y="72"/>
                  <a:pt x="455" y="75"/>
                </a:cubicBezTo>
                <a:cubicBezTo>
                  <a:pt x="455" y="74"/>
                  <a:pt x="452" y="73"/>
                  <a:pt x="449" y="71"/>
                </a:cubicBezTo>
                <a:cubicBezTo>
                  <a:pt x="451" y="72"/>
                  <a:pt x="456" y="75"/>
                  <a:pt x="458" y="76"/>
                </a:cubicBezTo>
                <a:cubicBezTo>
                  <a:pt x="466" y="80"/>
                  <a:pt x="473" y="84"/>
                  <a:pt x="480" y="91"/>
                </a:cubicBezTo>
                <a:cubicBezTo>
                  <a:pt x="486" y="97"/>
                  <a:pt x="492" y="105"/>
                  <a:pt x="495" y="116"/>
                </a:cubicBezTo>
                <a:cubicBezTo>
                  <a:pt x="496" y="119"/>
                  <a:pt x="497" y="120"/>
                  <a:pt x="498" y="123"/>
                </a:cubicBezTo>
                <a:cubicBezTo>
                  <a:pt x="498" y="124"/>
                  <a:pt x="498" y="124"/>
                  <a:pt x="498" y="123"/>
                </a:cubicBezTo>
                <a:cubicBezTo>
                  <a:pt x="498" y="126"/>
                  <a:pt x="499" y="130"/>
                  <a:pt x="499" y="134"/>
                </a:cubicBezTo>
                <a:cubicBezTo>
                  <a:pt x="500" y="136"/>
                  <a:pt x="500" y="139"/>
                  <a:pt x="500" y="141"/>
                </a:cubicBezTo>
                <a:cubicBezTo>
                  <a:pt x="500" y="143"/>
                  <a:pt x="500" y="146"/>
                  <a:pt x="500" y="148"/>
                </a:cubicBezTo>
                <a:close/>
                <a:moveTo>
                  <a:pt x="385" y="50"/>
                </a:moveTo>
                <a:cubicBezTo>
                  <a:pt x="380" y="49"/>
                  <a:pt x="378" y="49"/>
                  <a:pt x="371" y="47"/>
                </a:cubicBezTo>
                <a:cubicBezTo>
                  <a:pt x="369" y="47"/>
                  <a:pt x="367" y="47"/>
                  <a:pt x="364" y="46"/>
                </a:cubicBezTo>
                <a:cubicBezTo>
                  <a:pt x="363" y="47"/>
                  <a:pt x="354" y="45"/>
                  <a:pt x="354" y="46"/>
                </a:cubicBezTo>
                <a:cubicBezTo>
                  <a:pt x="359" y="46"/>
                  <a:pt x="362" y="47"/>
                  <a:pt x="365" y="47"/>
                </a:cubicBezTo>
                <a:cubicBezTo>
                  <a:pt x="367" y="47"/>
                  <a:pt x="364" y="47"/>
                  <a:pt x="366" y="47"/>
                </a:cubicBezTo>
                <a:cubicBezTo>
                  <a:pt x="370" y="48"/>
                  <a:pt x="380" y="49"/>
                  <a:pt x="386" y="51"/>
                </a:cubicBezTo>
                <a:cubicBezTo>
                  <a:pt x="386" y="51"/>
                  <a:pt x="384" y="50"/>
                  <a:pt x="385" y="50"/>
                </a:cubicBezTo>
                <a:close/>
                <a:moveTo>
                  <a:pt x="387" y="51"/>
                </a:moveTo>
                <a:cubicBezTo>
                  <a:pt x="387" y="51"/>
                  <a:pt x="388" y="51"/>
                  <a:pt x="388" y="51"/>
                </a:cubicBezTo>
                <a:cubicBezTo>
                  <a:pt x="392" y="52"/>
                  <a:pt x="389" y="51"/>
                  <a:pt x="387" y="51"/>
                </a:cubicBezTo>
                <a:close/>
                <a:moveTo>
                  <a:pt x="391" y="61"/>
                </a:moveTo>
                <a:cubicBezTo>
                  <a:pt x="391" y="61"/>
                  <a:pt x="391" y="61"/>
                  <a:pt x="391" y="61"/>
                </a:cubicBezTo>
                <a:cubicBezTo>
                  <a:pt x="391" y="61"/>
                  <a:pt x="391" y="61"/>
                  <a:pt x="391" y="61"/>
                </a:cubicBezTo>
                <a:close/>
              </a:path>
            </a:pathLst>
          </a:custGeom>
          <a:solidFill>
            <a:schemeClr val="tx1"/>
          </a:solidFill>
          <a:ln>
            <a:noFill/>
          </a:ln>
          <a:effectLst>
            <a:outerShdw blurRad="50800" dist="254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US" sz="1500" dirty="0"/>
          </a:p>
        </p:txBody>
      </p:sp>
      <p:sp>
        <p:nvSpPr>
          <p:cNvPr id="17" name="Título 1">
            <a:extLst>
              <a:ext uri="{FF2B5EF4-FFF2-40B4-BE49-F238E27FC236}">
                <a16:creationId xmlns:a16="http://schemas.microsoft.com/office/drawing/2014/main" id="{53CB2A65-A1F4-566F-EA24-770E84EF9832}"/>
              </a:ext>
            </a:extLst>
          </p:cNvPr>
          <p:cNvSpPr txBox="1">
            <a:spLocks/>
          </p:cNvSpPr>
          <p:nvPr/>
        </p:nvSpPr>
        <p:spPr>
          <a:xfrm>
            <a:off x="287338" y="1374718"/>
            <a:ext cx="7985212" cy="734171"/>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400"/>
              <a:buFont typeface="Arial"/>
              <a:buNone/>
              <a:defRPr sz="2700" b="1" i="0" u="none" strike="noStrike" cap="none">
                <a:solidFill>
                  <a:srgbClr val="152F4E"/>
                </a:solidFill>
                <a:latin typeface="Outfit" pitchFamily="2" charset="0"/>
                <a:ea typeface="Outfit" pitchFamily="2" charset="0"/>
                <a:cs typeface="Outfit" pitchFamily="2" charset="0"/>
                <a:sym typeface="Gill Sans"/>
              </a:defRPr>
            </a:lvl1pPr>
            <a:lvl2pPr marR="0" lvl="1"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9pPr>
          </a:lstStyle>
          <a:p>
            <a:r>
              <a:rPr lang="en-US" sz="1800" dirty="0">
                <a:solidFill>
                  <a:schemeClr val="tx1"/>
                </a:solidFill>
                <a:latin typeface="Arial" panose="020B0604020202020204" pitchFamily="34" charset="0"/>
                <a:cs typeface="Arial" panose="020B0604020202020204" pitchFamily="34" charset="0"/>
              </a:rPr>
              <a:t>No-beam events per subsystem in 2024</a:t>
            </a:r>
            <a:endParaRPr lang="es-ES" sz="1800" dirty="0">
              <a:solidFill>
                <a:schemeClr val="tx1"/>
              </a:solidFill>
              <a:latin typeface="Arial" panose="020B0604020202020204" pitchFamily="34" charset="0"/>
              <a:cs typeface="Arial" panose="020B0604020202020204" pitchFamily="34" charset="0"/>
            </a:endParaRPr>
          </a:p>
        </p:txBody>
      </p:sp>
      <p:sp>
        <p:nvSpPr>
          <p:cNvPr id="18" name="Content Placeholder 2">
            <a:extLst>
              <a:ext uri="{FF2B5EF4-FFF2-40B4-BE49-F238E27FC236}">
                <a16:creationId xmlns:a16="http://schemas.microsoft.com/office/drawing/2014/main" id="{BCFB0E14-EB09-A14E-2B52-272482C2C2FB}"/>
              </a:ext>
            </a:extLst>
          </p:cNvPr>
          <p:cNvSpPr txBox="1">
            <a:spLocks/>
          </p:cNvSpPr>
          <p:nvPr/>
        </p:nvSpPr>
        <p:spPr>
          <a:xfrm>
            <a:off x="287339" y="5076120"/>
            <a:ext cx="8569324" cy="832228"/>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pPr marL="266700" indent="-266700">
              <a:spcBef>
                <a:spcPts val="1200"/>
              </a:spcBef>
              <a:buClr>
                <a:srgbClr val="152F4E"/>
              </a:buClr>
              <a:buFont typeface="Wingdings" panose="05000000000000000000" pitchFamily="2" charset="2"/>
              <a:buChar char="§"/>
            </a:pPr>
            <a:r>
              <a:rPr lang="en-GB" sz="1400" dirty="0">
                <a:solidFill>
                  <a:schemeClr val="tx1"/>
                </a:solidFill>
              </a:rPr>
              <a:t>In 2024, only</a:t>
            </a:r>
            <a:r>
              <a:rPr lang="en-GB" sz="1400" b="1" dirty="0">
                <a:solidFill>
                  <a:schemeClr val="tx1"/>
                </a:solidFill>
              </a:rPr>
              <a:t> 3.7% </a:t>
            </a:r>
            <a:r>
              <a:rPr lang="en-GB" sz="1400" dirty="0">
                <a:solidFill>
                  <a:schemeClr val="tx1"/>
                </a:solidFill>
              </a:rPr>
              <a:t>(3.4 h) of the </a:t>
            </a:r>
            <a:r>
              <a:rPr lang="en-GB" sz="1400" b="1" dirty="0">
                <a:solidFill>
                  <a:schemeClr val="tx1"/>
                </a:solidFill>
              </a:rPr>
              <a:t>total downtime </a:t>
            </a:r>
            <a:r>
              <a:rPr lang="en-GB" sz="1400" dirty="0">
                <a:solidFill>
                  <a:schemeClr val="tx1"/>
                </a:solidFill>
              </a:rPr>
              <a:t>(90.7 h) was due to the RF</a:t>
            </a:r>
          </a:p>
          <a:p>
            <a:pPr marL="266700" indent="-266700">
              <a:spcBef>
                <a:spcPts val="1200"/>
              </a:spcBef>
              <a:buClr>
                <a:srgbClr val="152F4E"/>
              </a:buClr>
              <a:buFont typeface="Wingdings" panose="05000000000000000000" pitchFamily="2" charset="2"/>
              <a:buChar char="§"/>
            </a:pPr>
            <a:r>
              <a:rPr lang="en-GB" sz="1400" dirty="0">
                <a:solidFill>
                  <a:schemeClr val="tx1"/>
                </a:solidFill>
              </a:rPr>
              <a:t>RF beam losses are usually </a:t>
            </a:r>
            <a:r>
              <a:rPr lang="en-GB" sz="1400" b="1" dirty="0">
                <a:solidFill>
                  <a:schemeClr val="tx1"/>
                </a:solidFill>
              </a:rPr>
              <a:t>easy to recover</a:t>
            </a:r>
            <a:r>
              <a:rPr lang="en-GB" sz="1400" dirty="0">
                <a:solidFill>
                  <a:schemeClr val="tx1"/>
                </a:solidFill>
              </a:rPr>
              <a:t>, taking less than 20 min to solve</a:t>
            </a:r>
            <a:endParaRPr lang="en-GB" sz="1000" dirty="0">
              <a:solidFill>
                <a:schemeClr val="tx1"/>
              </a:solidFill>
            </a:endParaRPr>
          </a:p>
        </p:txBody>
      </p:sp>
    </p:spTree>
    <p:extLst>
      <p:ext uri="{BB962C8B-B14F-4D97-AF65-F5344CB8AC3E}">
        <p14:creationId xmlns:p14="http://schemas.microsoft.com/office/powerpoint/2010/main" val="2913044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31079F9-80FE-F1C5-B79E-E0308A3D7DFC}"/>
              </a:ext>
            </a:extLst>
          </p:cNvPr>
          <p:cNvSpPr txBox="1"/>
          <p:nvPr/>
        </p:nvSpPr>
        <p:spPr>
          <a:xfrm>
            <a:off x="575556" y="1924740"/>
            <a:ext cx="7992888" cy="1915268"/>
          </a:xfrm>
          <a:prstGeom prst="rect">
            <a:avLst/>
          </a:prstGeom>
          <a:noFill/>
        </p:spPr>
        <p:txBody>
          <a:bodyPr wrap="square" rtlCol="0">
            <a:spAutoFit/>
          </a:bodyPr>
          <a:lstStyle/>
          <a:p>
            <a:pPr marL="342900" indent="-342900">
              <a:lnSpc>
                <a:spcPct val="114000"/>
              </a:lnSpc>
              <a:spcBef>
                <a:spcPts val="1200"/>
              </a:spcBef>
              <a:buClr>
                <a:srgbClr val="152F4E"/>
              </a:buClr>
              <a:buFont typeface="Wingdings" panose="05000000000000000000" pitchFamily="2" charset="2"/>
              <a:buChar char="§"/>
            </a:pPr>
            <a:r>
              <a:rPr lang="en-US" b="1" dirty="0">
                <a:solidFill>
                  <a:schemeClr val="bg1">
                    <a:lumMod val="65000"/>
                  </a:schemeClr>
                </a:solidFill>
                <a:latin typeface="Arial" panose="020B0604020202020204" pitchFamily="34" charset="0"/>
                <a:cs typeface="Arial" panose="020B0604020202020204" pitchFamily="34" charset="0"/>
              </a:rPr>
              <a:t>Introduction:</a:t>
            </a:r>
            <a:r>
              <a:rPr lang="en-US" dirty="0">
                <a:solidFill>
                  <a:schemeClr val="bg1">
                    <a:lumMod val="65000"/>
                  </a:schemeClr>
                </a:solidFill>
                <a:latin typeface="Arial" panose="020B0604020202020204" pitchFamily="34" charset="0"/>
                <a:cs typeface="Arial" panose="020B0604020202020204" pitchFamily="34" charset="0"/>
              </a:rPr>
              <a:t> ALBA Light Source</a:t>
            </a:r>
          </a:p>
          <a:p>
            <a:pPr marL="342900" indent="-342900">
              <a:lnSpc>
                <a:spcPct val="114000"/>
              </a:lnSpc>
              <a:spcBef>
                <a:spcPts val="1200"/>
              </a:spcBef>
              <a:buClr>
                <a:srgbClr val="152F4E"/>
              </a:buClr>
              <a:buFont typeface="Wingdings" panose="05000000000000000000" pitchFamily="2" charset="2"/>
              <a:buChar char="§"/>
            </a:pPr>
            <a:r>
              <a:rPr lang="en-US" b="1" dirty="0">
                <a:solidFill>
                  <a:schemeClr val="bg1">
                    <a:lumMod val="65000"/>
                  </a:schemeClr>
                </a:solidFill>
                <a:latin typeface="Arial" panose="020B0604020202020204" pitchFamily="34" charset="0"/>
                <a:cs typeface="Arial" panose="020B0604020202020204" pitchFamily="34" charset="0"/>
              </a:rPr>
              <a:t>Operation:</a:t>
            </a:r>
            <a:r>
              <a:rPr lang="en-US" dirty="0">
                <a:solidFill>
                  <a:schemeClr val="bg1">
                    <a:lumMod val="65000"/>
                  </a:schemeClr>
                </a:solidFill>
                <a:latin typeface="Arial" panose="020B0604020202020204" pitchFamily="34" charset="0"/>
                <a:cs typeface="Arial" panose="020B0604020202020204" pitchFamily="34" charset="0"/>
              </a:rPr>
              <a:t> Statistics and issues</a:t>
            </a:r>
          </a:p>
          <a:p>
            <a:pPr marL="342900" indent="-342900">
              <a:lnSpc>
                <a:spcPct val="114000"/>
              </a:lnSpc>
              <a:spcBef>
                <a:spcPts val="1200"/>
              </a:spcBef>
              <a:buClr>
                <a:srgbClr val="152F4E"/>
              </a:buClr>
              <a:buFont typeface="Wingdings" panose="05000000000000000000" pitchFamily="2" charset="2"/>
              <a:buChar char="§"/>
            </a:pPr>
            <a:r>
              <a:rPr lang="en-US" b="1" dirty="0">
                <a:latin typeface="Arial" panose="020B0604020202020204" pitchFamily="34" charset="0"/>
                <a:cs typeface="Arial" panose="020B0604020202020204" pitchFamily="34" charset="0"/>
              </a:rPr>
              <a:t>New Developments:</a:t>
            </a:r>
            <a:r>
              <a:rPr lang="en-US" dirty="0">
                <a:latin typeface="Arial" panose="020B0604020202020204" pitchFamily="34" charset="0"/>
                <a:cs typeface="Arial" panose="020B0604020202020204" pitchFamily="34" charset="0"/>
              </a:rPr>
              <a:t> 3</a:t>
            </a:r>
            <a:r>
              <a:rPr lang="en-US" baseline="30000" dirty="0">
                <a:latin typeface="Arial" panose="020B0604020202020204" pitchFamily="34" charset="0"/>
                <a:cs typeface="Arial" panose="020B0604020202020204" pitchFamily="34" charset="0"/>
              </a:rPr>
              <a:t>rd</a:t>
            </a:r>
            <a:r>
              <a:rPr lang="en-US" dirty="0">
                <a:latin typeface="Arial" panose="020B0604020202020204" pitchFamily="34" charset="0"/>
                <a:cs typeface="Arial" panose="020B0604020202020204" pitchFamily="34" charset="0"/>
              </a:rPr>
              <a:t> HC, 1.5 GHz SSPA, DLLRF, IC3, arc detectors, DRFF</a:t>
            </a:r>
          </a:p>
          <a:p>
            <a:pPr marL="342900" indent="-342900">
              <a:lnSpc>
                <a:spcPct val="114000"/>
              </a:lnSpc>
              <a:spcBef>
                <a:spcPts val="1200"/>
              </a:spcBef>
              <a:buClr>
                <a:srgbClr val="152F4E"/>
              </a:buClr>
              <a:buFont typeface="Wingdings" panose="05000000000000000000" pitchFamily="2" charset="2"/>
              <a:buChar char="§"/>
            </a:pPr>
            <a:r>
              <a:rPr lang="en-US" b="1" dirty="0">
                <a:solidFill>
                  <a:schemeClr val="bg1">
                    <a:lumMod val="65000"/>
                  </a:schemeClr>
                </a:solidFill>
                <a:latin typeface="Arial" panose="020B0604020202020204" pitchFamily="34" charset="0"/>
                <a:cs typeface="Arial" panose="020B0604020202020204" pitchFamily="34" charset="0"/>
              </a:rPr>
              <a:t>ALBA II upgrade:</a:t>
            </a:r>
            <a:r>
              <a:rPr lang="en-US" dirty="0">
                <a:solidFill>
                  <a:schemeClr val="bg1">
                    <a:lumMod val="65000"/>
                  </a:schemeClr>
                </a:solidFill>
                <a:latin typeface="Arial" panose="020B0604020202020204" pitchFamily="34" charset="0"/>
                <a:cs typeface="Arial" panose="020B0604020202020204" pitchFamily="34" charset="0"/>
              </a:rPr>
              <a:t> General overview, stability studies, TBL, trip compensation system</a:t>
            </a:r>
          </a:p>
          <a:p>
            <a:pPr marL="342900" indent="-342900">
              <a:lnSpc>
                <a:spcPct val="114000"/>
              </a:lnSpc>
              <a:spcBef>
                <a:spcPts val="1200"/>
              </a:spcBef>
              <a:buClr>
                <a:srgbClr val="152F4E"/>
              </a:buClr>
              <a:buFont typeface="Wingdings" panose="05000000000000000000" pitchFamily="2" charset="2"/>
              <a:buChar char="§"/>
            </a:pPr>
            <a:r>
              <a:rPr lang="en-US" b="1" dirty="0">
                <a:solidFill>
                  <a:schemeClr val="bg1">
                    <a:lumMod val="65000"/>
                  </a:schemeClr>
                </a:solidFill>
                <a:latin typeface="Arial" panose="020B0604020202020204" pitchFamily="34" charset="0"/>
                <a:cs typeface="Arial" panose="020B0604020202020204" pitchFamily="34" charset="0"/>
              </a:rPr>
              <a:t>Summary</a:t>
            </a:r>
          </a:p>
        </p:txBody>
      </p:sp>
      <p:sp>
        <p:nvSpPr>
          <p:cNvPr id="11" name="Title 1">
            <a:extLst>
              <a:ext uri="{FF2B5EF4-FFF2-40B4-BE49-F238E27FC236}">
                <a16:creationId xmlns:a16="http://schemas.microsoft.com/office/drawing/2014/main" id="{2E5217F4-1385-E183-E511-5A90A68E3B32}"/>
              </a:ext>
            </a:extLst>
          </p:cNvPr>
          <p:cNvSpPr>
            <a:spLocks noGrp="1"/>
          </p:cNvSpPr>
          <p:nvPr>
            <p:ph type="title"/>
          </p:nvPr>
        </p:nvSpPr>
        <p:spPr>
          <a:xfrm>
            <a:off x="1079322" y="154410"/>
            <a:ext cx="7320143" cy="655216"/>
          </a:xfrm>
        </p:spPr>
        <p:txBody>
          <a:bodyPr/>
          <a:lstStyle/>
          <a:p>
            <a:pPr algn="ctr"/>
            <a:r>
              <a:rPr lang="en-US" sz="2800" b="1" dirty="0">
                <a:latin typeface="+mj-lt"/>
              </a:rPr>
              <a:t>OUTLINE</a:t>
            </a:r>
            <a:endParaRPr lang="en-US" sz="2400" b="1" dirty="0">
              <a:latin typeface="+mj-lt"/>
            </a:endParaRPr>
          </a:p>
        </p:txBody>
      </p:sp>
    </p:spTree>
    <p:extLst>
      <p:ext uri="{BB962C8B-B14F-4D97-AF65-F5344CB8AC3E}">
        <p14:creationId xmlns:p14="http://schemas.microsoft.com/office/powerpoint/2010/main" val="21127883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2E5217F4-1385-E183-E511-5A90A68E3B32}"/>
              </a:ext>
            </a:extLst>
          </p:cNvPr>
          <p:cNvSpPr>
            <a:spLocks noGrp="1"/>
          </p:cNvSpPr>
          <p:nvPr>
            <p:ph type="title"/>
          </p:nvPr>
        </p:nvSpPr>
        <p:spPr>
          <a:xfrm>
            <a:off x="1047750" y="154410"/>
            <a:ext cx="7686675" cy="655216"/>
          </a:xfrm>
        </p:spPr>
        <p:txBody>
          <a:bodyPr/>
          <a:lstStyle/>
          <a:p>
            <a:pPr algn="ctr"/>
            <a:r>
              <a:rPr lang="en-US" sz="2800" b="1" dirty="0">
                <a:latin typeface="+mj-lt"/>
              </a:rPr>
              <a:t>NEW DEVELOPMENTS - 3</a:t>
            </a:r>
            <a:r>
              <a:rPr lang="en-US" sz="2800" b="1" baseline="30000" dirty="0">
                <a:latin typeface="+mj-lt"/>
              </a:rPr>
              <a:t>rd</a:t>
            </a:r>
            <a:r>
              <a:rPr lang="en-US" sz="2800" b="1" dirty="0">
                <a:latin typeface="+mj-lt"/>
              </a:rPr>
              <a:t> harmonic cavity</a:t>
            </a:r>
            <a:br>
              <a:rPr lang="en-US" sz="2800" b="1" dirty="0">
                <a:latin typeface="+mj-lt"/>
              </a:rPr>
            </a:br>
            <a:endParaRPr lang="en-US" sz="2400" b="1" dirty="0">
              <a:latin typeface="+mj-lt"/>
            </a:endParaRPr>
          </a:p>
        </p:txBody>
      </p:sp>
      <p:pic>
        <p:nvPicPr>
          <p:cNvPr id="2" name="Picture 1">
            <a:extLst>
              <a:ext uri="{FF2B5EF4-FFF2-40B4-BE49-F238E27FC236}">
                <a16:creationId xmlns:a16="http://schemas.microsoft.com/office/drawing/2014/main" id="{7BD0D502-5B9D-6177-3D4F-8D76EF40CA6E}"/>
              </a:ext>
            </a:extLst>
          </p:cNvPr>
          <p:cNvPicPr>
            <a:picLocks noChangeAspect="1"/>
          </p:cNvPicPr>
          <p:nvPr/>
        </p:nvPicPr>
        <p:blipFill rotWithShape="1">
          <a:blip r:embed="rId2"/>
          <a:srcRect r="39169"/>
          <a:stretch/>
        </p:blipFill>
        <p:spPr>
          <a:xfrm>
            <a:off x="5688163" y="725863"/>
            <a:ext cx="2858710" cy="2852537"/>
          </a:xfrm>
          <a:prstGeom prst="rect">
            <a:avLst/>
          </a:prstGeom>
        </p:spPr>
      </p:pic>
      <p:sp>
        <p:nvSpPr>
          <p:cNvPr id="3" name="Content Placeholder 2">
            <a:extLst>
              <a:ext uri="{FF2B5EF4-FFF2-40B4-BE49-F238E27FC236}">
                <a16:creationId xmlns:a16="http://schemas.microsoft.com/office/drawing/2014/main" id="{1C204B89-C455-B923-024C-0316106AF97E}"/>
              </a:ext>
            </a:extLst>
          </p:cNvPr>
          <p:cNvSpPr txBox="1">
            <a:spLocks/>
          </p:cNvSpPr>
          <p:nvPr/>
        </p:nvSpPr>
        <p:spPr>
          <a:xfrm>
            <a:off x="287339" y="1357278"/>
            <a:ext cx="4656136" cy="421647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pPr marL="266700" indent="-266700">
              <a:lnSpc>
                <a:spcPct val="114000"/>
              </a:lnSpc>
              <a:spcBef>
                <a:spcPts val="1200"/>
              </a:spcBef>
              <a:buClr>
                <a:srgbClr val="152F4E"/>
              </a:buClr>
              <a:buFont typeface="Wingdings" panose="05000000000000000000" pitchFamily="2" charset="2"/>
              <a:buChar char="§"/>
            </a:pPr>
            <a:r>
              <a:rPr lang="en-GB" sz="1400" dirty="0">
                <a:solidFill>
                  <a:schemeClr val="tx1"/>
                </a:solidFill>
              </a:rPr>
              <a:t>In order to </a:t>
            </a:r>
            <a:r>
              <a:rPr lang="en-GB" sz="1400" b="1" dirty="0">
                <a:solidFill>
                  <a:schemeClr val="tx1"/>
                </a:solidFill>
              </a:rPr>
              <a:t>increase the beam lifetime </a:t>
            </a:r>
            <a:r>
              <a:rPr lang="en-GB" sz="1400" dirty="0">
                <a:solidFill>
                  <a:schemeClr val="tx1"/>
                </a:solidFill>
              </a:rPr>
              <a:t>of its 4</a:t>
            </a:r>
            <a:r>
              <a:rPr lang="en-GB" sz="1400" baseline="30000" dirty="0">
                <a:solidFill>
                  <a:schemeClr val="tx1"/>
                </a:solidFill>
              </a:rPr>
              <a:t>th</a:t>
            </a:r>
            <a:r>
              <a:rPr lang="en-GB" sz="1400" dirty="0">
                <a:solidFill>
                  <a:schemeClr val="tx1"/>
                </a:solidFill>
              </a:rPr>
              <a:t> generation upgrade, ALBA designed </a:t>
            </a:r>
            <a:r>
              <a:rPr lang="en-GB" sz="1400" b="1" dirty="0">
                <a:solidFill>
                  <a:schemeClr val="tx1"/>
                </a:solidFill>
              </a:rPr>
              <a:t>a new 3</a:t>
            </a:r>
            <a:r>
              <a:rPr lang="en-GB" sz="1400" b="1" baseline="30000" dirty="0">
                <a:solidFill>
                  <a:schemeClr val="tx1"/>
                </a:solidFill>
              </a:rPr>
              <a:t>rd</a:t>
            </a:r>
            <a:r>
              <a:rPr lang="en-GB" sz="1400" b="1" dirty="0">
                <a:solidFill>
                  <a:schemeClr val="tx1"/>
                </a:solidFill>
              </a:rPr>
              <a:t> harmonic cavity</a:t>
            </a:r>
            <a:r>
              <a:rPr lang="en-GB" sz="1400" dirty="0">
                <a:solidFill>
                  <a:schemeClr val="tx1"/>
                </a:solidFill>
              </a:rPr>
              <a:t>, based on the EU HOM Damped 500 MHz cavity</a:t>
            </a:r>
          </a:p>
          <a:p>
            <a:pPr marL="266700" indent="-266700">
              <a:lnSpc>
                <a:spcPct val="114000"/>
              </a:lnSpc>
              <a:spcBef>
                <a:spcPts val="1200"/>
              </a:spcBef>
              <a:buClr>
                <a:srgbClr val="152F4E"/>
              </a:buClr>
              <a:buFont typeface="Wingdings" panose="05000000000000000000" pitchFamily="2" charset="2"/>
              <a:buChar char="§"/>
            </a:pPr>
            <a:r>
              <a:rPr lang="en-GB" sz="1400" dirty="0">
                <a:solidFill>
                  <a:schemeClr val="tx1"/>
                </a:solidFill>
              </a:rPr>
              <a:t>A </a:t>
            </a:r>
            <a:r>
              <a:rPr lang="en-GB" sz="1400" b="1" dirty="0">
                <a:solidFill>
                  <a:schemeClr val="tx1"/>
                </a:solidFill>
              </a:rPr>
              <a:t>prototype was tested </a:t>
            </a:r>
            <a:r>
              <a:rPr lang="en-GB" sz="1400" dirty="0">
                <a:solidFill>
                  <a:schemeClr val="tx1"/>
                </a:solidFill>
              </a:rPr>
              <a:t>during 2023-2025 at BESSY II, in a collaboration of three institutions (ALBA, HZB and DESSY)</a:t>
            </a:r>
          </a:p>
          <a:p>
            <a:pPr marL="266700" lvl="8" indent="-266700">
              <a:lnSpc>
                <a:spcPct val="114000"/>
              </a:lnSpc>
              <a:spcBef>
                <a:spcPts val="1200"/>
              </a:spcBef>
              <a:buClr>
                <a:srgbClr val="152F4E"/>
              </a:buClr>
              <a:buFont typeface="Wingdings" panose="05000000000000000000" pitchFamily="2" charset="2"/>
              <a:buChar char="§"/>
            </a:pPr>
            <a:r>
              <a:rPr lang="en-GB" sz="1400" b="1" dirty="0">
                <a:solidFill>
                  <a:schemeClr val="tx1"/>
                </a:solidFill>
              </a:rPr>
              <a:t>Manufacturing</a:t>
            </a:r>
            <a:r>
              <a:rPr lang="en-GB" sz="1400" dirty="0">
                <a:solidFill>
                  <a:schemeClr val="tx1"/>
                </a:solidFill>
              </a:rPr>
              <a:t> of the definitive cavities is </a:t>
            </a:r>
            <a:r>
              <a:rPr lang="en-GB" sz="1400" b="1" dirty="0">
                <a:solidFill>
                  <a:schemeClr val="tx1"/>
                </a:solidFill>
              </a:rPr>
              <a:t>ongoing</a:t>
            </a:r>
            <a:r>
              <a:rPr lang="en-GB" sz="1400" dirty="0">
                <a:solidFill>
                  <a:schemeClr val="tx1"/>
                </a:solidFill>
              </a:rPr>
              <a:t> (5 cavities). Contract was awarded to RI (Research Instruments)</a:t>
            </a:r>
          </a:p>
          <a:p>
            <a:pPr marL="266700" lvl="8" indent="-266700">
              <a:lnSpc>
                <a:spcPct val="114000"/>
              </a:lnSpc>
              <a:spcBef>
                <a:spcPts val="1200"/>
              </a:spcBef>
              <a:buClr>
                <a:srgbClr val="152F4E"/>
              </a:buClr>
              <a:buFont typeface="Wingdings" panose="05000000000000000000" pitchFamily="2" charset="2"/>
              <a:buChar char="§"/>
            </a:pPr>
            <a:r>
              <a:rPr lang="en-GB" sz="1400" dirty="0">
                <a:solidFill>
                  <a:schemeClr val="tx1"/>
                </a:solidFill>
              </a:rPr>
              <a:t>Cavities 1 and 2 tuned. Final vacuum testing ongoing. Delivery expected for November 2025</a:t>
            </a:r>
          </a:p>
          <a:p>
            <a:pPr marL="266700" lvl="8" indent="-266700">
              <a:lnSpc>
                <a:spcPct val="114000"/>
              </a:lnSpc>
              <a:spcBef>
                <a:spcPts val="1200"/>
              </a:spcBef>
              <a:buClr>
                <a:srgbClr val="152F4E"/>
              </a:buClr>
              <a:buFont typeface="Wingdings" panose="05000000000000000000" pitchFamily="2" charset="2"/>
              <a:buChar char="§"/>
            </a:pPr>
            <a:r>
              <a:rPr lang="en-GB" sz="1400" dirty="0">
                <a:solidFill>
                  <a:schemeClr val="tx1"/>
                </a:solidFill>
              </a:rPr>
              <a:t>Cavities 3, 4 and 5 ready to tune. Delivery expected for January 2026</a:t>
            </a:r>
            <a:endParaRPr lang="en-GB" sz="1000" dirty="0">
              <a:solidFill>
                <a:schemeClr val="tx1"/>
              </a:solidFill>
            </a:endParaRPr>
          </a:p>
        </p:txBody>
      </p:sp>
      <p:sp>
        <p:nvSpPr>
          <p:cNvPr id="8" name="TextBox 7">
            <a:extLst>
              <a:ext uri="{FF2B5EF4-FFF2-40B4-BE49-F238E27FC236}">
                <a16:creationId xmlns:a16="http://schemas.microsoft.com/office/drawing/2014/main" id="{C8A9F0B3-8107-C131-38D1-E3180635C506}"/>
              </a:ext>
            </a:extLst>
          </p:cNvPr>
          <p:cNvSpPr txBox="1"/>
          <p:nvPr/>
        </p:nvSpPr>
        <p:spPr>
          <a:xfrm>
            <a:off x="462040" y="5747148"/>
            <a:ext cx="3429000" cy="253083"/>
          </a:xfrm>
          <a:prstGeom prst="rect">
            <a:avLst/>
          </a:prstGeom>
          <a:noFill/>
        </p:spPr>
        <p:txBody>
          <a:bodyPr wrap="square">
            <a:spAutoFit/>
          </a:bodyPr>
          <a:lstStyle/>
          <a:p>
            <a:pPr>
              <a:lnSpc>
                <a:spcPct val="114000"/>
              </a:lnSpc>
              <a:spcBef>
                <a:spcPts val="1200"/>
              </a:spcBef>
              <a:buClr>
                <a:srgbClr val="152F4E"/>
              </a:buClr>
            </a:pPr>
            <a:r>
              <a:rPr lang="en-US" sz="1000" i="1" dirty="0"/>
              <a:t>P. Solans et al., </a:t>
            </a:r>
            <a:r>
              <a:rPr lang="es-ES" sz="1000" i="1" dirty="0">
                <a:solidFill>
                  <a:schemeClr val="tx1"/>
                </a:solidFill>
              </a:rPr>
              <a:t>DOI: </a:t>
            </a:r>
            <a:r>
              <a:rPr lang="en-GB" sz="1000" i="1" dirty="0">
                <a:solidFill>
                  <a:srgbClr val="00B0F0"/>
                </a:solidFill>
                <a:hlinkClick r:id="rId3"/>
              </a:rPr>
              <a:t>10.18429/JACoW-IPAC25-WEBD2</a:t>
            </a:r>
            <a:endParaRPr lang="es-ES" sz="1000" i="1" dirty="0"/>
          </a:p>
        </p:txBody>
      </p:sp>
      <p:graphicFrame>
        <p:nvGraphicFramePr>
          <p:cNvPr id="9" name="Gráfico 2">
            <a:extLst>
              <a:ext uri="{FF2B5EF4-FFF2-40B4-BE49-F238E27FC236}">
                <a16:creationId xmlns:a16="http://schemas.microsoft.com/office/drawing/2014/main" id="{CD0E6DD9-EF12-7810-205B-E691E3F52AA1}"/>
              </a:ext>
            </a:extLst>
          </p:cNvPr>
          <p:cNvGraphicFramePr>
            <a:graphicFrameLocks/>
          </p:cNvGraphicFramePr>
          <p:nvPr>
            <p:extLst>
              <p:ext uri="{D42A27DB-BD31-4B8C-83A1-F6EECF244321}">
                <p14:modId xmlns:p14="http://schemas.microsoft.com/office/powerpoint/2010/main" val="3012499051"/>
              </p:ext>
            </p:extLst>
          </p:nvPr>
        </p:nvGraphicFramePr>
        <p:xfrm>
          <a:off x="5252961" y="3848814"/>
          <a:ext cx="3729114" cy="2163446"/>
        </p:xfrm>
        <a:graphic>
          <a:graphicData uri="http://schemas.openxmlformats.org/drawingml/2006/chart">
            <c:chart xmlns:c="http://schemas.openxmlformats.org/drawingml/2006/chart" xmlns:r="http://schemas.openxmlformats.org/officeDocument/2006/relationships" r:id="rId4"/>
          </a:graphicData>
        </a:graphic>
      </p:graphicFrame>
      <p:sp>
        <p:nvSpPr>
          <p:cNvPr id="12" name="TextBox 11">
            <a:extLst>
              <a:ext uri="{FF2B5EF4-FFF2-40B4-BE49-F238E27FC236}">
                <a16:creationId xmlns:a16="http://schemas.microsoft.com/office/drawing/2014/main" id="{774BA13A-9119-0B8F-C06C-DEF6B61AD96B}"/>
              </a:ext>
            </a:extLst>
          </p:cNvPr>
          <p:cNvSpPr txBox="1"/>
          <p:nvPr/>
        </p:nvSpPr>
        <p:spPr>
          <a:xfrm>
            <a:off x="5766178" y="5873690"/>
            <a:ext cx="2702680" cy="400110"/>
          </a:xfrm>
          <a:prstGeom prst="rect">
            <a:avLst/>
          </a:prstGeom>
          <a:noFill/>
        </p:spPr>
        <p:txBody>
          <a:bodyPr wrap="square">
            <a:spAutoFit/>
          </a:bodyPr>
          <a:lstStyle/>
          <a:p>
            <a:pPr algn="ctr" rtl="0">
              <a:defRPr sz="1000" b="0" i="0" u="none" strike="noStrike" kern="1200" spc="0" baseline="0">
                <a:solidFill>
                  <a:sysClr val="windowText" lastClr="000000"/>
                </a:solidFill>
                <a:latin typeface="Arial" panose="020B0604020202020204" pitchFamily="34" charset="0"/>
                <a:ea typeface="+mn-ea"/>
                <a:cs typeface="Arial" panose="020B0604020202020204" pitchFamily="34" charset="0"/>
              </a:defRPr>
            </a:pPr>
            <a:r>
              <a:rPr lang="en-GB" sz="1000" b="1" dirty="0">
                <a:solidFill>
                  <a:sysClr val="windowText" lastClr="000000"/>
                </a:solidFill>
                <a:latin typeface="Arial" panose="020B0604020202020204" pitchFamily="34" charset="0"/>
                <a:cs typeface="Arial" panose="020B0604020202020204" pitchFamily="34" charset="0"/>
              </a:rPr>
              <a:t>Resonant</a:t>
            </a:r>
            <a:r>
              <a:rPr lang="en-GB" sz="1000" b="1" baseline="0" dirty="0">
                <a:solidFill>
                  <a:sysClr val="windowText" lastClr="000000"/>
                </a:solidFill>
                <a:latin typeface="Arial" panose="020B0604020202020204" pitchFamily="34" charset="0"/>
                <a:cs typeface="Arial" panose="020B0604020202020204" pitchFamily="34" charset="0"/>
              </a:rPr>
              <a:t> frequency</a:t>
            </a:r>
            <a:r>
              <a:rPr lang="en-GB" sz="1000" b="1" dirty="0">
                <a:solidFill>
                  <a:sysClr val="windowText" lastClr="000000"/>
                </a:solidFill>
                <a:latin typeface="Arial" panose="020B0604020202020204" pitchFamily="34" charset="0"/>
                <a:cs typeface="Arial" panose="020B0604020202020204" pitchFamily="34" charset="0"/>
              </a:rPr>
              <a:t> and</a:t>
            </a:r>
            <a:r>
              <a:rPr lang="en-GB" sz="1000" b="1" baseline="0" dirty="0">
                <a:solidFill>
                  <a:sysClr val="windowText" lastClr="000000"/>
                </a:solidFill>
                <a:latin typeface="Arial" panose="020B0604020202020204" pitchFamily="34" charset="0"/>
                <a:cs typeface="Arial" panose="020B0604020202020204" pitchFamily="34" charset="0"/>
              </a:rPr>
              <a:t> Q</a:t>
            </a:r>
            <a:r>
              <a:rPr lang="en-GB" sz="1000" b="1" baseline="-25000" dirty="0">
                <a:solidFill>
                  <a:sysClr val="windowText" lastClr="000000"/>
                </a:solidFill>
                <a:latin typeface="Arial" panose="020B0604020202020204" pitchFamily="34" charset="0"/>
                <a:cs typeface="Arial" panose="020B0604020202020204" pitchFamily="34" charset="0"/>
              </a:rPr>
              <a:t>0</a:t>
            </a:r>
            <a:r>
              <a:rPr lang="en-GB" sz="1000" b="1" baseline="0" dirty="0">
                <a:solidFill>
                  <a:sysClr val="windowText" lastClr="000000"/>
                </a:solidFill>
                <a:latin typeface="Arial" panose="020B0604020202020204" pitchFamily="34" charset="0"/>
                <a:cs typeface="Arial" panose="020B0604020202020204" pitchFamily="34" charset="0"/>
              </a:rPr>
              <a:t> vs plunger position before final brazing</a:t>
            </a:r>
            <a:endParaRPr lang="en-GB" sz="1000" b="1" dirty="0">
              <a:solidFill>
                <a:sysClr val="windowText" lastClr="000000"/>
              </a:solidFill>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D89DECF4-1CD4-215C-90EC-0BE916AA2A50}"/>
              </a:ext>
            </a:extLst>
          </p:cNvPr>
          <p:cNvSpPr txBox="1"/>
          <p:nvPr/>
        </p:nvSpPr>
        <p:spPr>
          <a:xfrm>
            <a:off x="5766178" y="3582359"/>
            <a:ext cx="2702680" cy="246221"/>
          </a:xfrm>
          <a:prstGeom prst="rect">
            <a:avLst/>
          </a:prstGeom>
          <a:noFill/>
        </p:spPr>
        <p:txBody>
          <a:bodyPr wrap="square">
            <a:spAutoFit/>
          </a:bodyPr>
          <a:lstStyle/>
          <a:p>
            <a:pPr algn="ctr" rtl="0">
              <a:defRPr sz="1000" b="0" i="0" u="none" strike="noStrike" kern="1200" spc="0" baseline="0">
                <a:solidFill>
                  <a:sysClr val="windowText" lastClr="000000"/>
                </a:solidFill>
                <a:latin typeface="Arial" panose="020B0604020202020204" pitchFamily="34" charset="0"/>
                <a:ea typeface="+mn-ea"/>
                <a:cs typeface="Arial" panose="020B0604020202020204" pitchFamily="34" charset="0"/>
              </a:defRPr>
            </a:pPr>
            <a:r>
              <a:rPr lang="en-GB" sz="1000" b="1" dirty="0">
                <a:solidFill>
                  <a:sysClr val="windowText" lastClr="000000"/>
                </a:solidFill>
                <a:latin typeface="Arial" panose="020B0604020202020204" pitchFamily="34" charset="0"/>
                <a:cs typeface="Arial" panose="020B0604020202020204" pitchFamily="34" charset="0"/>
              </a:rPr>
              <a:t>3HC model</a:t>
            </a:r>
          </a:p>
        </p:txBody>
      </p:sp>
    </p:spTree>
    <p:extLst>
      <p:ext uri="{BB962C8B-B14F-4D97-AF65-F5344CB8AC3E}">
        <p14:creationId xmlns:p14="http://schemas.microsoft.com/office/powerpoint/2010/main" val="21428175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2E5217F4-1385-E183-E511-5A90A68E3B32}"/>
              </a:ext>
            </a:extLst>
          </p:cNvPr>
          <p:cNvSpPr>
            <a:spLocks noGrp="1"/>
          </p:cNvSpPr>
          <p:nvPr>
            <p:ph type="title"/>
          </p:nvPr>
        </p:nvSpPr>
        <p:spPr>
          <a:xfrm>
            <a:off x="1047750" y="154410"/>
            <a:ext cx="7686675" cy="655216"/>
          </a:xfrm>
        </p:spPr>
        <p:txBody>
          <a:bodyPr/>
          <a:lstStyle/>
          <a:p>
            <a:pPr algn="ctr"/>
            <a:r>
              <a:rPr lang="en-US" sz="2800" b="1" dirty="0">
                <a:latin typeface="+mj-lt"/>
              </a:rPr>
              <a:t>NEW DEVELOPMENTS - 3</a:t>
            </a:r>
            <a:r>
              <a:rPr lang="en-US" sz="2800" b="1" baseline="30000" dirty="0">
                <a:latin typeface="+mj-lt"/>
              </a:rPr>
              <a:t>rd</a:t>
            </a:r>
            <a:r>
              <a:rPr lang="en-US" sz="2800" b="1" dirty="0">
                <a:latin typeface="+mj-lt"/>
              </a:rPr>
              <a:t> harmonic cavity</a:t>
            </a:r>
            <a:br>
              <a:rPr lang="en-US" sz="2800" b="1" dirty="0">
                <a:latin typeface="+mj-lt"/>
              </a:rPr>
            </a:br>
            <a:endParaRPr lang="en-US" sz="2400" b="1" dirty="0">
              <a:latin typeface="+mj-lt"/>
            </a:endParaRPr>
          </a:p>
        </p:txBody>
      </p:sp>
      <p:grpSp>
        <p:nvGrpSpPr>
          <p:cNvPr id="7" name="Group 6">
            <a:extLst>
              <a:ext uri="{FF2B5EF4-FFF2-40B4-BE49-F238E27FC236}">
                <a16:creationId xmlns:a16="http://schemas.microsoft.com/office/drawing/2014/main" id="{12C8CED5-D409-B870-83E5-09504C35E30E}"/>
              </a:ext>
            </a:extLst>
          </p:cNvPr>
          <p:cNvGrpSpPr/>
          <p:nvPr/>
        </p:nvGrpSpPr>
        <p:grpSpPr>
          <a:xfrm>
            <a:off x="1265299" y="3801576"/>
            <a:ext cx="2784352" cy="2501471"/>
            <a:chOff x="1265299" y="3801576"/>
            <a:chExt cx="2784352" cy="2501471"/>
          </a:xfrm>
        </p:grpSpPr>
        <p:pic>
          <p:nvPicPr>
            <p:cNvPr id="5" name="Picture 4">
              <a:extLst>
                <a:ext uri="{FF2B5EF4-FFF2-40B4-BE49-F238E27FC236}">
                  <a16:creationId xmlns:a16="http://schemas.microsoft.com/office/drawing/2014/main" id="{C03F635A-BCBE-0DED-4CE2-5ECCE5E17E69}"/>
                </a:ext>
              </a:extLst>
            </p:cNvPr>
            <p:cNvPicPr>
              <a:picLocks noChangeAspect="1"/>
            </p:cNvPicPr>
            <p:nvPr/>
          </p:nvPicPr>
          <p:blipFill>
            <a:blip r:embed="rId2"/>
            <a:srcRect l="6633" r="23196"/>
            <a:stretch/>
          </p:blipFill>
          <p:spPr>
            <a:xfrm>
              <a:off x="1265299" y="3801576"/>
              <a:ext cx="2784352" cy="2231983"/>
            </a:xfrm>
            <a:prstGeom prst="rect">
              <a:avLst/>
            </a:prstGeom>
          </p:spPr>
        </p:pic>
        <p:sp>
          <p:nvSpPr>
            <p:cNvPr id="6" name="TextBox 5">
              <a:extLst>
                <a:ext uri="{FF2B5EF4-FFF2-40B4-BE49-F238E27FC236}">
                  <a16:creationId xmlns:a16="http://schemas.microsoft.com/office/drawing/2014/main" id="{0CDB7DDB-6DCE-95E2-97AC-46D4CE38AFA7}"/>
                </a:ext>
              </a:extLst>
            </p:cNvPr>
            <p:cNvSpPr txBox="1"/>
            <p:nvPr/>
          </p:nvSpPr>
          <p:spPr>
            <a:xfrm>
              <a:off x="1386133" y="6056826"/>
              <a:ext cx="2542684" cy="246221"/>
            </a:xfrm>
            <a:prstGeom prst="rect">
              <a:avLst/>
            </a:prstGeom>
            <a:noFill/>
          </p:spPr>
          <p:txBody>
            <a:bodyPr wrap="none" rtlCol="0">
              <a:spAutoFit/>
            </a:bodyPr>
            <a:lstStyle/>
            <a:p>
              <a:r>
                <a:rPr lang="en-US" sz="1000" b="1" dirty="0"/>
                <a:t>3HC Research Instruments factory test</a:t>
              </a:r>
            </a:p>
          </p:txBody>
        </p:sp>
      </p:grpSp>
      <p:grpSp>
        <p:nvGrpSpPr>
          <p:cNvPr id="4" name="Group 3">
            <a:extLst>
              <a:ext uri="{FF2B5EF4-FFF2-40B4-BE49-F238E27FC236}">
                <a16:creationId xmlns:a16="http://schemas.microsoft.com/office/drawing/2014/main" id="{CE62F6C9-D15D-FC55-A7E7-78DD7401CFB3}"/>
              </a:ext>
            </a:extLst>
          </p:cNvPr>
          <p:cNvGrpSpPr/>
          <p:nvPr/>
        </p:nvGrpSpPr>
        <p:grpSpPr>
          <a:xfrm>
            <a:off x="5193406" y="3801576"/>
            <a:ext cx="2973610" cy="2501471"/>
            <a:chOff x="5193406" y="3801576"/>
            <a:chExt cx="2973610" cy="2501471"/>
          </a:xfrm>
        </p:grpSpPr>
        <p:pic>
          <p:nvPicPr>
            <p:cNvPr id="9" name="Picture 8">
              <a:extLst>
                <a:ext uri="{FF2B5EF4-FFF2-40B4-BE49-F238E27FC236}">
                  <a16:creationId xmlns:a16="http://schemas.microsoft.com/office/drawing/2014/main" id="{28E23880-3422-5AEE-5EEC-AFC136B00BC1}"/>
                </a:ext>
              </a:extLst>
            </p:cNvPr>
            <p:cNvPicPr>
              <a:picLocks noChangeAspect="1"/>
            </p:cNvPicPr>
            <p:nvPr/>
          </p:nvPicPr>
          <p:blipFill>
            <a:blip r:embed="rId3"/>
            <a:srcRect r="30380"/>
            <a:stretch/>
          </p:blipFill>
          <p:spPr>
            <a:xfrm>
              <a:off x="5193406" y="3801576"/>
              <a:ext cx="2973610" cy="2246037"/>
            </a:xfrm>
            <a:prstGeom prst="rect">
              <a:avLst/>
            </a:prstGeom>
          </p:spPr>
        </p:pic>
        <p:sp>
          <p:nvSpPr>
            <p:cNvPr id="10" name="TextBox 9">
              <a:extLst>
                <a:ext uri="{FF2B5EF4-FFF2-40B4-BE49-F238E27FC236}">
                  <a16:creationId xmlns:a16="http://schemas.microsoft.com/office/drawing/2014/main" id="{FD94F440-BBBB-589D-99C3-560732EE46CE}"/>
                </a:ext>
              </a:extLst>
            </p:cNvPr>
            <p:cNvSpPr txBox="1"/>
            <p:nvPr/>
          </p:nvSpPr>
          <p:spPr>
            <a:xfrm>
              <a:off x="5530532" y="6056826"/>
              <a:ext cx="2505814" cy="246221"/>
            </a:xfrm>
            <a:prstGeom prst="rect">
              <a:avLst/>
            </a:prstGeom>
            <a:noFill/>
          </p:spPr>
          <p:txBody>
            <a:bodyPr wrap="none" rtlCol="0">
              <a:spAutoFit/>
            </a:bodyPr>
            <a:lstStyle/>
            <a:p>
              <a:r>
                <a:rPr lang="en-US" sz="1000" b="1" dirty="0"/>
                <a:t>ALBA-HZB-DESY 3HC commissioning</a:t>
              </a:r>
            </a:p>
          </p:txBody>
        </p:sp>
      </p:grpSp>
      <p:grpSp>
        <p:nvGrpSpPr>
          <p:cNvPr id="2" name="Group 1">
            <a:extLst>
              <a:ext uri="{FF2B5EF4-FFF2-40B4-BE49-F238E27FC236}">
                <a16:creationId xmlns:a16="http://schemas.microsoft.com/office/drawing/2014/main" id="{59F33F6E-F3E9-E6AC-A1C7-D887632CD385}"/>
              </a:ext>
            </a:extLst>
          </p:cNvPr>
          <p:cNvGrpSpPr/>
          <p:nvPr/>
        </p:nvGrpSpPr>
        <p:grpSpPr>
          <a:xfrm>
            <a:off x="438868" y="974724"/>
            <a:ext cx="4005280" cy="2708412"/>
            <a:chOff x="438868" y="974724"/>
            <a:chExt cx="4005280" cy="2708412"/>
          </a:xfrm>
        </p:grpSpPr>
        <p:grpSp>
          <p:nvGrpSpPr>
            <p:cNvPr id="29" name="Group 28">
              <a:extLst>
                <a:ext uri="{FF2B5EF4-FFF2-40B4-BE49-F238E27FC236}">
                  <a16:creationId xmlns:a16="http://schemas.microsoft.com/office/drawing/2014/main" id="{F3AB347A-0410-1E55-6B1F-F4CF8749FD97}"/>
                </a:ext>
              </a:extLst>
            </p:cNvPr>
            <p:cNvGrpSpPr/>
            <p:nvPr/>
          </p:nvGrpSpPr>
          <p:grpSpPr>
            <a:xfrm>
              <a:off x="438868" y="974724"/>
              <a:ext cx="4005280" cy="2306857"/>
              <a:chOff x="287338" y="965199"/>
              <a:chExt cx="4284662" cy="2467769"/>
            </a:xfrm>
          </p:grpSpPr>
          <p:graphicFrame>
            <p:nvGraphicFramePr>
              <p:cNvPr id="13" name="Chart 12">
                <a:extLst>
                  <a:ext uri="{FF2B5EF4-FFF2-40B4-BE49-F238E27FC236}">
                    <a16:creationId xmlns:a16="http://schemas.microsoft.com/office/drawing/2014/main" id="{6CACDA4C-29F2-2243-38CE-85D75745289F}"/>
                  </a:ext>
                </a:extLst>
              </p:cNvPr>
              <p:cNvGraphicFramePr>
                <a:graphicFrameLocks/>
              </p:cNvGraphicFramePr>
              <p:nvPr>
                <p:extLst>
                  <p:ext uri="{D42A27DB-BD31-4B8C-83A1-F6EECF244321}">
                    <p14:modId xmlns:p14="http://schemas.microsoft.com/office/powerpoint/2010/main" val="3104832914"/>
                  </p:ext>
                </p:extLst>
              </p:nvPr>
            </p:nvGraphicFramePr>
            <p:xfrm>
              <a:off x="287338" y="965199"/>
              <a:ext cx="4284662" cy="2467769"/>
            </p:xfrm>
            <a:graphic>
              <a:graphicData uri="http://schemas.openxmlformats.org/drawingml/2006/chart">
                <c:chart xmlns:c="http://schemas.openxmlformats.org/drawingml/2006/chart" xmlns:r="http://schemas.openxmlformats.org/officeDocument/2006/relationships" r:id="rId4"/>
              </a:graphicData>
            </a:graphic>
          </p:graphicFrame>
          <p:sp>
            <p:nvSpPr>
              <p:cNvPr id="21" name="TextBox 11">
                <a:extLst>
                  <a:ext uri="{FF2B5EF4-FFF2-40B4-BE49-F238E27FC236}">
                    <a16:creationId xmlns:a16="http://schemas.microsoft.com/office/drawing/2014/main" id="{96B2A03F-136B-48C3-ED0A-37DF816E0B1A}"/>
                  </a:ext>
                </a:extLst>
              </p:cNvPr>
              <p:cNvSpPr txBox="1"/>
              <p:nvPr/>
            </p:nvSpPr>
            <p:spPr>
              <a:xfrm>
                <a:off x="2423075" y="1848384"/>
                <a:ext cx="848285" cy="400110"/>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lang="en-US" sz="1000" dirty="0">
                    <a:latin typeface="Arial" panose="020B0604020202020204" pitchFamily="34" charset="0"/>
                    <a:cs typeface="Arial" panose="020B0604020202020204" pitchFamily="34" charset="0"/>
                  </a:rPr>
                  <a:t>90% reduction</a:t>
                </a:r>
              </a:p>
            </p:txBody>
          </p:sp>
          <p:sp>
            <p:nvSpPr>
              <p:cNvPr id="23" name="TextBox 13">
                <a:extLst>
                  <a:ext uri="{FF2B5EF4-FFF2-40B4-BE49-F238E27FC236}">
                    <a16:creationId xmlns:a16="http://schemas.microsoft.com/office/drawing/2014/main" id="{CCC356C5-9019-15C1-8960-9362FEC202AD}"/>
                  </a:ext>
                </a:extLst>
              </p:cNvPr>
              <p:cNvSpPr txBox="1"/>
              <p:nvPr/>
            </p:nvSpPr>
            <p:spPr>
              <a:xfrm>
                <a:off x="1976763" y="2280939"/>
                <a:ext cx="848285" cy="400110"/>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lang="en-US" sz="1000" dirty="0">
                    <a:latin typeface="Arial" panose="020B0604020202020204" pitchFamily="34" charset="0"/>
                    <a:cs typeface="Arial" panose="020B0604020202020204" pitchFamily="34" charset="0"/>
                  </a:rPr>
                  <a:t>80% reduction</a:t>
                </a:r>
              </a:p>
            </p:txBody>
          </p:sp>
          <p:sp>
            <p:nvSpPr>
              <p:cNvPr id="24" name="TextBox 14">
                <a:extLst>
                  <a:ext uri="{FF2B5EF4-FFF2-40B4-BE49-F238E27FC236}">
                    <a16:creationId xmlns:a16="http://schemas.microsoft.com/office/drawing/2014/main" id="{6B1CD2F4-2039-8E8B-8EAC-BF7B43E4886D}"/>
                  </a:ext>
                </a:extLst>
              </p:cNvPr>
              <p:cNvSpPr txBox="1"/>
              <p:nvPr/>
            </p:nvSpPr>
            <p:spPr>
              <a:xfrm>
                <a:off x="3332984" y="1833162"/>
                <a:ext cx="848285" cy="400110"/>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en-US" sz="1000" dirty="0">
                    <a:latin typeface="Arial" panose="020B0604020202020204" pitchFamily="34" charset="0"/>
                    <a:cs typeface="Arial" panose="020B0604020202020204" pitchFamily="34" charset="0"/>
                  </a:rPr>
                  <a:t>99% reduction</a:t>
                </a:r>
              </a:p>
            </p:txBody>
          </p:sp>
          <p:sp>
            <p:nvSpPr>
              <p:cNvPr id="25" name="TextBox 15">
                <a:extLst>
                  <a:ext uri="{FF2B5EF4-FFF2-40B4-BE49-F238E27FC236}">
                    <a16:creationId xmlns:a16="http://schemas.microsoft.com/office/drawing/2014/main" id="{F94E340E-999C-AC90-8330-7E99A7CDD5A1}"/>
                  </a:ext>
                </a:extLst>
              </p:cNvPr>
              <p:cNvSpPr txBox="1"/>
              <p:nvPr/>
            </p:nvSpPr>
            <p:spPr>
              <a:xfrm>
                <a:off x="3540197" y="2306659"/>
                <a:ext cx="777240" cy="400110"/>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lang="en-US" sz="1000" dirty="0">
                    <a:latin typeface="Arial" panose="020B0604020202020204" pitchFamily="34" charset="0"/>
                    <a:cs typeface="Arial" panose="020B0604020202020204" pitchFamily="34" charset="0"/>
                  </a:rPr>
                  <a:t>94% reduction</a:t>
                </a:r>
              </a:p>
            </p:txBody>
          </p:sp>
          <p:sp>
            <p:nvSpPr>
              <p:cNvPr id="26" name="TextBox 9">
                <a:extLst>
                  <a:ext uri="{FF2B5EF4-FFF2-40B4-BE49-F238E27FC236}">
                    <a16:creationId xmlns:a16="http://schemas.microsoft.com/office/drawing/2014/main" id="{1CC3540C-ED32-DD4A-30B2-BC2F1ED28B0C}"/>
                  </a:ext>
                </a:extLst>
              </p:cNvPr>
              <p:cNvSpPr txBox="1"/>
              <p:nvPr/>
            </p:nvSpPr>
            <p:spPr>
              <a:xfrm>
                <a:off x="1955047" y="1154687"/>
                <a:ext cx="838760" cy="553998"/>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en-US" sz="1000" dirty="0">
                    <a:latin typeface="Arial" panose="020B0604020202020204" pitchFamily="34" charset="0"/>
                    <a:cs typeface="Arial" panose="020B0604020202020204" pitchFamily="34" charset="0"/>
                  </a:rPr>
                  <a:t>1.5 GHz</a:t>
                </a:r>
              </a:p>
              <a:p>
                <a:r>
                  <a:rPr lang="en-US" sz="1000" dirty="0">
                    <a:latin typeface="Arial" panose="020B0604020202020204" pitchFamily="34" charset="0"/>
                    <a:cs typeface="Arial" panose="020B0604020202020204" pitchFamily="34" charset="0"/>
                  </a:rPr>
                  <a:t>Main mode</a:t>
                </a:r>
              </a:p>
              <a:p>
                <a:endParaRPr lang="en-US" sz="1000" dirty="0">
                  <a:latin typeface="Arial" panose="020B0604020202020204" pitchFamily="34" charset="0"/>
                  <a:cs typeface="Arial" panose="020B0604020202020204" pitchFamily="34" charset="0"/>
                </a:endParaRPr>
              </a:p>
            </p:txBody>
          </p:sp>
        </p:grpSp>
        <p:sp>
          <p:nvSpPr>
            <p:cNvPr id="27" name="TextBox 26">
              <a:extLst>
                <a:ext uri="{FF2B5EF4-FFF2-40B4-BE49-F238E27FC236}">
                  <a16:creationId xmlns:a16="http://schemas.microsoft.com/office/drawing/2014/main" id="{65A21333-BEE2-BDE1-937A-B12622424AF2}"/>
                </a:ext>
              </a:extLst>
            </p:cNvPr>
            <p:cNvSpPr txBox="1"/>
            <p:nvPr/>
          </p:nvSpPr>
          <p:spPr>
            <a:xfrm>
              <a:off x="1265299" y="3283026"/>
              <a:ext cx="2928194" cy="400110"/>
            </a:xfrm>
            <a:prstGeom prst="rect">
              <a:avLst/>
            </a:prstGeom>
            <a:noFill/>
          </p:spPr>
          <p:txBody>
            <a:bodyPr wrap="square" rtlCol="0">
              <a:spAutoFit/>
            </a:bodyPr>
            <a:lstStyle/>
            <a:p>
              <a:pPr algn="ctr"/>
              <a:r>
                <a:rPr lang="en-US" sz="1000" b="1" dirty="0"/>
                <a:t>Cavity voltage spectrum before and after HOM damping activation</a:t>
              </a:r>
            </a:p>
          </p:txBody>
        </p:sp>
      </p:grpSp>
      <p:grpSp>
        <p:nvGrpSpPr>
          <p:cNvPr id="3" name="Group 2">
            <a:extLst>
              <a:ext uri="{FF2B5EF4-FFF2-40B4-BE49-F238E27FC236}">
                <a16:creationId xmlns:a16="http://schemas.microsoft.com/office/drawing/2014/main" id="{D5793A7F-8546-B9DB-AF41-7BA332D750CB}"/>
              </a:ext>
            </a:extLst>
          </p:cNvPr>
          <p:cNvGrpSpPr/>
          <p:nvPr/>
        </p:nvGrpSpPr>
        <p:grpSpPr>
          <a:xfrm>
            <a:off x="5229954" y="788164"/>
            <a:ext cx="3590195" cy="2894972"/>
            <a:chOff x="5229954" y="788164"/>
            <a:chExt cx="3590195" cy="2894972"/>
          </a:xfrm>
        </p:grpSpPr>
        <p:grpSp>
          <p:nvGrpSpPr>
            <p:cNvPr id="30" name="Group 29">
              <a:extLst>
                <a:ext uri="{FF2B5EF4-FFF2-40B4-BE49-F238E27FC236}">
                  <a16:creationId xmlns:a16="http://schemas.microsoft.com/office/drawing/2014/main" id="{E8184B58-BA4A-6A72-1C4F-E0CFC77560BE}"/>
                </a:ext>
              </a:extLst>
            </p:cNvPr>
            <p:cNvGrpSpPr/>
            <p:nvPr/>
          </p:nvGrpSpPr>
          <p:grpSpPr>
            <a:xfrm>
              <a:off x="5229954" y="788164"/>
              <a:ext cx="3590195" cy="2485649"/>
              <a:chOff x="5057766" y="791337"/>
              <a:chExt cx="3862227" cy="2641631"/>
            </a:xfrm>
          </p:grpSpPr>
          <p:pic>
            <p:nvPicPr>
              <p:cNvPr id="14" name="Picture 13">
                <a:extLst>
                  <a:ext uri="{FF2B5EF4-FFF2-40B4-BE49-F238E27FC236}">
                    <a16:creationId xmlns:a16="http://schemas.microsoft.com/office/drawing/2014/main" id="{1A4F2867-B86E-DFDB-3E0F-949B1E6AD811}"/>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057766" y="791337"/>
                <a:ext cx="3451346" cy="2641631"/>
              </a:xfrm>
              <a:prstGeom prst="rect">
                <a:avLst/>
              </a:prstGeom>
            </p:spPr>
          </p:pic>
          <p:sp>
            <p:nvSpPr>
              <p:cNvPr id="15" name="Rectangle 14">
                <a:extLst>
                  <a:ext uri="{FF2B5EF4-FFF2-40B4-BE49-F238E27FC236}">
                    <a16:creationId xmlns:a16="http://schemas.microsoft.com/office/drawing/2014/main" id="{1CAA414C-DD59-FE41-76EA-2FC1113A968C}"/>
                  </a:ext>
                </a:extLst>
              </p:cNvPr>
              <p:cNvSpPr/>
              <p:nvPr/>
            </p:nvSpPr>
            <p:spPr>
              <a:xfrm>
                <a:off x="6699158" y="1136450"/>
                <a:ext cx="1332829" cy="253083"/>
              </a:xfrm>
              <a:prstGeom prst="rect">
                <a:avLst/>
              </a:prstGeom>
            </p:spPr>
            <p:txBody>
              <a:bodyPr wrap="square">
                <a:spAutoFit/>
              </a:bodyPr>
              <a:lstStyle/>
              <a:p>
                <a:pPr algn="just" defTabSz="457200">
                  <a:lnSpc>
                    <a:spcPct val="114000"/>
                  </a:lnSpc>
                  <a:spcBef>
                    <a:spcPts val="1200"/>
                  </a:spcBef>
                  <a:buClr>
                    <a:prstClr val="black"/>
                  </a:buClr>
                  <a:defRPr/>
                </a:pPr>
                <a:r>
                  <a:rPr lang="en-US" sz="1000" dirty="0">
                    <a:solidFill>
                      <a:prstClr val="black"/>
                    </a:solidFill>
                    <a:latin typeface="Arial" panose="020B0604020202020204" pitchFamily="34" charset="0"/>
                    <a:cs typeface="Arial" panose="020B0604020202020204" pitchFamily="34" charset="0"/>
                  </a:rPr>
                  <a:t>Single bunch</a:t>
                </a:r>
              </a:p>
            </p:txBody>
          </p:sp>
          <p:sp>
            <p:nvSpPr>
              <p:cNvPr id="16" name="TextBox 11">
                <a:extLst>
                  <a:ext uri="{FF2B5EF4-FFF2-40B4-BE49-F238E27FC236}">
                    <a16:creationId xmlns:a16="http://schemas.microsoft.com/office/drawing/2014/main" id="{B21FCE7E-2150-51B2-AB50-96D2820C8A7B}"/>
                  </a:ext>
                </a:extLst>
              </p:cNvPr>
              <p:cNvSpPr txBox="1"/>
              <p:nvPr/>
            </p:nvSpPr>
            <p:spPr>
              <a:xfrm>
                <a:off x="7846843" y="1529541"/>
                <a:ext cx="1073150" cy="333489"/>
              </a:xfrm>
              <a:prstGeom prst="rect">
                <a:avLst/>
              </a:prstGeom>
            </p:spPr>
            <p:txBody>
              <a:bodyPr vert="horz" wrap="none" lIns="91440" tIns="45720" rIns="91440" bIns="45720" rtlCol="0" anchor="t">
                <a:noAutofit/>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000" dirty="0">
                    <a:latin typeface="Calibri" panose="020F0502020204030204" pitchFamily="34" charset="0"/>
                    <a:cs typeface="Calibri" panose="020F0502020204030204" pitchFamily="34" charset="0"/>
                  </a:rPr>
                  <a:t>τ</a:t>
                </a:r>
                <a:r>
                  <a:rPr lang="en-US" sz="1000" baseline="-25000" dirty="0">
                    <a:latin typeface="Calibri" panose="020F0502020204030204" pitchFamily="34" charset="0"/>
                    <a:cs typeface="Calibri" panose="020F0502020204030204" pitchFamily="34" charset="0"/>
                  </a:rPr>
                  <a:t>T </a:t>
                </a:r>
                <a:r>
                  <a:rPr lang="en-US" sz="1000" dirty="0">
                    <a:latin typeface="Calibri" panose="020F0502020204030204" pitchFamily="34" charset="0"/>
                    <a:cs typeface="Calibri" panose="020F0502020204030204" pitchFamily="34" charset="0"/>
                  </a:rPr>
                  <a:t>=</a:t>
                </a:r>
                <a:r>
                  <a:rPr lang="en-US" sz="1000" dirty="0">
                    <a:latin typeface="Arial" panose="020B0604020202020204" pitchFamily="34" charset="0"/>
                    <a:cs typeface="Arial" panose="020B0604020202020204" pitchFamily="34" charset="0"/>
                  </a:rPr>
                  <a:t>4.31 h</a:t>
                </a:r>
              </a:p>
            </p:txBody>
          </p:sp>
          <p:sp>
            <p:nvSpPr>
              <p:cNvPr id="17" name="TextBox 12">
                <a:extLst>
                  <a:ext uri="{FF2B5EF4-FFF2-40B4-BE49-F238E27FC236}">
                    <a16:creationId xmlns:a16="http://schemas.microsoft.com/office/drawing/2014/main" id="{E834A95A-15A3-CD08-FCE1-B29804043633}"/>
                  </a:ext>
                </a:extLst>
              </p:cNvPr>
              <p:cNvSpPr txBox="1"/>
              <p:nvPr/>
            </p:nvSpPr>
            <p:spPr>
              <a:xfrm>
                <a:off x="7846843" y="1792296"/>
                <a:ext cx="1073150" cy="333489"/>
              </a:xfrm>
              <a:prstGeom prst="rect">
                <a:avLst/>
              </a:prstGeom>
            </p:spPr>
            <p:txBody>
              <a:bodyPr vert="horz" wrap="none" lIns="91440" tIns="45720" rIns="91440" bIns="45720" rtlCol="0" anchor="t">
                <a:noAutofit/>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000" dirty="0">
                    <a:latin typeface="Calibri" panose="020F0502020204030204" pitchFamily="34" charset="0"/>
                    <a:cs typeface="Calibri" panose="020F0502020204030204" pitchFamily="34" charset="0"/>
                  </a:rPr>
                  <a:t>τ</a:t>
                </a:r>
                <a:r>
                  <a:rPr lang="en-US" sz="1000" baseline="-25000" dirty="0">
                    <a:latin typeface="Calibri" panose="020F0502020204030204" pitchFamily="34" charset="0"/>
                    <a:cs typeface="Calibri" panose="020F0502020204030204" pitchFamily="34" charset="0"/>
                  </a:rPr>
                  <a:t>T </a:t>
                </a:r>
                <a:r>
                  <a:rPr lang="en-US" sz="1000" dirty="0">
                    <a:latin typeface="Calibri" panose="020F0502020204030204" pitchFamily="34" charset="0"/>
                    <a:cs typeface="Calibri" panose="020F0502020204030204" pitchFamily="34" charset="0"/>
                  </a:rPr>
                  <a:t>=</a:t>
                </a:r>
                <a:r>
                  <a:rPr lang="en-US" sz="1000" dirty="0">
                    <a:latin typeface="Arial" panose="020B0604020202020204" pitchFamily="34" charset="0"/>
                    <a:cs typeface="Arial" panose="020B0604020202020204" pitchFamily="34" charset="0"/>
                  </a:rPr>
                  <a:t>3.62 h</a:t>
                </a:r>
              </a:p>
            </p:txBody>
          </p:sp>
          <p:sp>
            <p:nvSpPr>
              <p:cNvPr id="18" name="TextBox 13">
                <a:extLst>
                  <a:ext uri="{FF2B5EF4-FFF2-40B4-BE49-F238E27FC236}">
                    <a16:creationId xmlns:a16="http://schemas.microsoft.com/office/drawing/2014/main" id="{EB51EEEA-8BE0-4C94-110F-B92768F85CD2}"/>
                  </a:ext>
                </a:extLst>
              </p:cNvPr>
              <p:cNvSpPr txBox="1"/>
              <p:nvPr/>
            </p:nvSpPr>
            <p:spPr>
              <a:xfrm>
                <a:off x="7846843" y="2066528"/>
                <a:ext cx="1073150" cy="333489"/>
              </a:xfrm>
              <a:prstGeom prst="rect">
                <a:avLst/>
              </a:prstGeom>
            </p:spPr>
            <p:txBody>
              <a:bodyPr vert="horz" wrap="none" lIns="91440" tIns="45720" rIns="91440" bIns="45720" rtlCol="0" anchor="t">
                <a:noAutofit/>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000" dirty="0">
                    <a:latin typeface="Calibri" panose="020F0502020204030204" pitchFamily="34" charset="0"/>
                    <a:cs typeface="Calibri" panose="020F0502020204030204" pitchFamily="34" charset="0"/>
                  </a:rPr>
                  <a:t>τ</a:t>
                </a:r>
                <a:r>
                  <a:rPr lang="en-US" sz="1000" baseline="-25000" dirty="0">
                    <a:latin typeface="Calibri" panose="020F0502020204030204" pitchFamily="34" charset="0"/>
                    <a:cs typeface="Calibri" panose="020F0502020204030204" pitchFamily="34" charset="0"/>
                  </a:rPr>
                  <a:t>T </a:t>
                </a:r>
                <a:r>
                  <a:rPr lang="en-US" sz="1000" dirty="0">
                    <a:latin typeface="Calibri" panose="020F0502020204030204" pitchFamily="34" charset="0"/>
                    <a:cs typeface="Calibri" panose="020F0502020204030204" pitchFamily="34" charset="0"/>
                  </a:rPr>
                  <a:t>=</a:t>
                </a:r>
                <a:r>
                  <a:rPr lang="en-US" sz="1000" dirty="0">
                    <a:latin typeface="Arial" panose="020B0604020202020204" pitchFamily="34" charset="0"/>
                    <a:cs typeface="Arial" panose="020B0604020202020204" pitchFamily="34" charset="0"/>
                  </a:rPr>
                  <a:t>2.66 h</a:t>
                </a:r>
              </a:p>
            </p:txBody>
          </p:sp>
          <p:sp>
            <p:nvSpPr>
              <p:cNvPr id="19" name="TextBox 14">
                <a:extLst>
                  <a:ext uri="{FF2B5EF4-FFF2-40B4-BE49-F238E27FC236}">
                    <a16:creationId xmlns:a16="http://schemas.microsoft.com/office/drawing/2014/main" id="{82864046-D0C9-F5E6-1C09-04BABD803CAC}"/>
                  </a:ext>
                </a:extLst>
              </p:cNvPr>
              <p:cNvSpPr txBox="1"/>
              <p:nvPr/>
            </p:nvSpPr>
            <p:spPr>
              <a:xfrm>
                <a:off x="7846843" y="2373280"/>
                <a:ext cx="1073150" cy="333489"/>
              </a:xfrm>
              <a:prstGeom prst="rect">
                <a:avLst/>
              </a:prstGeom>
            </p:spPr>
            <p:txBody>
              <a:bodyPr vert="horz" wrap="none" lIns="91440" tIns="45720" rIns="91440" bIns="45720" rtlCol="0" anchor="t">
                <a:noAutofit/>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000" dirty="0">
                    <a:latin typeface="Calibri" panose="020F0502020204030204" pitchFamily="34" charset="0"/>
                    <a:cs typeface="Calibri" panose="020F0502020204030204" pitchFamily="34" charset="0"/>
                  </a:rPr>
                  <a:t>τ</a:t>
                </a:r>
                <a:r>
                  <a:rPr lang="en-US" sz="1000" baseline="-25000" dirty="0">
                    <a:latin typeface="Calibri" panose="020F0502020204030204" pitchFamily="34" charset="0"/>
                    <a:cs typeface="Calibri" panose="020F0502020204030204" pitchFamily="34" charset="0"/>
                  </a:rPr>
                  <a:t>T </a:t>
                </a:r>
                <a:r>
                  <a:rPr lang="en-US" sz="1000" dirty="0">
                    <a:latin typeface="Calibri" panose="020F0502020204030204" pitchFamily="34" charset="0"/>
                    <a:cs typeface="Calibri" panose="020F0502020204030204" pitchFamily="34" charset="0"/>
                  </a:rPr>
                  <a:t>=</a:t>
                </a:r>
                <a:r>
                  <a:rPr lang="en-US" sz="1000" dirty="0">
                    <a:latin typeface="Arial" panose="020B0604020202020204" pitchFamily="34" charset="0"/>
                    <a:cs typeface="Arial" panose="020B0604020202020204" pitchFamily="34" charset="0"/>
                  </a:rPr>
                  <a:t>1.79 h</a:t>
                </a:r>
              </a:p>
            </p:txBody>
          </p:sp>
          <p:sp>
            <p:nvSpPr>
              <p:cNvPr id="20" name="TextBox 15">
                <a:extLst>
                  <a:ext uri="{FF2B5EF4-FFF2-40B4-BE49-F238E27FC236}">
                    <a16:creationId xmlns:a16="http://schemas.microsoft.com/office/drawing/2014/main" id="{3F59D10E-42B9-042F-E615-57A3E0BFEE83}"/>
                  </a:ext>
                </a:extLst>
              </p:cNvPr>
              <p:cNvSpPr txBox="1"/>
              <p:nvPr/>
            </p:nvSpPr>
            <p:spPr>
              <a:xfrm>
                <a:off x="7846843" y="2706769"/>
                <a:ext cx="1073150" cy="333489"/>
              </a:xfrm>
              <a:prstGeom prst="rect">
                <a:avLst/>
              </a:prstGeom>
            </p:spPr>
            <p:txBody>
              <a:bodyPr vert="horz" wrap="none" lIns="91440" tIns="45720" rIns="91440" bIns="45720" rtlCol="0" anchor="t">
                <a:noAutofit/>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000" dirty="0">
                    <a:latin typeface="Calibri" panose="020F0502020204030204" pitchFamily="34" charset="0"/>
                    <a:cs typeface="Calibri" panose="020F0502020204030204" pitchFamily="34" charset="0"/>
                  </a:rPr>
                  <a:t>τ</a:t>
                </a:r>
                <a:r>
                  <a:rPr lang="en-US" sz="1000" baseline="-25000" dirty="0">
                    <a:latin typeface="Calibri" panose="020F0502020204030204" pitchFamily="34" charset="0"/>
                    <a:cs typeface="Calibri" panose="020F0502020204030204" pitchFamily="34" charset="0"/>
                  </a:rPr>
                  <a:t>T </a:t>
                </a:r>
                <a:r>
                  <a:rPr lang="en-US" sz="1000" dirty="0">
                    <a:latin typeface="Calibri" panose="020F0502020204030204" pitchFamily="34" charset="0"/>
                    <a:cs typeface="Calibri" panose="020F0502020204030204" pitchFamily="34" charset="0"/>
                  </a:rPr>
                  <a:t>=</a:t>
                </a:r>
                <a:r>
                  <a:rPr lang="en-US" sz="1000" dirty="0">
                    <a:latin typeface="Arial" panose="020B0604020202020204" pitchFamily="34" charset="0"/>
                    <a:cs typeface="Arial" panose="020B0604020202020204" pitchFamily="34" charset="0"/>
                  </a:rPr>
                  <a:t>1.36 h</a:t>
                </a:r>
              </a:p>
            </p:txBody>
          </p:sp>
        </p:grpSp>
        <p:sp>
          <p:nvSpPr>
            <p:cNvPr id="28" name="TextBox 27">
              <a:extLst>
                <a:ext uri="{FF2B5EF4-FFF2-40B4-BE49-F238E27FC236}">
                  <a16:creationId xmlns:a16="http://schemas.microsoft.com/office/drawing/2014/main" id="{789EB696-41BC-F76C-AA28-108382E9FD68}"/>
                </a:ext>
              </a:extLst>
            </p:cNvPr>
            <p:cNvSpPr txBox="1"/>
            <p:nvPr/>
          </p:nvSpPr>
          <p:spPr>
            <a:xfrm>
              <a:off x="5291639" y="3283026"/>
              <a:ext cx="2928193" cy="400110"/>
            </a:xfrm>
            <a:prstGeom prst="rect">
              <a:avLst/>
            </a:prstGeom>
            <a:noFill/>
          </p:spPr>
          <p:txBody>
            <a:bodyPr wrap="square" rtlCol="0">
              <a:spAutoFit/>
            </a:bodyPr>
            <a:lstStyle/>
            <a:p>
              <a:pPr algn="ctr"/>
              <a:r>
                <a:rPr lang="en-US" sz="1000" b="1" dirty="0"/>
                <a:t>Lifetime measurements with different ratios of optimal 3HC voltage at BESSY II</a:t>
              </a:r>
            </a:p>
          </p:txBody>
        </p:sp>
      </p:grpSp>
    </p:spTree>
    <p:extLst>
      <p:ext uri="{BB962C8B-B14F-4D97-AF65-F5344CB8AC3E}">
        <p14:creationId xmlns:p14="http://schemas.microsoft.com/office/powerpoint/2010/main" val="735286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2E5217F4-1385-E183-E511-5A90A68E3B32}"/>
              </a:ext>
            </a:extLst>
          </p:cNvPr>
          <p:cNvSpPr>
            <a:spLocks noGrp="1"/>
          </p:cNvSpPr>
          <p:nvPr>
            <p:ph type="title"/>
          </p:nvPr>
        </p:nvSpPr>
        <p:spPr>
          <a:xfrm>
            <a:off x="1047750" y="154409"/>
            <a:ext cx="7686675" cy="985609"/>
          </a:xfrm>
        </p:spPr>
        <p:txBody>
          <a:bodyPr/>
          <a:lstStyle/>
          <a:p>
            <a:pPr algn="ctr"/>
            <a:r>
              <a:rPr lang="en-US" sz="2800" b="1" dirty="0">
                <a:latin typeface="+mj-lt"/>
              </a:rPr>
              <a:t>NEW DEVELOPMENTS – 3</a:t>
            </a:r>
            <a:r>
              <a:rPr lang="en-US" sz="2800" b="1" baseline="30000" dirty="0">
                <a:latin typeface="+mj-lt"/>
              </a:rPr>
              <a:t>rd</a:t>
            </a:r>
            <a:r>
              <a:rPr lang="en-US" sz="2800" b="1" dirty="0">
                <a:latin typeface="+mj-lt"/>
              </a:rPr>
              <a:t> Harmonic SSPA</a:t>
            </a:r>
            <a:br>
              <a:rPr lang="en-US" sz="2800" b="1" dirty="0">
                <a:latin typeface="+mj-lt"/>
              </a:rPr>
            </a:br>
            <a:endParaRPr lang="en-US" sz="2400" b="1" dirty="0">
              <a:latin typeface="+mj-lt"/>
            </a:endParaRPr>
          </a:p>
        </p:txBody>
      </p:sp>
      <p:sp>
        <p:nvSpPr>
          <p:cNvPr id="12" name="Slide Number Placeholder 5">
            <a:extLst>
              <a:ext uri="{FF2B5EF4-FFF2-40B4-BE49-F238E27FC236}">
                <a16:creationId xmlns:a16="http://schemas.microsoft.com/office/drawing/2014/main" id="{D0E8DAEF-782D-A915-94E2-21DB3DE657BD}"/>
              </a:ext>
            </a:extLst>
          </p:cNvPr>
          <p:cNvSpPr txBox="1">
            <a:spLocks/>
          </p:cNvSpPr>
          <p:nvPr/>
        </p:nvSpPr>
        <p:spPr>
          <a:xfrm>
            <a:off x="8734425" y="5999955"/>
            <a:ext cx="627128" cy="273844"/>
          </a:xfrm>
          <a:prstGeom prst="rect">
            <a:avLst/>
          </a:prstGeom>
        </p:spPr>
        <p:txBody>
          <a:bodyPr vert="horz" lIns="91440" tIns="45720" rIns="91440" bIns="45720" rtlCol="0" anchor="ctr"/>
          <a:lstStyle>
            <a:defPPr>
              <a:defRPr lang="es-ES"/>
            </a:defPPr>
            <a:lvl1pPr marL="0" algn="r" defTabSz="914400" rtl="0" eaLnBrk="1" latinLnBrk="0" hangingPunct="1">
              <a:defRPr sz="105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9A3C1E9-1E17-4B2D-975E-2F80F7CB45F8}" type="slidenum">
              <a:rPr kumimoji="0" lang="es-ES" sz="105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s-ES" sz="105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 name="Content Placeholder 8">
            <a:extLst>
              <a:ext uri="{FF2B5EF4-FFF2-40B4-BE49-F238E27FC236}">
                <a16:creationId xmlns:a16="http://schemas.microsoft.com/office/drawing/2014/main" id="{D1F9652B-5A22-2F2C-A257-CC99DAE8CFD2}"/>
              </a:ext>
            </a:extLst>
          </p:cNvPr>
          <p:cNvSpPr txBox="1">
            <a:spLocks/>
          </p:cNvSpPr>
          <p:nvPr/>
        </p:nvSpPr>
        <p:spPr>
          <a:xfrm>
            <a:off x="306387" y="1086043"/>
            <a:ext cx="4265613" cy="2948271"/>
          </a:xfrm>
          <a:prstGeom prst="rect">
            <a:avLst/>
          </a:prstGeom>
        </p:spPr>
        <p:txBody>
          <a:bodyPr/>
          <a:lstStyle>
            <a:defPPr marR="0" lvl="0" algn="l" rtl="0">
              <a:lnSpc>
                <a:spcPct val="100000"/>
              </a:lnSpc>
              <a:spcBef>
                <a:spcPts val="0"/>
              </a:spcBef>
              <a:spcAft>
                <a:spcPts val="0"/>
              </a:spcAft>
            </a:defPPr>
            <a:lvl1pPr marL="266700" indent="-266700">
              <a:spcBef>
                <a:spcPts val="1200"/>
              </a:spcBef>
              <a:buClr>
                <a:srgbClr val="152F4E"/>
              </a:buClr>
              <a:buFont typeface="Wingdings" panose="05000000000000000000" pitchFamily="2" charset="2"/>
              <a:buChar char="§"/>
              <a:defRPr b="1">
                <a:solidFill>
                  <a:schemeClr val="tx1"/>
                </a:solidFill>
              </a:defRPr>
            </a:lvl1pPr>
            <a:lvl2pPr marL="171450" indent="-171450" defTabSz="720000">
              <a:buFont typeface="Arial" panose="020B0604020202020204" pitchFamily="34" charset="0"/>
              <a:buChar char="•"/>
              <a:defRPr sz="900">
                <a:solidFill>
                  <a:srgbClr val="152F4E"/>
                </a:solidFill>
                <a:latin typeface="+mn-lt"/>
              </a:defRPr>
            </a:lvl2pPr>
            <a:lvl3pPr marL="171450" indent="-171450" defTabSz="360000">
              <a:buFont typeface="Arial" panose="020B0604020202020204" pitchFamily="34" charset="0"/>
              <a:buChar char="•"/>
              <a:defRPr sz="1050">
                <a:solidFill>
                  <a:srgbClr val="152F4E"/>
                </a:solidFill>
                <a:latin typeface="+mn-lt"/>
              </a:defRPr>
            </a:lvl3pPr>
            <a:lvl4pPr marL="288000" indent="-171450" defTabSz="360000">
              <a:buFont typeface="Arial" panose="020B0604020202020204" pitchFamily="34" charset="0"/>
              <a:buChar char="•"/>
              <a:defRPr sz="900">
                <a:solidFill>
                  <a:srgbClr val="152F4E"/>
                </a:solidFill>
                <a:latin typeface="+mn-lt"/>
              </a:defRPr>
            </a:lvl4pPr>
            <a:lvl5pPr marL="396000" indent="-171450" defTabSz="360000">
              <a:buFont typeface="Arial" panose="020B0604020202020204" pitchFamily="34" charset="0"/>
              <a:buChar char="•"/>
              <a:defRPr sz="900">
                <a:solidFill>
                  <a:srgbClr val="152F4E"/>
                </a:solidFill>
                <a:latin typeface="+mn-lt"/>
              </a:defRPr>
            </a:lvl5pPr>
            <a:lvl6pPr>
              <a:defRPr sz="1050"/>
            </a:lvl6pPr>
            <a:lvl7pPr>
              <a:defRPr sz="1050"/>
            </a:lvl7pPr>
            <a:lvl8pPr>
              <a:defRPr sz="1050"/>
            </a:lvl8pPr>
            <a:lvl9pPr>
              <a:defRPr sz="1050"/>
            </a:lvl9pPr>
          </a:lstStyle>
          <a:p>
            <a:pPr>
              <a:lnSpc>
                <a:spcPct val="114000"/>
              </a:lnSpc>
            </a:pPr>
            <a:r>
              <a:rPr lang="en-GB" b="0" dirty="0">
                <a:latin typeface="Arial" panose="020B0604020202020204" pitchFamily="34" charset="0"/>
                <a:cs typeface="Arial" panose="020B0604020202020204" pitchFamily="34" charset="0"/>
              </a:rPr>
              <a:t>Call for tender (CFT) was published at beginning 2024 for 4 x 1.5 GHz </a:t>
            </a:r>
            <a:r>
              <a:rPr lang="en-GB" dirty="0">
                <a:latin typeface="Arial" panose="020B0604020202020204" pitchFamily="34" charset="0"/>
                <a:cs typeface="Arial" panose="020B0604020202020204" pitchFamily="34" charset="0"/>
              </a:rPr>
              <a:t>20 kW SSPA</a:t>
            </a:r>
            <a:r>
              <a:rPr lang="en-GB" b="0" dirty="0">
                <a:latin typeface="Arial" panose="020B0604020202020204" pitchFamily="34" charset="0"/>
                <a:cs typeface="Arial" panose="020B0604020202020204" pitchFamily="34" charset="0"/>
              </a:rPr>
              <a:t>, to fed the </a:t>
            </a:r>
            <a:r>
              <a:rPr lang="en-GB" dirty="0">
                <a:latin typeface="Arial" panose="020B0604020202020204" pitchFamily="34" charset="0"/>
                <a:cs typeface="Arial" panose="020B0604020202020204" pitchFamily="34" charset="0"/>
              </a:rPr>
              <a:t>active 3HC</a:t>
            </a:r>
          </a:p>
          <a:p>
            <a:pPr>
              <a:lnSpc>
                <a:spcPct val="114000"/>
              </a:lnSpc>
            </a:pPr>
            <a:r>
              <a:rPr lang="en-US" b="0" dirty="0">
                <a:latin typeface="Arial" panose="020B0604020202020204" pitchFamily="34" charset="0"/>
                <a:cs typeface="Arial" panose="020B0604020202020204" pitchFamily="34" charset="0"/>
              </a:rPr>
              <a:t>Contract awarded to </a:t>
            </a:r>
            <a:r>
              <a:rPr lang="es-ES_tradnl" dirty="0">
                <a:latin typeface="Arial" panose="020B0604020202020204" pitchFamily="34" charset="0"/>
                <a:cs typeface="Arial" panose="020B0604020202020204" pitchFamily="34" charset="0"/>
              </a:rPr>
              <a:t>BTESA</a:t>
            </a:r>
            <a:endParaRPr lang="en-GB" dirty="0">
              <a:latin typeface="Arial" panose="020B0604020202020204" pitchFamily="34" charset="0"/>
              <a:cs typeface="Arial" panose="020B0604020202020204" pitchFamily="34" charset="0"/>
            </a:endParaRPr>
          </a:p>
          <a:p>
            <a:pPr>
              <a:lnSpc>
                <a:spcPct val="114000"/>
              </a:lnSpc>
            </a:pPr>
            <a:r>
              <a:rPr lang="en-US" b="0" dirty="0">
                <a:latin typeface="Arial" panose="020B0604020202020204" pitchFamily="34" charset="0"/>
                <a:cs typeface="Arial" panose="020B0604020202020204" pitchFamily="34" charset="0"/>
              </a:rPr>
              <a:t>Each amplifier rack will consist of six modules</a:t>
            </a:r>
          </a:p>
          <a:p>
            <a:pPr>
              <a:lnSpc>
                <a:spcPct val="114000"/>
              </a:lnSpc>
            </a:pPr>
            <a:r>
              <a:rPr lang="en-US" b="0" dirty="0"/>
              <a:t>Assembly of the prototype for the first amplifier module is already in progress </a:t>
            </a:r>
          </a:p>
          <a:p>
            <a:pPr>
              <a:lnSpc>
                <a:spcPct val="114000"/>
              </a:lnSpc>
            </a:pPr>
            <a:r>
              <a:rPr lang="en-US" b="0" dirty="0"/>
              <a:t>The Site Acceptance Test (</a:t>
            </a:r>
            <a:r>
              <a:rPr lang="en-US" dirty="0"/>
              <a:t>SAT</a:t>
            </a:r>
            <a:r>
              <a:rPr lang="en-US" b="0" dirty="0"/>
              <a:t>) is scheduled for </a:t>
            </a:r>
            <a:r>
              <a:rPr lang="en-US" dirty="0"/>
              <a:t>September 2026</a:t>
            </a:r>
            <a:endParaRPr lang="en-GB" dirty="0"/>
          </a:p>
        </p:txBody>
      </p:sp>
      <p:graphicFrame>
        <p:nvGraphicFramePr>
          <p:cNvPr id="3" name="Table 2">
            <a:extLst>
              <a:ext uri="{FF2B5EF4-FFF2-40B4-BE49-F238E27FC236}">
                <a16:creationId xmlns:a16="http://schemas.microsoft.com/office/drawing/2014/main" id="{76ED7B85-1780-07FF-5353-07AAC9033BD3}"/>
              </a:ext>
            </a:extLst>
          </p:cNvPr>
          <p:cNvGraphicFramePr>
            <a:graphicFrameLocks noGrp="1"/>
          </p:cNvGraphicFramePr>
          <p:nvPr>
            <p:extLst>
              <p:ext uri="{D42A27DB-BD31-4B8C-83A1-F6EECF244321}">
                <p14:modId xmlns:p14="http://schemas.microsoft.com/office/powerpoint/2010/main" val="1373994544"/>
              </p:ext>
            </p:extLst>
          </p:nvPr>
        </p:nvGraphicFramePr>
        <p:xfrm>
          <a:off x="666769" y="4171155"/>
          <a:ext cx="3905231" cy="1828800"/>
        </p:xfrm>
        <a:graphic>
          <a:graphicData uri="http://schemas.openxmlformats.org/drawingml/2006/table">
            <a:tbl>
              <a:tblPr firstRow="1" bandRow="1"/>
              <a:tblGrid>
                <a:gridCol w="2132047">
                  <a:extLst>
                    <a:ext uri="{9D8B030D-6E8A-4147-A177-3AD203B41FA5}">
                      <a16:colId xmlns:a16="http://schemas.microsoft.com/office/drawing/2014/main" val="2993526555"/>
                    </a:ext>
                  </a:extLst>
                </a:gridCol>
                <a:gridCol w="833820">
                  <a:extLst>
                    <a:ext uri="{9D8B030D-6E8A-4147-A177-3AD203B41FA5}">
                      <a16:colId xmlns:a16="http://schemas.microsoft.com/office/drawing/2014/main" val="599723286"/>
                    </a:ext>
                  </a:extLst>
                </a:gridCol>
                <a:gridCol w="939364">
                  <a:extLst>
                    <a:ext uri="{9D8B030D-6E8A-4147-A177-3AD203B41FA5}">
                      <a16:colId xmlns:a16="http://schemas.microsoft.com/office/drawing/2014/main" val="1335877417"/>
                    </a:ext>
                  </a:extLst>
                </a:gridCol>
              </a:tblGrid>
              <a:tr h="243686">
                <a:tc>
                  <a:txBody>
                    <a:bodyPr/>
                    <a:lstStyle>
                      <a:lvl1pPr marR="0" algn="l" rtl="0">
                        <a:lnSpc>
                          <a:spcPct val="100000"/>
                        </a:lnSpc>
                        <a:spcBef>
                          <a:spcPts val="0"/>
                        </a:spcBef>
                        <a:spcAft>
                          <a:spcPts val="0"/>
                        </a:spcAft>
                        <a:buClr>
                          <a:srgbClr val="000000"/>
                        </a:buClr>
                        <a:buFont typeface="Arial"/>
                        <a:defRPr sz="1050" b="1" i="0" u="none" strike="noStrike" cap="none">
                          <a:solidFill>
                            <a:schemeClr val="lt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050" b="1" i="0" u="none" strike="noStrike" cap="none">
                          <a:solidFill>
                            <a:schemeClr val="lt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050" b="1" i="0" u="none" strike="noStrike" cap="none">
                          <a:solidFill>
                            <a:schemeClr val="lt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050" b="1" i="0" u="none" strike="noStrike" cap="none">
                          <a:solidFill>
                            <a:schemeClr val="lt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050" b="1" i="0" u="none" strike="noStrike" cap="none">
                          <a:solidFill>
                            <a:schemeClr val="lt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050" b="1" i="0" u="none" strike="noStrike" cap="none">
                          <a:solidFill>
                            <a:schemeClr val="lt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050" b="1" i="0" u="none" strike="noStrike" cap="none">
                          <a:solidFill>
                            <a:schemeClr val="lt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050" b="1" i="0" u="none" strike="noStrike" cap="none">
                          <a:solidFill>
                            <a:schemeClr val="lt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050" b="1" i="0" u="none" strike="noStrike" cap="none">
                          <a:solidFill>
                            <a:schemeClr val="lt1"/>
                          </a:solidFill>
                          <a:latin typeface="Calibri" panose="020F0502020204030204"/>
                          <a:sym typeface="Arial"/>
                        </a:defRPr>
                      </a:lvl9pPr>
                    </a:lstStyle>
                    <a:p>
                      <a:pPr marR="0" algn="l" rtl="0">
                        <a:lnSpc>
                          <a:spcPct val="100000"/>
                        </a:lnSpc>
                        <a:spcBef>
                          <a:spcPts val="0"/>
                        </a:spcBef>
                        <a:spcAft>
                          <a:spcPts val="0"/>
                        </a:spcAft>
                        <a:buClr>
                          <a:srgbClr val="000000"/>
                        </a:buClr>
                        <a:buFont typeface="Arial"/>
                      </a:pPr>
                      <a:r>
                        <a:rPr lang="en-GB" sz="1200" b="0" i="0" u="none" strike="noStrike" cap="none" dirty="0">
                          <a:solidFill>
                            <a:schemeClr val="bg1"/>
                          </a:solidFill>
                          <a:latin typeface="Arial" panose="020B0604020202020204" pitchFamily="34" charset="0"/>
                          <a:ea typeface="+mn-ea"/>
                          <a:cs typeface="Arial" panose="020B0604020202020204" pitchFamily="34" charset="0"/>
                          <a:sym typeface="Arial"/>
                        </a:rPr>
                        <a:t>Parameter per amplifier module</a:t>
                      </a:r>
                    </a:p>
                  </a:txBody>
                  <a:tcPr>
                    <a:lnL>
                      <a:noFill/>
                    </a:lnL>
                    <a:lnR>
                      <a:noFill/>
                    </a:lnR>
                    <a:lnT w="25400" cmpd="sng">
                      <a:solidFill>
                        <a:sysClr val="windowText" lastClr="000000"/>
                      </a:solidFill>
                    </a:lnT>
                    <a:lnB w="25400" cmpd="sng">
                      <a:solidFill>
                        <a:sysClr val="windowText" lastClr="000000"/>
                      </a:solidFill>
                    </a:lnB>
                    <a:lnTlToBr w="12700" cmpd="sng">
                      <a:noFill/>
                      <a:prstDash val="solid"/>
                    </a:lnTlToBr>
                    <a:lnBlToTr w="12700" cmpd="sng">
                      <a:noFill/>
                      <a:prstDash val="solid"/>
                    </a:lnBlToTr>
                    <a:solidFill>
                      <a:schemeClr val="accent5">
                        <a:lumMod val="50000"/>
                      </a:schemeClr>
                    </a:solidFill>
                  </a:tcPr>
                </a:tc>
                <a:tc>
                  <a:txBody>
                    <a:bodyPr/>
                    <a:lstStyle>
                      <a:lvl1pPr marR="0" algn="l" rtl="0">
                        <a:lnSpc>
                          <a:spcPct val="100000"/>
                        </a:lnSpc>
                        <a:spcBef>
                          <a:spcPts val="0"/>
                        </a:spcBef>
                        <a:spcAft>
                          <a:spcPts val="0"/>
                        </a:spcAft>
                        <a:buClr>
                          <a:srgbClr val="000000"/>
                        </a:buClr>
                        <a:buFont typeface="Arial"/>
                        <a:defRPr sz="1050" b="1" i="0" u="none" strike="noStrike" cap="none">
                          <a:solidFill>
                            <a:schemeClr val="lt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050" b="1" i="0" u="none" strike="noStrike" cap="none">
                          <a:solidFill>
                            <a:schemeClr val="lt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050" b="1" i="0" u="none" strike="noStrike" cap="none">
                          <a:solidFill>
                            <a:schemeClr val="lt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050" b="1" i="0" u="none" strike="noStrike" cap="none">
                          <a:solidFill>
                            <a:schemeClr val="lt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050" b="1" i="0" u="none" strike="noStrike" cap="none">
                          <a:solidFill>
                            <a:schemeClr val="lt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050" b="1" i="0" u="none" strike="noStrike" cap="none">
                          <a:solidFill>
                            <a:schemeClr val="lt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050" b="1" i="0" u="none" strike="noStrike" cap="none">
                          <a:solidFill>
                            <a:schemeClr val="lt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050" b="1" i="0" u="none" strike="noStrike" cap="none">
                          <a:solidFill>
                            <a:schemeClr val="lt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050" b="1" i="0" u="none" strike="noStrike" cap="none">
                          <a:solidFill>
                            <a:schemeClr val="lt1"/>
                          </a:solidFill>
                          <a:latin typeface="Calibri" panose="020F0502020204030204"/>
                          <a:sym typeface="Arial"/>
                        </a:defRPr>
                      </a:lvl9pPr>
                    </a:lstStyle>
                    <a:p>
                      <a:pPr marR="0" algn="l" rtl="0">
                        <a:lnSpc>
                          <a:spcPct val="100000"/>
                        </a:lnSpc>
                        <a:spcBef>
                          <a:spcPts val="0"/>
                        </a:spcBef>
                        <a:spcAft>
                          <a:spcPts val="0"/>
                        </a:spcAft>
                        <a:buClr>
                          <a:srgbClr val="000000"/>
                        </a:buClr>
                        <a:buFont typeface="Arial"/>
                      </a:pPr>
                      <a:r>
                        <a:rPr lang="en-GB" sz="1200" b="0" i="0" u="none" strike="noStrike" cap="none" dirty="0">
                          <a:solidFill>
                            <a:schemeClr val="bg1"/>
                          </a:solidFill>
                          <a:latin typeface="Arial" panose="020B0604020202020204" pitchFamily="34" charset="0"/>
                          <a:ea typeface="+mn-ea"/>
                          <a:cs typeface="Arial" panose="020B0604020202020204" pitchFamily="34" charset="0"/>
                          <a:sym typeface="Arial"/>
                        </a:rPr>
                        <a:t>Value</a:t>
                      </a:r>
                    </a:p>
                  </a:txBody>
                  <a:tcPr>
                    <a:lnL>
                      <a:noFill/>
                    </a:lnL>
                    <a:lnR>
                      <a:noFill/>
                    </a:lnR>
                    <a:lnT w="25400" cmpd="sng">
                      <a:solidFill>
                        <a:sysClr val="windowText" lastClr="000000"/>
                      </a:solidFill>
                    </a:lnT>
                    <a:lnB w="25400" cmpd="sng">
                      <a:solidFill>
                        <a:sysClr val="windowText" lastClr="000000"/>
                      </a:solidFill>
                    </a:lnB>
                    <a:lnTlToBr w="12700" cmpd="sng">
                      <a:noFill/>
                      <a:prstDash val="solid"/>
                    </a:lnTlToBr>
                    <a:lnBlToTr w="12700" cmpd="sng">
                      <a:noFill/>
                      <a:prstDash val="solid"/>
                    </a:lnBlToTr>
                    <a:solidFill>
                      <a:schemeClr val="accent5">
                        <a:lumMod val="50000"/>
                      </a:schemeClr>
                    </a:solidFill>
                  </a:tcPr>
                </a:tc>
                <a:tc>
                  <a:txBody>
                    <a:bodyPr/>
                    <a:lstStyle>
                      <a:lvl1pPr marR="0" algn="l" rtl="0">
                        <a:lnSpc>
                          <a:spcPct val="100000"/>
                        </a:lnSpc>
                        <a:spcBef>
                          <a:spcPts val="0"/>
                        </a:spcBef>
                        <a:spcAft>
                          <a:spcPts val="0"/>
                        </a:spcAft>
                        <a:buClr>
                          <a:srgbClr val="000000"/>
                        </a:buClr>
                        <a:buFont typeface="Arial"/>
                        <a:defRPr sz="1050" b="1" i="0" u="none" strike="noStrike" cap="none">
                          <a:solidFill>
                            <a:schemeClr val="lt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050" b="1" i="0" u="none" strike="noStrike" cap="none">
                          <a:solidFill>
                            <a:schemeClr val="lt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050" b="1" i="0" u="none" strike="noStrike" cap="none">
                          <a:solidFill>
                            <a:schemeClr val="lt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050" b="1" i="0" u="none" strike="noStrike" cap="none">
                          <a:solidFill>
                            <a:schemeClr val="lt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050" b="1" i="0" u="none" strike="noStrike" cap="none">
                          <a:solidFill>
                            <a:schemeClr val="lt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050" b="1" i="0" u="none" strike="noStrike" cap="none">
                          <a:solidFill>
                            <a:schemeClr val="lt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050" b="1" i="0" u="none" strike="noStrike" cap="none">
                          <a:solidFill>
                            <a:schemeClr val="lt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050" b="1" i="0" u="none" strike="noStrike" cap="none">
                          <a:solidFill>
                            <a:schemeClr val="lt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050" b="1" i="0" u="none" strike="noStrike" cap="none">
                          <a:solidFill>
                            <a:schemeClr val="lt1"/>
                          </a:solidFill>
                          <a:latin typeface="Calibri" panose="020F0502020204030204"/>
                          <a:sym typeface="Arial"/>
                        </a:defRPr>
                      </a:lvl9pPr>
                    </a:lstStyle>
                    <a:p>
                      <a:pPr marR="0" algn="l" rtl="0">
                        <a:lnSpc>
                          <a:spcPct val="100000"/>
                        </a:lnSpc>
                        <a:spcBef>
                          <a:spcPts val="0"/>
                        </a:spcBef>
                        <a:spcAft>
                          <a:spcPts val="0"/>
                        </a:spcAft>
                        <a:buClr>
                          <a:srgbClr val="000000"/>
                        </a:buClr>
                        <a:buFont typeface="Arial"/>
                      </a:pPr>
                      <a:r>
                        <a:rPr lang="en-GB" sz="1200" b="0" i="0" u="none" strike="noStrike" cap="none" dirty="0">
                          <a:solidFill>
                            <a:schemeClr val="bg1"/>
                          </a:solidFill>
                          <a:latin typeface="Arial" panose="020B0604020202020204" pitchFamily="34" charset="0"/>
                          <a:ea typeface="+mn-ea"/>
                          <a:cs typeface="Arial" panose="020B0604020202020204" pitchFamily="34" charset="0"/>
                          <a:sym typeface="Arial"/>
                        </a:rPr>
                        <a:t>Unit</a:t>
                      </a:r>
                    </a:p>
                  </a:txBody>
                  <a:tcPr>
                    <a:lnL>
                      <a:noFill/>
                    </a:lnL>
                    <a:lnR>
                      <a:noFill/>
                    </a:lnR>
                    <a:lnT w="25400" cmpd="sng">
                      <a:solidFill>
                        <a:sysClr val="windowText" lastClr="000000"/>
                      </a:solidFill>
                    </a:lnT>
                    <a:lnB w="25400" cmpd="sng">
                      <a:solidFill>
                        <a:sysClr val="windowText" lastClr="000000"/>
                      </a:solidFill>
                    </a:lnB>
                    <a:lnTlToBr w="12700" cmpd="sng">
                      <a:noFill/>
                      <a:prstDash val="solid"/>
                    </a:lnTlToBr>
                    <a:lnBlToTr w="12700" cmpd="sng">
                      <a:noFill/>
                      <a:prstDash val="solid"/>
                    </a:lnBlToTr>
                    <a:solidFill>
                      <a:schemeClr val="accent5">
                        <a:lumMod val="50000"/>
                      </a:schemeClr>
                    </a:solidFill>
                  </a:tcPr>
                </a:tc>
                <a:extLst>
                  <a:ext uri="{0D108BD9-81ED-4DB2-BD59-A6C34878D82A}">
                    <a16:rowId xmlns:a16="http://schemas.microsoft.com/office/drawing/2014/main" val="2584548037"/>
                  </a:ext>
                </a:extLst>
              </a:tr>
              <a:tr h="243686">
                <a:tc>
                  <a:txBody>
                    <a:bodyPr/>
                    <a:lstStyle>
                      <a:lvl1pPr marR="0" algn="l" rtl="0">
                        <a:lnSpc>
                          <a:spcPct val="100000"/>
                        </a:lnSpc>
                        <a:spcBef>
                          <a:spcPts val="0"/>
                        </a:spcBef>
                        <a:spcAft>
                          <a:spcPts val="0"/>
                        </a:spcAft>
                        <a:buClr>
                          <a:srgbClr val="000000"/>
                        </a:buClr>
                        <a:buFont typeface="Arial"/>
                        <a:defRPr sz="1050"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050"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050"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050"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050"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050"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050"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050"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050" b="0" i="0" u="none" strike="noStrike" cap="none">
                          <a:solidFill>
                            <a:schemeClr val="dk1"/>
                          </a:solidFill>
                          <a:latin typeface="Calibri" panose="020F0502020204030204"/>
                          <a:sym typeface="Arial"/>
                        </a:defRPr>
                      </a:lvl9pPr>
                    </a:lstStyle>
                    <a:p>
                      <a:r>
                        <a:rPr lang="en-GB" sz="1200" dirty="0">
                          <a:latin typeface="Arial" panose="020B0604020202020204" pitchFamily="34" charset="0"/>
                          <a:cs typeface="Arial" panose="020B0604020202020204" pitchFamily="34" charset="0"/>
                        </a:rPr>
                        <a:t>P1dB</a:t>
                      </a:r>
                    </a:p>
                  </a:txBody>
                  <a:tcPr>
                    <a:lnL>
                      <a:noFill/>
                    </a:lnL>
                    <a:lnR>
                      <a:noFill/>
                    </a:lnR>
                    <a:lnT w="25400" cmpd="sng">
                      <a:solidFill>
                        <a:sysClr val="windowText" lastClr="000000"/>
                      </a:solidFill>
                    </a:lnT>
                    <a:lnB>
                      <a:noFill/>
                    </a:lnB>
                    <a:lnTlToBr w="12700" cmpd="sng">
                      <a:noFill/>
                      <a:prstDash val="solid"/>
                    </a:lnTlToBr>
                    <a:lnBlToTr w="12700" cmpd="sng">
                      <a:noFill/>
                      <a:prstDash val="solid"/>
                    </a:lnBlToTr>
                    <a:solidFill>
                      <a:sysClr val="windowText" lastClr="000000">
                        <a:tint val="20000"/>
                      </a:sysClr>
                    </a:solidFill>
                  </a:tcPr>
                </a:tc>
                <a:tc>
                  <a:txBody>
                    <a:bodyPr/>
                    <a:lstStyle>
                      <a:lvl1pPr marR="0" algn="l" rtl="0">
                        <a:lnSpc>
                          <a:spcPct val="100000"/>
                        </a:lnSpc>
                        <a:spcBef>
                          <a:spcPts val="0"/>
                        </a:spcBef>
                        <a:spcAft>
                          <a:spcPts val="0"/>
                        </a:spcAft>
                        <a:buClr>
                          <a:srgbClr val="000000"/>
                        </a:buClr>
                        <a:buFont typeface="Arial"/>
                        <a:defRPr sz="1050"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050"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050"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050"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050"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050"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050"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050"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050" b="0" i="0" u="none" strike="noStrike" cap="none">
                          <a:solidFill>
                            <a:schemeClr val="dk1"/>
                          </a:solidFill>
                          <a:latin typeface="Calibri" panose="020F0502020204030204"/>
                          <a:sym typeface="Arial"/>
                        </a:defRPr>
                      </a:lvl9pPr>
                    </a:lstStyle>
                    <a:p>
                      <a:r>
                        <a:rPr lang="en-GB" sz="1200" dirty="0">
                          <a:latin typeface="Arial" panose="020B0604020202020204" pitchFamily="34" charset="0"/>
                          <a:cs typeface="Arial" panose="020B0604020202020204" pitchFamily="34" charset="0"/>
                        </a:rPr>
                        <a:t>67</a:t>
                      </a:r>
                    </a:p>
                  </a:txBody>
                  <a:tcPr>
                    <a:lnL>
                      <a:noFill/>
                    </a:lnL>
                    <a:lnR>
                      <a:noFill/>
                    </a:lnR>
                    <a:lnT w="25400" cmpd="sng">
                      <a:solidFill>
                        <a:sysClr val="windowText" lastClr="000000"/>
                      </a:solidFill>
                    </a:lnT>
                    <a:lnB>
                      <a:noFill/>
                    </a:lnB>
                    <a:lnTlToBr w="12700" cmpd="sng">
                      <a:noFill/>
                      <a:prstDash val="solid"/>
                    </a:lnTlToBr>
                    <a:lnBlToTr w="12700" cmpd="sng">
                      <a:noFill/>
                      <a:prstDash val="solid"/>
                    </a:lnBlToTr>
                    <a:solidFill>
                      <a:sysClr val="windowText" lastClr="000000">
                        <a:tint val="20000"/>
                      </a:sysClr>
                    </a:solidFill>
                  </a:tcPr>
                </a:tc>
                <a:tc>
                  <a:txBody>
                    <a:bodyPr/>
                    <a:lstStyle>
                      <a:lvl1pPr marR="0" algn="l" rtl="0">
                        <a:lnSpc>
                          <a:spcPct val="100000"/>
                        </a:lnSpc>
                        <a:spcBef>
                          <a:spcPts val="0"/>
                        </a:spcBef>
                        <a:spcAft>
                          <a:spcPts val="0"/>
                        </a:spcAft>
                        <a:buClr>
                          <a:srgbClr val="000000"/>
                        </a:buClr>
                        <a:buFont typeface="Arial"/>
                        <a:defRPr sz="1050"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050"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050"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050"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050"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050"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050"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050"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050" b="0" i="0" u="none" strike="noStrike" cap="none">
                          <a:solidFill>
                            <a:schemeClr val="dk1"/>
                          </a:solidFill>
                          <a:latin typeface="Calibri" panose="020F0502020204030204"/>
                          <a:sym typeface="Arial"/>
                        </a:defRPr>
                      </a:lvl9pPr>
                    </a:lstStyle>
                    <a:p>
                      <a:r>
                        <a:rPr lang="en-GB" sz="1200" dirty="0">
                          <a:latin typeface="Arial" panose="020B0604020202020204" pitchFamily="34" charset="0"/>
                          <a:cs typeface="Arial" panose="020B0604020202020204" pitchFamily="34" charset="0"/>
                        </a:rPr>
                        <a:t>dBm</a:t>
                      </a:r>
                    </a:p>
                  </a:txBody>
                  <a:tcPr>
                    <a:lnL>
                      <a:noFill/>
                    </a:lnL>
                    <a:lnR>
                      <a:noFill/>
                    </a:lnR>
                    <a:lnT w="25400" cmpd="sng">
                      <a:solidFill>
                        <a:sysClr val="windowText" lastClr="000000"/>
                      </a:solidFill>
                    </a:lnT>
                    <a:lnB>
                      <a:noFill/>
                    </a:lnB>
                    <a:lnTlToBr w="12700" cmpd="sng">
                      <a:noFill/>
                      <a:prstDash val="solid"/>
                    </a:lnTlToBr>
                    <a:lnBlToTr w="12700" cmpd="sng">
                      <a:noFill/>
                      <a:prstDash val="solid"/>
                    </a:lnBlToTr>
                    <a:solidFill>
                      <a:sysClr val="windowText" lastClr="000000">
                        <a:tint val="20000"/>
                      </a:sysClr>
                    </a:solidFill>
                  </a:tcPr>
                </a:tc>
                <a:extLst>
                  <a:ext uri="{0D108BD9-81ED-4DB2-BD59-A6C34878D82A}">
                    <a16:rowId xmlns:a16="http://schemas.microsoft.com/office/drawing/2014/main" val="1962727738"/>
                  </a:ext>
                </a:extLst>
              </a:tr>
              <a:tr h="243686">
                <a:tc>
                  <a:txBody>
                    <a:bodyPr/>
                    <a:lstStyle>
                      <a:lvl1pPr marR="0" algn="l" rtl="0">
                        <a:lnSpc>
                          <a:spcPct val="100000"/>
                        </a:lnSpc>
                        <a:spcBef>
                          <a:spcPts val="0"/>
                        </a:spcBef>
                        <a:spcAft>
                          <a:spcPts val="0"/>
                        </a:spcAft>
                        <a:buClr>
                          <a:srgbClr val="000000"/>
                        </a:buClr>
                        <a:buFont typeface="Arial"/>
                        <a:defRPr sz="1050"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050"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050"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050"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050"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050"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050"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050"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050" b="0" i="0" u="none" strike="noStrike" cap="none">
                          <a:solidFill>
                            <a:schemeClr val="dk1"/>
                          </a:solidFill>
                          <a:latin typeface="Calibri" panose="020F0502020204030204"/>
                          <a:sym typeface="Arial"/>
                        </a:defRPr>
                      </a:lvl9pPr>
                    </a:lstStyle>
                    <a:p>
                      <a:r>
                        <a:rPr lang="en-GB" sz="1200" dirty="0">
                          <a:latin typeface="Arial" panose="020B0604020202020204" pitchFamily="34" charset="0"/>
                          <a:cs typeface="Arial" panose="020B0604020202020204" pitchFamily="34" charset="0"/>
                        </a:rPr>
                        <a:t>Module Gain</a:t>
                      </a:r>
                    </a:p>
                  </a:txBody>
                  <a:tcPr>
                    <a:lnL>
                      <a:noFill/>
                    </a:lnL>
                    <a:lnR>
                      <a:noFill/>
                    </a:lnR>
                    <a:lnT>
                      <a:noFill/>
                    </a:lnT>
                    <a:lnB>
                      <a:noFill/>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050"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050"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050"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050"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050"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050"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050"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050"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050" b="0" i="0" u="none" strike="noStrike" cap="none">
                          <a:solidFill>
                            <a:schemeClr val="dk1"/>
                          </a:solidFill>
                          <a:latin typeface="Calibri" panose="020F0502020204030204"/>
                          <a:sym typeface="Arial"/>
                        </a:defRPr>
                      </a:lvl9pPr>
                    </a:lstStyle>
                    <a:p>
                      <a:r>
                        <a:rPr lang="en-GB" sz="1200" dirty="0">
                          <a:latin typeface="Arial" panose="020B0604020202020204" pitchFamily="34" charset="0"/>
                          <a:cs typeface="Arial" panose="020B0604020202020204" pitchFamily="34" charset="0"/>
                        </a:rPr>
                        <a:t>80.4</a:t>
                      </a:r>
                    </a:p>
                  </a:txBody>
                  <a:tcPr>
                    <a:lnL>
                      <a:noFill/>
                    </a:lnL>
                    <a:lnR>
                      <a:noFill/>
                    </a:lnR>
                    <a:lnT>
                      <a:noFill/>
                    </a:lnT>
                    <a:lnB>
                      <a:noFill/>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050"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050"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050"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050"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050"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050"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050"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050"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050" b="0" i="0" u="none" strike="noStrike" cap="none">
                          <a:solidFill>
                            <a:schemeClr val="dk1"/>
                          </a:solidFill>
                          <a:latin typeface="Calibri" panose="020F0502020204030204"/>
                          <a:sym typeface="Arial"/>
                        </a:defRPr>
                      </a:lvl9pPr>
                    </a:lstStyle>
                    <a:p>
                      <a:r>
                        <a:rPr lang="en-GB" sz="1200" dirty="0">
                          <a:latin typeface="Arial" panose="020B0604020202020204" pitchFamily="34" charset="0"/>
                          <a:cs typeface="Arial" panose="020B0604020202020204" pitchFamily="34" charset="0"/>
                        </a:rPr>
                        <a:t>dB</a:t>
                      </a:r>
                    </a:p>
                  </a:txBody>
                  <a:tcPr>
                    <a:lnL>
                      <a:noFill/>
                    </a:lnL>
                    <a:lnR>
                      <a:noFill/>
                    </a:lnR>
                    <a:lnT>
                      <a:noFill/>
                    </a:lnT>
                    <a:lnB>
                      <a:noFill/>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2813216721"/>
                  </a:ext>
                </a:extLst>
              </a:tr>
              <a:tr h="243686">
                <a:tc>
                  <a:txBody>
                    <a:bodyPr/>
                    <a:lstStyle>
                      <a:lvl1pPr marR="0" algn="l" rtl="0">
                        <a:lnSpc>
                          <a:spcPct val="100000"/>
                        </a:lnSpc>
                        <a:spcBef>
                          <a:spcPts val="0"/>
                        </a:spcBef>
                        <a:spcAft>
                          <a:spcPts val="0"/>
                        </a:spcAft>
                        <a:buClr>
                          <a:srgbClr val="000000"/>
                        </a:buClr>
                        <a:buFont typeface="Arial"/>
                        <a:defRPr sz="1050"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050"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050"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050"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050"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050"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050"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050"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050" b="0" i="0" u="none" strike="noStrike" cap="none">
                          <a:solidFill>
                            <a:schemeClr val="dk1"/>
                          </a:solidFill>
                          <a:latin typeface="Calibri" panose="020F0502020204030204"/>
                          <a:sym typeface="Arial"/>
                        </a:defRPr>
                      </a:lvl9pPr>
                    </a:lstStyle>
                    <a:p>
                      <a:r>
                        <a:rPr lang="en-GB" sz="1200" dirty="0">
                          <a:latin typeface="Arial" panose="020B0604020202020204" pitchFamily="34" charset="0"/>
                          <a:cs typeface="Arial" panose="020B0604020202020204" pitchFamily="34" charset="0"/>
                        </a:rPr>
                        <a:t>BW</a:t>
                      </a:r>
                    </a:p>
                  </a:txBody>
                  <a:tcPr>
                    <a:lnL>
                      <a:noFill/>
                    </a:lnL>
                    <a:lnR>
                      <a:noFill/>
                    </a:lnR>
                    <a:lnT>
                      <a:noFill/>
                    </a:lnT>
                    <a:lnB>
                      <a:noFill/>
                    </a:lnB>
                    <a:lnTlToBr w="12700" cmpd="sng">
                      <a:noFill/>
                      <a:prstDash val="solid"/>
                    </a:lnTlToBr>
                    <a:lnBlToTr w="12700" cmpd="sng">
                      <a:noFill/>
                      <a:prstDash val="solid"/>
                    </a:lnBlToTr>
                    <a:solidFill>
                      <a:sysClr val="windowText" lastClr="000000">
                        <a:tint val="20000"/>
                      </a:sysClr>
                    </a:solidFill>
                  </a:tcPr>
                </a:tc>
                <a:tc>
                  <a:txBody>
                    <a:bodyPr/>
                    <a:lstStyle>
                      <a:lvl1pPr marR="0" algn="l" rtl="0">
                        <a:lnSpc>
                          <a:spcPct val="100000"/>
                        </a:lnSpc>
                        <a:spcBef>
                          <a:spcPts val="0"/>
                        </a:spcBef>
                        <a:spcAft>
                          <a:spcPts val="0"/>
                        </a:spcAft>
                        <a:buClr>
                          <a:srgbClr val="000000"/>
                        </a:buClr>
                        <a:buFont typeface="Arial"/>
                        <a:defRPr sz="1050"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050"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050"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050"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050"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050"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050"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050"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050" b="0" i="0" u="none" strike="noStrike" cap="none">
                          <a:solidFill>
                            <a:schemeClr val="dk1"/>
                          </a:solidFill>
                          <a:latin typeface="Calibri" panose="020F0502020204030204"/>
                          <a:sym typeface="Arial"/>
                        </a:defRPr>
                      </a:lvl9pPr>
                    </a:lstStyle>
                    <a:p>
                      <a:r>
                        <a:rPr lang="en-GB" sz="1200" dirty="0">
                          <a:latin typeface="Arial" panose="020B0604020202020204" pitchFamily="34" charset="0"/>
                          <a:cs typeface="Arial" panose="020B0604020202020204" pitchFamily="34" charset="0"/>
                        </a:rPr>
                        <a:t>5</a:t>
                      </a:r>
                    </a:p>
                  </a:txBody>
                  <a:tcPr>
                    <a:lnL>
                      <a:noFill/>
                    </a:lnL>
                    <a:lnR>
                      <a:noFill/>
                    </a:lnR>
                    <a:lnT>
                      <a:noFill/>
                    </a:lnT>
                    <a:lnB>
                      <a:noFill/>
                    </a:lnB>
                    <a:lnTlToBr w="12700" cmpd="sng">
                      <a:noFill/>
                      <a:prstDash val="solid"/>
                    </a:lnTlToBr>
                    <a:lnBlToTr w="12700" cmpd="sng">
                      <a:noFill/>
                      <a:prstDash val="solid"/>
                    </a:lnBlToTr>
                    <a:solidFill>
                      <a:sysClr val="windowText" lastClr="000000">
                        <a:tint val="20000"/>
                      </a:sysClr>
                    </a:solidFill>
                  </a:tcPr>
                </a:tc>
                <a:tc>
                  <a:txBody>
                    <a:bodyPr/>
                    <a:lstStyle>
                      <a:lvl1pPr marR="0" algn="l" rtl="0">
                        <a:lnSpc>
                          <a:spcPct val="100000"/>
                        </a:lnSpc>
                        <a:spcBef>
                          <a:spcPts val="0"/>
                        </a:spcBef>
                        <a:spcAft>
                          <a:spcPts val="0"/>
                        </a:spcAft>
                        <a:buClr>
                          <a:srgbClr val="000000"/>
                        </a:buClr>
                        <a:buFont typeface="Arial"/>
                        <a:defRPr sz="1050"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050"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050"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050"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050"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050"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050"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050"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050" b="0" i="0" u="none" strike="noStrike" cap="none">
                          <a:solidFill>
                            <a:schemeClr val="dk1"/>
                          </a:solidFill>
                          <a:latin typeface="Calibri" panose="020F0502020204030204"/>
                          <a:sym typeface="Arial"/>
                        </a:defRPr>
                      </a:lvl9pPr>
                    </a:lstStyle>
                    <a:p>
                      <a:r>
                        <a:rPr lang="en-GB" sz="1200" dirty="0">
                          <a:latin typeface="Arial" panose="020B0604020202020204" pitchFamily="34" charset="0"/>
                          <a:cs typeface="Arial" panose="020B0604020202020204" pitchFamily="34" charset="0"/>
                        </a:rPr>
                        <a:t>MHz</a:t>
                      </a:r>
                    </a:p>
                  </a:txBody>
                  <a:tcPr>
                    <a:lnL>
                      <a:noFill/>
                    </a:lnL>
                    <a:lnR>
                      <a:noFill/>
                    </a:lnR>
                    <a:lnT>
                      <a:noFill/>
                    </a:lnT>
                    <a:lnB>
                      <a:noFill/>
                    </a:lnB>
                    <a:lnTlToBr w="12700" cmpd="sng">
                      <a:noFill/>
                      <a:prstDash val="solid"/>
                    </a:lnTlToBr>
                    <a:lnBlToTr w="12700" cmpd="sng">
                      <a:noFill/>
                      <a:prstDash val="solid"/>
                    </a:lnBlToTr>
                    <a:solidFill>
                      <a:sysClr val="windowText" lastClr="000000">
                        <a:tint val="20000"/>
                      </a:sysClr>
                    </a:solidFill>
                  </a:tcPr>
                </a:tc>
                <a:extLst>
                  <a:ext uri="{0D108BD9-81ED-4DB2-BD59-A6C34878D82A}">
                    <a16:rowId xmlns:a16="http://schemas.microsoft.com/office/drawing/2014/main" val="3871019468"/>
                  </a:ext>
                </a:extLst>
              </a:tr>
              <a:tr h="243686">
                <a:tc>
                  <a:txBody>
                    <a:bodyPr/>
                    <a:lstStyle>
                      <a:lvl1pPr marR="0" algn="l" rtl="0">
                        <a:lnSpc>
                          <a:spcPct val="100000"/>
                        </a:lnSpc>
                        <a:spcBef>
                          <a:spcPts val="0"/>
                        </a:spcBef>
                        <a:spcAft>
                          <a:spcPts val="0"/>
                        </a:spcAft>
                        <a:buClr>
                          <a:srgbClr val="000000"/>
                        </a:buClr>
                        <a:buFont typeface="Arial"/>
                        <a:defRPr sz="1050"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050"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050"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050"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050"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050"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050"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050"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050" b="0" i="0" u="none" strike="noStrike" cap="none">
                          <a:solidFill>
                            <a:schemeClr val="dk1"/>
                          </a:solidFill>
                          <a:latin typeface="Calibri" panose="020F0502020204030204"/>
                          <a:sym typeface="Arial"/>
                        </a:defRPr>
                      </a:lvl9pPr>
                    </a:lstStyle>
                    <a:p>
                      <a:r>
                        <a:rPr lang="en-GB" sz="1200" dirty="0">
                          <a:latin typeface="Arial" panose="020B0604020202020204" pitchFamily="34" charset="0"/>
                          <a:cs typeface="Arial" panose="020B0604020202020204" pitchFamily="34" charset="0"/>
                        </a:rPr>
                        <a:t>SNR</a:t>
                      </a:r>
                    </a:p>
                  </a:txBody>
                  <a:tcPr>
                    <a:lnL>
                      <a:noFill/>
                    </a:lnL>
                    <a:lnR>
                      <a:noFill/>
                    </a:lnR>
                    <a:lnT>
                      <a:noFill/>
                    </a:lnT>
                    <a:lnB>
                      <a:noFill/>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050"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050"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050"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050"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050"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050"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050"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050"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050" b="0" i="0" u="none" strike="noStrike" cap="none">
                          <a:solidFill>
                            <a:schemeClr val="dk1"/>
                          </a:solidFill>
                          <a:latin typeface="Calibri" panose="020F0502020204030204"/>
                          <a:sym typeface="Arial"/>
                        </a:defRPr>
                      </a:lvl9pPr>
                    </a:lstStyle>
                    <a:p>
                      <a:r>
                        <a:rPr lang="en-GB" sz="1200" dirty="0">
                          <a:latin typeface="Arial" panose="020B0604020202020204" pitchFamily="34" charset="0"/>
                          <a:cs typeface="Arial" panose="020B0604020202020204" pitchFamily="34" charset="0"/>
                        </a:rPr>
                        <a:t>72</a:t>
                      </a:r>
                    </a:p>
                  </a:txBody>
                  <a:tcPr>
                    <a:lnL>
                      <a:noFill/>
                    </a:lnL>
                    <a:lnR>
                      <a:noFill/>
                    </a:lnR>
                    <a:lnT>
                      <a:noFill/>
                    </a:lnT>
                    <a:lnB>
                      <a:noFill/>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050"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050"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050"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050"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050"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050"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050"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050"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050" b="0" i="0" u="none" strike="noStrike" cap="none">
                          <a:solidFill>
                            <a:schemeClr val="dk1"/>
                          </a:solidFill>
                          <a:latin typeface="Calibri" panose="020F0502020204030204"/>
                          <a:sym typeface="Arial"/>
                        </a:defRPr>
                      </a:lvl9pPr>
                    </a:lstStyle>
                    <a:p>
                      <a:r>
                        <a:rPr lang="en-GB" sz="1200" dirty="0">
                          <a:latin typeface="Arial" panose="020B0604020202020204" pitchFamily="34" charset="0"/>
                          <a:cs typeface="Arial" panose="020B0604020202020204" pitchFamily="34" charset="0"/>
                        </a:rPr>
                        <a:t>dB</a:t>
                      </a:r>
                    </a:p>
                  </a:txBody>
                  <a:tcPr>
                    <a:lnL>
                      <a:noFill/>
                    </a:lnL>
                    <a:lnR>
                      <a:noFill/>
                    </a:lnR>
                    <a:lnT>
                      <a:noFill/>
                    </a:lnT>
                    <a:lnB>
                      <a:noFill/>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208025716"/>
                  </a:ext>
                </a:extLst>
              </a:tr>
              <a:tr h="243686">
                <a:tc>
                  <a:txBody>
                    <a:bodyPr/>
                    <a:lstStyle>
                      <a:lvl1pPr marR="0" algn="l" rtl="0">
                        <a:lnSpc>
                          <a:spcPct val="100000"/>
                        </a:lnSpc>
                        <a:spcBef>
                          <a:spcPts val="0"/>
                        </a:spcBef>
                        <a:spcAft>
                          <a:spcPts val="0"/>
                        </a:spcAft>
                        <a:buClr>
                          <a:srgbClr val="000000"/>
                        </a:buClr>
                        <a:buFont typeface="Arial"/>
                        <a:defRPr sz="1050"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050"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050"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050"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050"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050"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050"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050"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050" b="0" i="0" u="none" strike="noStrike" cap="none">
                          <a:solidFill>
                            <a:schemeClr val="dk1"/>
                          </a:solidFill>
                          <a:latin typeface="Calibri" panose="020F0502020204030204"/>
                          <a:sym typeface="Arial"/>
                        </a:defRPr>
                      </a:lvl9pPr>
                    </a:lstStyle>
                    <a:p>
                      <a:r>
                        <a:rPr lang="en-GB" sz="1200" dirty="0">
                          <a:latin typeface="Arial" panose="020B0604020202020204" pitchFamily="34" charset="0"/>
                          <a:cs typeface="Arial" panose="020B0604020202020204" pitchFamily="34" charset="0"/>
                        </a:rPr>
                        <a:t>Water Flow</a:t>
                      </a:r>
                    </a:p>
                  </a:txBody>
                  <a:tcPr>
                    <a:lnL>
                      <a:noFill/>
                    </a:lnL>
                    <a:lnR>
                      <a:noFill/>
                    </a:lnR>
                    <a:lnT>
                      <a:noFill/>
                    </a:lnT>
                    <a:lnB w="25400" cmpd="sng">
                      <a:solidFill>
                        <a:sysClr val="windowText" lastClr="000000"/>
                      </a:solidFill>
                    </a:lnB>
                    <a:lnTlToBr w="12700" cmpd="sng">
                      <a:noFill/>
                      <a:prstDash val="solid"/>
                    </a:lnTlToBr>
                    <a:lnBlToTr w="12700" cmpd="sng">
                      <a:noFill/>
                      <a:prstDash val="solid"/>
                    </a:lnBlToTr>
                    <a:solidFill>
                      <a:sysClr val="windowText" lastClr="000000">
                        <a:tint val="20000"/>
                      </a:sysClr>
                    </a:solidFill>
                  </a:tcPr>
                </a:tc>
                <a:tc>
                  <a:txBody>
                    <a:bodyPr/>
                    <a:lstStyle>
                      <a:lvl1pPr marR="0" algn="l" rtl="0">
                        <a:lnSpc>
                          <a:spcPct val="100000"/>
                        </a:lnSpc>
                        <a:spcBef>
                          <a:spcPts val="0"/>
                        </a:spcBef>
                        <a:spcAft>
                          <a:spcPts val="0"/>
                        </a:spcAft>
                        <a:buClr>
                          <a:srgbClr val="000000"/>
                        </a:buClr>
                        <a:buFont typeface="Arial"/>
                        <a:defRPr sz="1050"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050"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050"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050"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050"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050"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050"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050"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050" b="0" i="0" u="none" strike="noStrike" cap="none">
                          <a:solidFill>
                            <a:schemeClr val="dk1"/>
                          </a:solidFill>
                          <a:latin typeface="Calibri" panose="020F0502020204030204"/>
                          <a:sym typeface="Arial"/>
                        </a:defRPr>
                      </a:lvl9pPr>
                    </a:lstStyle>
                    <a:p>
                      <a:r>
                        <a:rPr lang="en-GB" sz="1200" dirty="0">
                          <a:latin typeface="Arial" panose="020B0604020202020204" pitchFamily="34" charset="0"/>
                          <a:cs typeface="Arial" panose="020B0604020202020204" pitchFamily="34" charset="0"/>
                        </a:rPr>
                        <a:t>9.55</a:t>
                      </a:r>
                    </a:p>
                  </a:txBody>
                  <a:tcPr>
                    <a:lnL>
                      <a:noFill/>
                    </a:lnL>
                    <a:lnR>
                      <a:noFill/>
                    </a:lnR>
                    <a:lnT>
                      <a:noFill/>
                    </a:lnT>
                    <a:lnB w="25400" cmpd="sng">
                      <a:solidFill>
                        <a:sysClr val="windowText" lastClr="000000"/>
                      </a:solidFill>
                    </a:lnB>
                    <a:lnTlToBr w="12700" cmpd="sng">
                      <a:noFill/>
                      <a:prstDash val="solid"/>
                    </a:lnTlToBr>
                    <a:lnBlToTr w="12700" cmpd="sng">
                      <a:noFill/>
                      <a:prstDash val="solid"/>
                    </a:lnBlToTr>
                    <a:solidFill>
                      <a:sysClr val="windowText" lastClr="000000">
                        <a:tint val="20000"/>
                      </a:sysClr>
                    </a:solidFill>
                  </a:tcPr>
                </a:tc>
                <a:tc>
                  <a:txBody>
                    <a:bodyPr/>
                    <a:lstStyle>
                      <a:lvl1pPr marR="0" algn="l" rtl="0">
                        <a:lnSpc>
                          <a:spcPct val="100000"/>
                        </a:lnSpc>
                        <a:spcBef>
                          <a:spcPts val="0"/>
                        </a:spcBef>
                        <a:spcAft>
                          <a:spcPts val="0"/>
                        </a:spcAft>
                        <a:buClr>
                          <a:srgbClr val="000000"/>
                        </a:buClr>
                        <a:buFont typeface="Arial"/>
                        <a:defRPr sz="1050"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050"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050"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050"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050"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050"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050"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050"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050" b="0" i="0" u="none" strike="noStrike" cap="none">
                          <a:solidFill>
                            <a:schemeClr val="dk1"/>
                          </a:solidFill>
                          <a:latin typeface="Calibri" panose="020F0502020204030204"/>
                          <a:sym typeface="Arial"/>
                        </a:defRPr>
                      </a:lvl9pPr>
                    </a:lstStyle>
                    <a:p>
                      <a:r>
                        <a:rPr lang="en-GB" sz="1200" dirty="0">
                          <a:latin typeface="Arial" panose="020B0604020202020204" pitchFamily="34" charset="0"/>
                          <a:cs typeface="Arial" panose="020B0604020202020204" pitchFamily="34" charset="0"/>
                        </a:rPr>
                        <a:t>l/min</a:t>
                      </a:r>
                    </a:p>
                  </a:txBody>
                  <a:tcPr>
                    <a:lnL>
                      <a:noFill/>
                    </a:lnL>
                    <a:lnR>
                      <a:noFill/>
                    </a:lnR>
                    <a:lnT>
                      <a:noFill/>
                    </a:lnT>
                    <a:lnB w="25400" cmpd="sng">
                      <a:solidFill>
                        <a:sysClr val="windowText" lastClr="000000"/>
                      </a:solidFill>
                    </a:lnB>
                    <a:lnTlToBr w="12700" cmpd="sng">
                      <a:noFill/>
                      <a:prstDash val="solid"/>
                    </a:lnTlToBr>
                    <a:lnBlToTr w="12700" cmpd="sng">
                      <a:noFill/>
                      <a:prstDash val="solid"/>
                    </a:lnBlToTr>
                    <a:solidFill>
                      <a:sysClr val="windowText" lastClr="000000">
                        <a:tint val="20000"/>
                      </a:sysClr>
                    </a:solidFill>
                  </a:tcPr>
                </a:tc>
                <a:extLst>
                  <a:ext uri="{0D108BD9-81ED-4DB2-BD59-A6C34878D82A}">
                    <a16:rowId xmlns:a16="http://schemas.microsoft.com/office/drawing/2014/main" val="3990229299"/>
                  </a:ext>
                </a:extLst>
              </a:tr>
            </a:tbl>
          </a:graphicData>
        </a:graphic>
      </p:graphicFrame>
      <p:sp>
        <p:nvSpPr>
          <p:cNvPr id="7" name="TextBox 6">
            <a:extLst>
              <a:ext uri="{FF2B5EF4-FFF2-40B4-BE49-F238E27FC236}">
                <a16:creationId xmlns:a16="http://schemas.microsoft.com/office/drawing/2014/main" id="{1879AC4D-FDDA-F3A4-A526-63C1165B03C9}"/>
              </a:ext>
            </a:extLst>
          </p:cNvPr>
          <p:cNvSpPr txBox="1"/>
          <p:nvPr/>
        </p:nvSpPr>
        <p:spPr>
          <a:xfrm>
            <a:off x="5838825" y="5690361"/>
            <a:ext cx="2000249" cy="400110"/>
          </a:xfrm>
          <a:prstGeom prst="rect">
            <a:avLst/>
          </a:prstGeom>
          <a:noFill/>
        </p:spPr>
        <p:txBody>
          <a:bodyPr wrap="square" rtlCol="0">
            <a:spAutoFit/>
          </a:bodyPr>
          <a:lstStyle/>
          <a:p>
            <a:pPr algn="ctr"/>
            <a:r>
              <a:rPr lang="en-US" sz="1000" b="1" dirty="0"/>
              <a:t>Early-stage schematic view of the SSPA from the CFT </a:t>
            </a:r>
          </a:p>
        </p:txBody>
      </p:sp>
      <p:pic>
        <p:nvPicPr>
          <p:cNvPr id="13" name="Picture 12">
            <a:extLst>
              <a:ext uri="{FF2B5EF4-FFF2-40B4-BE49-F238E27FC236}">
                <a16:creationId xmlns:a16="http://schemas.microsoft.com/office/drawing/2014/main" id="{4B3A9A0F-FA7D-9959-1161-EFF34019E433}"/>
              </a:ext>
            </a:extLst>
          </p:cNvPr>
          <p:cNvPicPr>
            <a:picLocks noChangeAspect="1"/>
          </p:cNvPicPr>
          <p:nvPr/>
        </p:nvPicPr>
        <p:blipFill>
          <a:blip r:embed="rId2"/>
          <a:stretch>
            <a:fillRect/>
          </a:stretch>
        </p:blipFill>
        <p:spPr>
          <a:xfrm>
            <a:off x="5524500" y="696090"/>
            <a:ext cx="3313113" cy="4994271"/>
          </a:xfrm>
          <a:prstGeom prst="rect">
            <a:avLst/>
          </a:prstGeom>
        </p:spPr>
      </p:pic>
    </p:spTree>
    <p:extLst>
      <p:ext uri="{BB962C8B-B14F-4D97-AF65-F5344CB8AC3E}">
        <p14:creationId xmlns:p14="http://schemas.microsoft.com/office/powerpoint/2010/main" val="39552467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2E5217F4-1385-E183-E511-5A90A68E3B32}"/>
              </a:ext>
            </a:extLst>
          </p:cNvPr>
          <p:cNvSpPr>
            <a:spLocks noGrp="1"/>
          </p:cNvSpPr>
          <p:nvPr>
            <p:ph type="title"/>
          </p:nvPr>
        </p:nvSpPr>
        <p:spPr>
          <a:xfrm>
            <a:off x="1047750" y="154410"/>
            <a:ext cx="7686675" cy="655216"/>
          </a:xfrm>
        </p:spPr>
        <p:txBody>
          <a:bodyPr/>
          <a:lstStyle/>
          <a:p>
            <a:pPr algn="ctr"/>
            <a:r>
              <a:rPr lang="en-US" sz="2800" b="1" dirty="0">
                <a:latin typeface="+mj-lt"/>
              </a:rPr>
              <a:t>NEW DEVELOPMENTS - 500 MHz DLRFF</a:t>
            </a:r>
            <a:br>
              <a:rPr lang="en-US" sz="2800" b="1" dirty="0">
                <a:latin typeface="+mj-lt"/>
              </a:rPr>
            </a:br>
            <a:endParaRPr lang="en-US" sz="2400" b="1" dirty="0">
              <a:latin typeface="+mj-lt"/>
            </a:endParaRPr>
          </a:p>
        </p:txBody>
      </p:sp>
      <p:sp>
        <p:nvSpPr>
          <p:cNvPr id="6" name="Content Placeholder 2">
            <a:extLst>
              <a:ext uri="{FF2B5EF4-FFF2-40B4-BE49-F238E27FC236}">
                <a16:creationId xmlns:a16="http://schemas.microsoft.com/office/drawing/2014/main" id="{2B9260ED-970B-E1F5-7D48-3C7EED3C349F}"/>
              </a:ext>
            </a:extLst>
          </p:cNvPr>
          <p:cNvSpPr txBox="1">
            <a:spLocks/>
          </p:cNvSpPr>
          <p:nvPr/>
        </p:nvSpPr>
        <p:spPr>
          <a:xfrm>
            <a:off x="287337" y="1469026"/>
            <a:ext cx="4284663" cy="885499"/>
          </a:xfrm>
          <a:prstGeom prst="rect">
            <a:avLst/>
          </a:prstGeom>
          <a:noFill/>
        </p:spPr>
        <p:txBody>
          <a:bodyPr wrap="square" rtlCol="0">
            <a:spAutoFit/>
          </a:bodyPr>
          <a:lstStyle>
            <a:defPPr marR="0" lvl="0" algn="l" rtl="0">
              <a:lnSpc>
                <a:spcPct val="100000"/>
              </a:lnSpc>
              <a:spcBef>
                <a:spcPts val="0"/>
              </a:spcBef>
              <a:spcAft>
                <a:spcPts val="0"/>
              </a:spcAft>
            </a:defPPr>
            <a:lvl1pPr marL="342900" indent="-342900">
              <a:lnSpc>
                <a:spcPct val="114000"/>
              </a:lnSpc>
              <a:spcBef>
                <a:spcPts val="1200"/>
              </a:spcBef>
              <a:buClr>
                <a:srgbClr val="152F4E"/>
              </a:buClr>
              <a:buFont typeface="Wingdings" panose="05000000000000000000" pitchFamily="2" charset="2"/>
              <a:buChar char="§"/>
              <a:defRPr sz="1600" b="1">
                <a:latin typeface="Arial" panose="020B0604020202020204" pitchFamily="34" charset="0"/>
                <a:cs typeface="Arial" panose="020B0604020202020204" pitchFamily="34" charset="0"/>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pPr marL="0" indent="0">
              <a:spcBef>
                <a:spcPts val="600"/>
              </a:spcBef>
              <a:buNone/>
            </a:pPr>
            <a:r>
              <a:rPr lang="en-GB" sz="1400" dirty="0"/>
              <a:t>SAFRAN</a:t>
            </a:r>
            <a:r>
              <a:rPr lang="en-GB" sz="1400" b="0" dirty="0"/>
              <a:t> produced and delivered custom made design of the fundamental </a:t>
            </a:r>
            <a:r>
              <a:rPr lang="en-GB" sz="1400" dirty="0"/>
              <a:t>LLRF</a:t>
            </a:r>
            <a:r>
              <a:rPr lang="en-GB" sz="1400" b="0" dirty="0"/>
              <a:t> system. It includes:</a:t>
            </a:r>
          </a:p>
          <a:p>
            <a:pPr marL="0" indent="0">
              <a:spcBef>
                <a:spcPts val="600"/>
              </a:spcBef>
              <a:buNone/>
            </a:pPr>
            <a:endParaRPr lang="en-GB" sz="1400" b="0" dirty="0"/>
          </a:p>
        </p:txBody>
      </p:sp>
      <p:pic>
        <p:nvPicPr>
          <p:cNvPr id="15" name="Picture 14">
            <a:extLst>
              <a:ext uri="{FF2B5EF4-FFF2-40B4-BE49-F238E27FC236}">
                <a16:creationId xmlns:a16="http://schemas.microsoft.com/office/drawing/2014/main" id="{B4D66CC9-3B27-6E3D-5163-EBDE3080356B}"/>
              </a:ext>
            </a:extLst>
          </p:cNvPr>
          <p:cNvPicPr>
            <a:picLocks noChangeAspect="1"/>
          </p:cNvPicPr>
          <p:nvPr/>
        </p:nvPicPr>
        <p:blipFill>
          <a:blip r:embed="rId2"/>
          <a:srcRect l="1" r="49455"/>
          <a:stretch/>
        </p:blipFill>
        <p:spPr>
          <a:xfrm>
            <a:off x="4837227" y="3647609"/>
            <a:ext cx="1920192" cy="1452779"/>
          </a:xfrm>
          <a:prstGeom prst="rect">
            <a:avLst/>
          </a:prstGeom>
        </p:spPr>
      </p:pic>
      <p:sp>
        <p:nvSpPr>
          <p:cNvPr id="19" name="TextBox 18">
            <a:extLst>
              <a:ext uri="{FF2B5EF4-FFF2-40B4-BE49-F238E27FC236}">
                <a16:creationId xmlns:a16="http://schemas.microsoft.com/office/drawing/2014/main" id="{2CF9441E-E978-DBC2-95FF-8FE897C7BFA3}"/>
              </a:ext>
            </a:extLst>
          </p:cNvPr>
          <p:cNvSpPr txBox="1"/>
          <p:nvPr/>
        </p:nvSpPr>
        <p:spPr>
          <a:xfrm>
            <a:off x="287337" y="2230184"/>
            <a:ext cx="4070885" cy="3311804"/>
          </a:xfrm>
          <a:prstGeom prst="rect">
            <a:avLst/>
          </a:prstGeom>
          <a:noFill/>
        </p:spPr>
        <p:txBody>
          <a:bodyPr wrap="square">
            <a:spAutoFit/>
          </a:bodyPr>
          <a:lstStyle/>
          <a:p>
            <a:pPr marL="342900" indent="-342900">
              <a:lnSpc>
                <a:spcPct val="114000"/>
              </a:lnSpc>
              <a:spcBef>
                <a:spcPts val="600"/>
              </a:spcBef>
              <a:buClr>
                <a:srgbClr val="152F4E"/>
              </a:buClr>
              <a:buFont typeface="Wingdings" panose="05000000000000000000" pitchFamily="2" charset="2"/>
              <a:buChar char="§"/>
            </a:pPr>
            <a:r>
              <a:rPr lang="en-GB" dirty="0">
                <a:latin typeface="Arial" panose="020B0604020202020204" pitchFamily="34" charset="0"/>
                <a:cs typeface="Arial" panose="020B0604020202020204" pitchFamily="34" charset="0"/>
              </a:rPr>
              <a:t>uTCA platform NATIVE-R2 Chassis</a:t>
            </a:r>
          </a:p>
          <a:p>
            <a:pPr marL="342900" indent="-342900">
              <a:lnSpc>
                <a:spcPct val="114000"/>
              </a:lnSpc>
              <a:spcBef>
                <a:spcPts val="600"/>
              </a:spcBef>
              <a:buClr>
                <a:srgbClr val="152F4E"/>
              </a:buClr>
              <a:buFont typeface="Wingdings" panose="05000000000000000000" pitchFamily="2" charset="2"/>
              <a:buChar char="§"/>
            </a:pPr>
            <a:r>
              <a:rPr lang="en-GB" dirty="0">
                <a:latin typeface="Arial" panose="020B0604020202020204" pitchFamily="34" charset="0"/>
                <a:cs typeface="Arial" panose="020B0604020202020204" pitchFamily="34" charset="0"/>
              </a:rPr>
              <a:t>SoC Zynq UltraScale+ FPGA from Xilinx</a:t>
            </a:r>
          </a:p>
          <a:p>
            <a:pPr marL="342900" indent="-342900">
              <a:lnSpc>
                <a:spcPct val="114000"/>
              </a:lnSpc>
              <a:spcBef>
                <a:spcPts val="600"/>
              </a:spcBef>
              <a:buClr>
                <a:srgbClr val="152F4E"/>
              </a:buClr>
              <a:buFont typeface="Wingdings" panose="05000000000000000000" pitchFamily="2" charset="2"/>
              <a:buChar char="§"/>
            </a:pPr>
            <a:r>
              <a:rPr lang="en-GB" dirty="0">
                <a:latin typeface="Arial" panose="020B0604020202020204" pitchFamily="34" charset="0"/>
                <a:cs typeface="Arial" panose="020B0604020202020204" pitchFamily="34" charset="0"/>
              </a:rPr>
              <a:t>20x ADC: 250 MSPS and 16 bit (PIN, MAX: 10 dBm)</a:t>
            </a:r>
          </a:p>
          <a:p>
            <a:pPr marL="342900" indent="-342900">
              <a:lnSpc>
                <a:spcPct val="114000"/>
              </a:lnSpc>
              <a:spcBef>
                <a:spcPts val="600"/>
              </a:spcBef>
              <a:buClr>
                <a:srgbClr val="152F4E"/>
              </a:buClr>
              <a:buFont typeface="Wingdings" panose="05000000000000000000" pitchFamily="2" charset="2"/>
              <a:buChar char="§"/>
            </a:pPr>
            <a:r>
              <a:rPr lang="en-GB" dirty="0">
                <a:latin typeface="Arial" panose="020B0604020202020204" pitchFamily="34" charset="0"/>
                <a:cs typeface="Arial" panose="020B0604020202020204" pitchFamily="34" charset="0"/>
              </a:rPr>
              <a:t>4x DAC: 2.5 GSPS and 16 bit (POUT, MAX: 8 dBm )</a:t>
            </a:r>
          </a:p>
          <a:p>
            <a:pPr marL="342900" indent="-342900">
              <a:lnSpc>
                <a:spcPct val="114000"/>
              </a:lnSpc>
              <a:spcBef>
                <a:spcPts val="600"/>
              </a:spcBef>
              <a:buClr>
                <a:srgbClr val="152F4E"/>
              </a:buClr>
              <a:buFont typeface="Wingdings" panose="05000000000000000000" pitchFamily="2" charset="2"/>
              <a:buChar char="§"/>
            </a:pPr>
            <a:r>
              <a:rPr lang="en-GB" dirty="0">
                <a:latin typeface="Arial" panose="020B0604020202020204" pitchFamily="34" charset="0"/>
                <a:cs typeface="Arial" panose="020B0604020202020204" pitchFamily="34" charset="0"/>
              </a:rPr>
              <a:t>64x GPIO</a:t>
            </a:r>
          </a:p>
          <a:p>
            <a:pPr marL="342900" indent="-342900">
              <a:lnSpc>
                <a:spcPct val="114000"/>
              </a:lnSpc>
              <a:spcBef>
                <a:spcPts val="600"/>
              </a:spcBef>
              <a:buClr>
                <a:srgbClr val="152F4E"/>
              </a:buClr>
              <a:buFont typeface="Wingdings" panose="05000000000000000000" pitchFamily="2" charset="2"/>
              <a:buChar char="§"/>
            </a:pPr>
            <a:r>
              <a:rPr lang="en-GB" dirty="0">
                <a:latin typeface="Arial" panose="020B0604020202020204" pitchFamily="34" charset="0"/>
                <a:cs typeface="Arial" panose="020B0604020202020204" pitchFamily="34" charset="0"/>
              </a:rPr>
              <a:t>2 GB DDR4 memory for postmortem analysis: 32 bits @ 160 MHz</a:t>
            </a:r>
          </a:p>
          <a:p>
            <a:pPr marL="342900" indent="-342900">
              <a:lnSpc>
                <a:spcPct val="114000"/>
              </a:lnSpc>
              <a:spcBef>
                <a:spcPts val="600"/>
              </a:spcBef>
              <a:buClr>
                <a:srgbClr val="152F4E"/>
              </a:buClr>
              <a:buFont typeface="Wingdings" panose="05000000000000000000" pitchFamily="2" charset="2"/>
              <a:buChar char="§"/>
            </a:pPr>
            <a:r>
              <a:rPr lang="en-GB" dirty="0">
                <a:latin typeface="Arial" panose="020B0604020202020204" pitchFamily="34" charset="0"/>
                <a:cs typeface="Arial" panose="020B0604020202020204" pitchFamily="34" charset="0"/>
              </a:rPr>
              <a:t>No down/up conversion: Direct sampling</a:t>
            </a:r>
          </a:p>
          <a:p>
            <a:pPr marL="342900" indent="-342900">
              <a:lnSpc>
                <a:spcPct val="114000"/>
              </a:lnSpc>
              <a:spcBef>
                <a:spcPts val="600"/>
              </a:spcBef>
              <a:buClr>
                <a:srgbClr val="152F4E"/>
              </a:buClr>
              <a:buFont typeface="Wingdings" panose="05000000000000000000" pitchFamily="2" charset="2"/>
              <a:buChar char="§"/>
            </a:pPr>
            <a:r>
              <a:rPr lang="en-GB" dirty="0">
                <a:latin typeface="Arial" panose="020B0604020202020204" pitchFamily="34" charset="0"/>
                <a:cs typeface="Arial" panose="020B0604020202020204" pitchFamily="34" charset="0"/>
              </a:rPr>
              <a:t>External reference: Master oscillator</a:t>
            </a:r>
          </a:p>
        </p:txBody>
      </p:sp>
      <p:pic>
        <p:nvPicPr>
          <p:cNvPr id="29" name="Picture 28">
            <a:extLst>
              <a:ext uri="{FF2B5EF4-FFF2-40B4-BE49-F238E27FC236}">
                <a16:creationId xmlns:a16="http://schemas.microsoft.com/office/drawing/2014/main" id="{2CEBDC40-CEAB-FC77-213C-A3C9D533F72D}"/>
              </a:ext>
            </a:extLst>
          </p:cNvPr>
          <p:cNvPicPr>
            <a:picLocks noChangeAspect="1"/>
          </p:cNvPicPr>
          <p:nvPr/>
        </p:nvPicPr>
        <p:blipFill>
          <a:blip r:embed="rId2"/>
          <a:srcRect l="51221"/>
          <a:stretch/>
        </p:blipFill>
        <p:spPr>
          <a:xfrm>
            <a:off x="6912704" y="3647609"/>
            <a:ext cx="1853127" cy="1452779"/>
          </a:xfrm>
          <a:prstGeom prst="rect">
            <a:avLst/>
          </a:prstGeom>
        </p:spPr>
      </p:pic>
      <p:sp>
        <p:nvSpPr>
          <p:cNvPr id="31" name="TextBox 30">
            <a:extLst>
              <a:ext uri="{FF2B5EF4-FFF2-40B4-BE49-F238E27FC236}">
                <a16:creationId xmlns:a16="http://schemas.microsoft.com/office/drawing/2014/main" id="{7F674A39-A0A4-D9DD-7B03-4E399D51E771}"/>
              </a:ext>
            </a:extLst>
          </p:cNvPr>
          <p:cNvSpPr txBox="1"/>
          <p:nvPr/>
        </p:nvSpPr>
        <p:spPr>
          <a:xfrm>
            <a:off x="7085578" y="5214077"/>
            <a:ext cx="1396536" cy="246221"/>
          </a:xfrm>
          <a:prstGeom prst="rect">
            <a:avLst/>
          </a:prstGeom>
          <a:noFill/>
        </p:spPr>
        <p:txBody>
          <a:bodyPr wrap="none" rtlCol="0">
            <a:spAutoFit/>
          </a:bodyPr>
          <a:lstStyle/>
          <a:p>
            <a:r>
              <a:rPr lang="es-ES" sz="1000" b="1" dirty="0"/>
              <a:t>AMC Board (Digital)</a:t>
            </a:r>
            <a:endParaRPr lang="en-GB" sz="1000" b="1" dirty="0"/>
          </a:p>
        </p:txBody>
      </p:sp>
      <p:sp>
        <p:nvSpPr>
          <p:cNvPr id="32" name="TextBox 31">
            <a:extLst>
              <a:ext uri="{FF2B5EF4-FFF2-40B4-BE49-F238E27FC236}">
                <a16:creationId xmlns:a16="http://schemas.microsoft.com/office/drawing/2014/main" id="{EE71F7F2-042A-DCE2-B655-A2C90D4AD69B}"/>
              </a:ext>
            </a:extLst>
          </p:cNvPr>
          <p:cNvSpPr txBox="1"/>
          <p:nvPr/>
        </p:nvSpPr>
        <p:spPr>
          <a:xfrm>
            <a:off x="6205586" y="3019413"/>
            <a:ext cx="1029449" cy="246221"/>
          </a:xfrm>
          <a:prstGeom prst="rect">
            <a:avLst/>
          </a:prstGeom>
          <a:noFill/>
        </p:spPr>
        <p:txBody>
          <a:bodyPr wrap="none" rtlCol="0">
            <a:spAutoFit/>
          </a:bodyPr>
          <a:lstStyle/>
          <a:p>
            <a:pPr algn="ctr"/>
            <a:r>
              <a:rPr lang="es-ES" sz="1000" b="1" dirty="0"/>
              <a:t>uTCA chassis</a:t>
            </a:r>
            <a:endParaRPr lang="en-GB" sz="1000" b="1" dirty="0"/>
          </a:p>
        </p:txBody>
      </p:sp>
      <p:sp>
        <p:nvSpPr>
          <p:cNvPr id="33" name="TextBox 32">
            <a:extLst>
              <a:ext uri="{FF2B5EF4-FFF2-40B4-BE49-F238E27FC236}">
                <a16:creationId xmlns:a16="http://schemas.microsoft.com/office/drawing/2014/main" id="{8F1E1661-B2B3-0ACC-23B3-747636353F53}"/>
              </a:ext>
            </a:extLst>
          </p:cNvPr>
          <p:cNvSpPr txBox="1"/>
          <p:nvPr/>
        </p:nvSpPr>
        <p:spPr>
          <a:xfrm>
            <a:off x="5099055" y="5214077"/>
            <a:ext cx="1574470" cy="246221"/>
          </a:xfrm>
          <a:prstGeom prst="rect">
            <a:avLst/>
          </a:prstGeom>
          <a:noFill/>
        </p:spPr>
        <p:txBody>
          <a:bodyPr wrap="none" rtlCol="0">
            <a:spAutoFit/>
          </a:bodyPr>
          <a:lstStyle/>
          <a:p>
            <a:r>
              <a:rPr lang="es-ES" sz="1000" b="1" dirty="0"/>
              <a:t>RTM Board (Analogue)</a:t>
            </a:r>
            <a:endParaRPr lang="en-GB" sz="1000" b="1" dirty="0"/>
          </a:p>
        </p:txBody>
      </p:sp>
      <p:pic>
        <p:nvPicPr>
          <p:cNvPr id="34" name="Picture 33">
            <a:extLst>
              <a:ext uri="{FF2B5EF4-FFF2-40B4-BE49-F238E27FC236}">
                <a16:creationId xmlns:a16="http://schemas.microsoft.com/office/drawing/2014/main" id="{5C82D065-C1E5-08C5-3F1E-A431E8D15981}"/>
              </a:ext>
            </a:extLst>
          </p:cNvPr>
          <p:cNvPicPr>
            <a:picLocks noChangeAspect="1"/>
          </p:cNvPicPr>
          <p:nvPr/>
        </p:nvPicPr>
        <p:blipFill>
          <a:blip r:embed="rId3"/>
          <a:stretch>
            <a:fillRect/>
          </a:stretch>
        </p:blipFill>
        <p:spPr>
          <a:xfrm>
            <a:off x="4668618" y="2064724"/>
            <a:ext cx="4143609" cy="878502"/>
          </a:xfrm>
          <a:prstGeom prst="rect">
            <a:avLst/>
          </a:prstGeom>
        </p:spPr>
      </p:pic>
      <p:cxnSp>
        <p:nvCxnSpPr>
          <p:cNvPr id="38" name="Straight Arrow Connector 37">
            <a:extLst>
              <a:ext uri="{FF2B5EF4-FFF2-40B4-BE49-F238E27FC236}">
                <a16:creationId xmlns:a16="http://schemas.microsoft.com/office/drawing/2014/main" id="{E32D60E9-4543-FA50-7471-407DFAE87F44}"/>
              </a:ext>
            </a:extLst>
          </p:cNvPr>
          <p:cNvCxnSpPr>
            <a:cxnSpLocks/>
          </p:cNvCxnSpPr>
          <p:nvPr/>
        </p:nvCxnSpPr>
        <p:spPr>
          <a:xfrm>
            <a:off x="4856270" y="3388191"/>
            <a:ext cx="61107" cy="193209"/>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B4510D43-F54D-6D8F-3002-467876B57F56}"/>
              </a:ext>
            </a:extLst>
          </p:cNvPr>
          <p:cNvSpPr txBox="1"/>
          <p:nvPr/>
        </p:nvSpPr>
        <p:spPr>
          <a:xfrm>
            <a:off x="4572077" y="3111745"/>
            <a:ext cx="473218" cy="307777"/>
          </a:xfrm>
          <a:prstGeom prst="rect">
            <a:avLst/>
          </a:prstGeom>
          <a:noFill/>
        </p:spPr>
        <p:txBody>
          <a:bodyPr wrap="square" rtlCol="0">
            <a:spAutoFit/>
          </a:bodyPr>
          <a:lstStyle/>
          <a:p>
            <a:pPr algn="ctr"/>
            <a:r>
              <a:rPr lang="es-ES" dirty="0">
                <a:solidFill>
                  <a:schemeClr val="tx1"/>
                </a:solidFill>
              </a:rPr>
              <a:t>MO</a:t>
            </a:r>
            <a:endParaRPr lang="en-GB" dirty="0">
              <a:solidFill>
                <a:schemeClr val="tx1"/>
              </a:solidFill>
            </a:endParaRPr>
          </a:p>
        </p:txBody>
      </p:sp>
      <p:sp>
        <p:nvSpPr>
          <p:cNvPr id="40" name="Freeform 501">
            <a:extLst>
              <a:ext uri="{FF2B5EF4-FFF2-40B4-BE49-F238E27FC236}">
                <a16:creationId xmlns:a16="http://schemas.microsoft.com/office/drawing/2014/main" id="{E84EE657-C8AD-BF02-FCE0-4D5E54351CC0}"/>
              </a:ext>
            </a:extLst>
          </p:cNvPr>
          <p:cNvSpPr>
            <a:spLocks noEditPoints="1"/>
          </p:cNvSpPr>
          <p:nvPr/>
        </p:nvSpPr>
        <p:spPr bwMode="auto">
          <a:xfrm>
            <a:off x="4774186" y="3646954"/>
            <a:ext cx="631809" cy="325065"/>
          </a:xfrm>
          <a:custGeom>
            <a:avLst/>
            <a:gdLst>
              <a:gd name="T0" fmla="*/ 450 w 500"/>
              <a:gd name="T1" fmla="*/ 71 h 305"/>
              <a:gd name="T2" fmla="*/ 422 w 500"/>
              <a:gd name="T3" fmla="*/ 60 h 305"/>
              <a:gd name="T4" fmla="*/ 366 w 500"/>
              <a:gd name="T5" fmla="*/ 54 h 305"/>
              <a:gd name="T6" fmla="*/ 299 w 500"/>
              <a:gd name="T7" fmla="*/ 46 h 305"/>
              <a:gd name="T8" fmla="*/ 265 w 500"/>
              <a:gd name="T9" fmla="*/ 53 h 305"/>
              <a:gd name="T10" fmla="*/ 264 w 500"/>
              <a:gd name="T11" fmla="*/ 53 h 305"/>
              <a:gd name="T12" fmla="*/ 265 w 500"/>
              <a:gd name="T13" fmla="*/ 51 h 305"/>
              <a:gd name="T14" fmla="*/ 265 w 500"/>
              <a:gd name="T15" fmla="*/ 51 h 305"/>
              <a:gd name="T16" fmla="*/ 264 w 500"/>
              <a:gd name="T17" fmla="*/ 51 h 305"/>
              <a:gd name="T18" fmla="*/ 265 w 500"/>
              <a:gd name="T19" fmla="*/ 58 h 305"/>
              <a:gd name="T20" fmla="*/ 263 w 500"/>
              <a:gd name="T21" fmla="*/ 51 h 305"/>
              <a:gd name="T22" fmla="*/ 262 w 500"/>
              <a:gd name="T23" fmla="*/ 53 h 305"/>
              <a:gd name="T24" fmla="*/ 262 w 500"/>
              <a:gd name="T25" fmla="*/ 56 h 305"/>
              <a:gd name="T26" fmla="*/ 262 w 500"/>
              <a:gd name="T27" fmla="*/ 58 h 305"/>
              <a:gd name="T28" fmla="*/ 339 w 500"/>
              <a:gd name="T29" fmla="*/ 54 h 305"/>
              <a:gd name="T30" fmla="*/ 264 w 500"/>
              <a:gd name="T31" fmla="*/ 56 h 305"/>
              <a:gd name="T32" fmla="*/ 263 w 500"/>
              <a:gd name="T33" fmla="*/ 56 h 305"/>
              <a:gd name="T34" fmla="*/ 260 w 500"/>
              <a:gd name="T35" fmla="*/ 52 h 305"/>
              <a:gd name="T36" fmla="*/ 263 w 500"/>
              <a:gd name="T37" fmla="*/ 52 h 305"/>
              <a:gd name="T38" fmla="*/ 494 w 500"/>
              <a:gd name="T39" fmla="*/ 169 h 305"/>
              <a:gd name="T40" fmla="*/ 465 w 500"/>
              <a:gd name="T41" fmla="*/ 217 h 305"/>
              <a:gd name="T42" fmla="*/ 167 w 500"/>
              <a:gd name="T43" fmla="*/ 304 h 305"/>
              <a:gd name="T44" fmla="*/ 2 w 500"/>
              <a:gd name="T45" fmla="*/ 232 h 305"/>
              <a:gd name="T46" fmla="*/ 61 w 500"/>
              <a:gd name="T47" fmla="*/ 102 h 305"/>
              <a:gd name="T48" fmla="*/ 180 w 500"/>
              <a:gd name="T49" fmla="*/ 28 h 305"/>
              <a:gd name="T50" fmla="*/ 304 w 500"/>
              <a:gd name="T51" fmla="*/ 1 h 305"/>
              <a:gd name="T52" fmla="*/ 398 w 500"/>
              <a:gd name="T53" fmla="*/ 6 h 305"/>
              <a:gd name="T54" fmla="*/ 416 w 500"/>
              <a:gd name="T55" fmla="*/ 12 h 305"/>
              <a:gd name="T56" fmla="*/ 424 w 500"/>
              <a:gd name="T57" fmla="*/ 14 h 305"/>
              <a:gd name="T58" fmla="*/ 431 w 500"/>
              <a:gd name="T59" fmla="*/ 19 h 305"/>
              <a:gd name="T60" fmla="*/ 431 w 500"/>
              <a:gd name="T61" fmla="*/ 26 h 305"/>
              <a:gd name="T62" fmla="*/ 423 w 500"/>
              <a:gd name="T63" fmla="*/ 32 h 305"/>
              <a:gd name="T64" fmla="*/ 416 w 500"/>
              <a:gd name="T65" fmla="*/ 31 h 305"/>
              <a:gd name="T66" fmla="*/ 411 w 500"/>
              <a:gd name="T67" fmla="*/ 27 h 305"/>
              <a:gd name="T68" fmla="*/ 383 w 500"/>
              <a:gd name="T69" fmla="*/ 20 h 305"/>
              <a:gd name="T70" fmla="*/ 196 w 500"/>
              <a:gd name="T71" fmla="*/ 38 h 305"/>
              <a:gd name="T72" fmla="*/ 59 w 500"/>
              <a:gd name="T73" fmla="*/ 125 h 305"/>
              <a:gd name="T74" fmla="*/ 51 w 500"/>
              <a:gd name="T75" fmla="*/ 267 h 305"/>
              <a:gd name="T76" fmla="*/ 251 w 500"/>
              <a:gd name="T77" fmla="*/ 289 h 305"/>
              <a:gd name="T78" fmla="*/ 456 w 500"/>
              <a:gd name="T79" fmla="*/ 207 h 305"/>
              <a:gd name="T80" fmla="*/ 487 w 500"/>
              <a:gd name="T81" fmla="*/ 146 h 305"/>
              <a:gd name="T82" fmla="*/ 462 w 500"/>
              <a:gd name="T83" fmla="*/ 91 h 305"/>
              <a:gd name="T84" fmla="*/ 402 w 500"/>
              <a:gd name="T85" fmla="*/ 64 h 305"/>
              <a:gd name="T86" fmla="*/ 367 w 500"/>
              <a:gd name="T87" fmla="*/ 55 h 305"/>
              <a:gd name="T88" fmla="*/ 262 w 500"/>
              <a:gd name="T89" fmla="*/ 58 h 305"/>
              <a:gd name="T90" fmla="*/ 330 w 500"/>
              <a:gd name="T91" fmla="*/ 51 h 305"/>
              <a:gd name="T92" fmla="*/ 418 w 500"/>
              <a:gd name="T93" fmla="*/ 66 h 305"/>
              <a:gd name="T94" fmla="*/ 338 w 500"/>
              <a:gd name="T95" fmla="*/ 47 h 305"/>
              <a:gd name="T96" fmla="*/ 375 w 500"/>
              <a:gd name="T97" fmla="*/ 51 h 305"/>
              <a:gd name="T98" fmla="*/ 369 w 500"/>
              <a:gd name="T99" fmla="*/ 49 h 305"/>
              <a:gd name="T100" fmla="*/ 320 w 500"/>
              <a:gd name="T101" fmla="*/ 45 h 305"/>
              <a:gd name="T102" fmla="*/ 321 w 500"/>
              <a:gd name="T103" fmla="*/ 44 h 305"/>
              <a:gd name="T104" fmla="*/ 307 w 500"/>
              <a:gd name="T105" fmla="*/ 44 h 305"/>
              <a:gd name="T106" fmla="*/ 360 w 500"/>
              <a:gd name="T107" fmla="*/ 45 h 305"/>
              <a:gd name="T108" fmla="*/ 424 w 500"/>
              <a:gd name="T109" fmla="*/ 61 h 305"/>
              <a:gd name="T110" fmla="*/ 480 w 500"/>
              <a:gd name="T111" fmla="*/ 91 h 305"/>
              <a:gd name="T112" fmla="*/ 500 w 500"/>
              <a:gd name="T113" fmla="*/ 148 h 305"/>
              <a:gd name="T114" fmla="*/ 366 w 500"/>
              <a:gd name="T115" fmla="*/ 47 h 305"/>
              <a:gd name="T116" fmla="*/ 391 w 500"/>
              <a:gd name="T117" fmla="*/ 61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00" h="305">
                <a:moveTo>
                  <a:pt x="484" y="124"/>
                </a:moveTo>
                <a:cubicBezTo>
                  <a:pt x="485" y="125"/>
                  <a:pt x="485" y="127"/>
                  <a:pt x="485" y="128"/>
                </a:cubicBezTo>
                <a:lnTo>
                  <a:pt x="484" y="124"/>
                </a:lnTo>
                <a:close/>
                <a:moveTo>
                  <a:pt x="450" y="71"/>
                </a:moveTo>
                <a:cubicBezTo>
                  <a:pt x="449" y="70"/>
                  <a:pt x="448" y="69"/>
                  <a:pt x="445" y="68"/>
                </a:cubicBezTo>
                <a:cubicBezTo>
                  <a:pt x="445" y="68"/>
                  <a:pt x="449" y="70"/>
                  <a:pt x="450" y="71"/>
                </a:cubicBezTo>
                <a:close/>
                <a:moveTo>
                  <a:pt x="438" y="65"/>
                </a:moveTo>
                <a:cubicBezTo>
                  <a:pt x="440" y="66"/>
                  <a:pt x="443" y="67"/>
                  <a:pt x="443" y="67"/>
                </a:cubicBezTo>
                <a:cubicBezTo>
                  <a:pt x="442" y="67"/>
                  <a:pt x="438" y="65"/>
                  <a:pt x="438" y="65"/>
                </a:cubicBezTo>
                <a:close/>
                <a:moveTo>
                  <a:pt x="422" y="60"/>
                </a:moveTo>
                <a:cubicBezTo>
                  <a:pt x="420" y="60"/>
                  <a:pt x="417" y="58"/>
                  <a:pt x="417" y="58"/>
                </a:cubicBezTo>
                <a:cubicBezTo>
                  <a:pt x="418" y="59"/>
                  <a:pt x="421" y="60"/>
                  <a:pt x="422" y="60"/>
                </a:cubicBezTo>
                <a:close/>
                <a:moveTo>
                  <a:pt x="413" y="55"/>
                </a:moveTo>
                <a:cubicBezTo>
                  <a:pt x="410" y="54"/>
                  <a:pt x="405" y="52"/>
                  <a:pt x="404" y="52"/>
                </a:cubicBezTo>
                <a:cubicBezTo>
                  <a:pt x="408" y="53"/>
                  <a:pt x="411" y="54"/>
                  <a:pt x="413" y="55"/>
                </a:cubicBezTo>
                <a:close/>
                <a:moveTo>
                  <a:pt x="366" y="54"/>
                </a:moveTo>
                <a:cubicBezTo>
                  <a:pt x="370" y="55"/>
                  <a:pt x="379" y="56"/>
                  <a:pt x="384" y="57"/>
                </a:cubicBezTo>
                <a:cubicBezTo>
                  <a:pt x="379" y="56"/>
                  <a:pt x="372" y="55"/>
                  <a:pt x="366" y="54"/>
                </a:cubicBezTo>
                <a:close/>
                <a:moveTo>
                  <a:pt x="366" y="49"/>
                </a:moveTo>
                <a:cubicBezTo>
                  <a:pt x="361" y="48"/>
                  <a:pt x="361" y="48"/>
                  <a:pt x="361" y="48"/>
                </a:cubicBezTo>
                <a:cubicBezTo>
                  <a:pt x="359" y="48"/>
                  <a:pt x="347" y="47"/>
                  <a:pt x="348" y="47"/>
                </a:cubicBezTo>
                <a:cubicBezTo>
                  <a:pt x="356" y="47"/>
                  <a:pt x="366" y="49"/>
                  <a:pt x="372" y="50"/>
                </a:cubicBezTo>
                <a:cubicBezTo>
                  <a:pt x="370" y="50"/>
                  <a:pt x="368" y="50"/>
                  <a:pt x="366" y="49"/>
                </a:cubicBezTo>
                <a:close/>
                <a:moveTo>
                  <a:pt x="299" y="46"/>
                </a:moveTo>
                <a:cubicBezTo>
                  <a:pt x="296" y="46"/>
                  <a:pt x="296" y="46"/>
                  <a:pt x="296" y="46"/>
                </a:cubicBezTo>
                <a:cubicBezTo>
                  <a:pt x="296" y="47"/>
                  <a:pt x="296" y="47"/>
                  <a:pt x="297" y="47"/>
                </a:cubicBezTo>
                <a:cubicBezTo>
                  <a:pt x="299" y="46"/>
                  <a:pt x="299" y="46"/>
                  <a:pt x="299" y="46"/>
                </a:cubicBezTo>
                <a:close/>
                <a:moveTo>
                  <a:pt x="264" y="53"/>
                </a:moveTo>
                <a:cubicBezTo>
                  <a:pt x="264" y="53"/>
                  <a:pt x="264" y="53"/>
                  <a:pt x="264" y="53"/>
                </a:cubicBezTo>
                <a:cubicBezTo>
                  <a:pt x="264" y="53"/>
                  <a:pt x="265" y="53"/>
                  <a:pt x="265" y="53"/>
                </a:cubicBezTo>
                <a:cubicBezTo>
                  <a:pt x="265" y="53"/>
                  <a:pt x="265" y="53"/>
                  <a:pt x="265" y="53"/>
                </a:cubicBezTo>
                <a:cubicBezTo>
                  <a:pt x="269" y="52"/>
                  <a:pt x="269" y="52"/>
                  <a:pt x="269" y="52"/>
                </a:cubicBezTo>
                <a:lnTo>
                  <a:pt x="264" y="53"/>
                </a:lnTo>
                <a:close/>
                <a:moveTo>
                  <a:pt x="264" y="53"/>
                </a:moveTo>
                <a:cubicBezTo>
                  <a:pt x="264" y="53"/>
                  <a:pt x="264" y="53"/>
                  <a:pt x="264" y="53"/>
                </a:cubicBezTo>
                <a:cubicBezTo>
                  <a:pt x="264" y="53"/>
                  <a:pt x="264" y="53"/>
                  <a:pt x="264" y="53"/>
                </a:cubicBezTo>
                <a:cubicBezTo>
                  <a:pt x="263" y="53"/>
                  <a:pt x="264" y="53"/>
                  <a:pt x="264" y="53"/>
                </a:cubicBezTo>
                <a:close/>
                <a:moveTo>
                  <a:pt x="264" y="53"/>
                </a:moveTo>
                <a:cubicBezTo>
                  <a:pt x="264" y="53"/>
                  <a:pt x="264" y="53"/>
                  <a:pt x="264" y="53"/>
                </a:cubicBezTo>
                <a:cubicBezTo>
                  <a:pt x="264" y="53"/>
                  <a:pt x="264" y="53"/>
                  <a:pt x="264" y="53"/>
                </a:cubicBezTo>
                <a:cubicBezTo>
                  <a:pt x="264" y="53"/>
                  <a:pt x="264" y="53"/>
                  <a:pt x="264" y="53"/>
                </a:cubicBezTo>
                <a:close/>
                <a:moveTo>
                  <a:pt x="265" y="51"/>
                </a:moveTo>
                <a:cubicBezTo>
                  <a:pt x="264" y="51"/>
                  <a:pt x="264" y="51"/>
                  <a:pt x="264" y="51"/>
                </a:cubicBezTo>
                <a:cubicBezTo>
                  <a:pt x="264" y="51"/>
                  <a:pt x="264" y="51"/>
                  <a:pt x="264" y="51"/>
                </a:cubicBezTo>
                <a:cubicBezTo>
                  <a:pt x="264" y="51"/>
                  <a:pt x="264" y="51"/>
                  <a:pt x="265" y="51"/>
                </a:cubicBezTo>
                <a:cubicBezTo>
                  <a:pt x="265" y="51"/>
                  <a:pt x="265" y="51"/>
                  <a:pt x="265" y="51"/>
                </a:cubicBezTo>
                <a:cubicBezTo>
                  <a:pt x="265" y="51"/>
                  <a:pt x="265" y="51"/>
                  <a:pt x="265" y="50"/>
                </a:cubicBezTo>
                <a:cubicBezTo>
                  <a:pt x="265" y="51"/>
                  <a:pt x="265" y="51"/>
                  <a:pt x="265" y="51"/>
                </a:cubicBezTo>
                <a:close/>
                <a:moveTo>
                  <a:pt x="265" y="57"/>
                </a:moveTo>
                <a:cubicBezTo>
                  <a:pt x="265" y="57"/>
                  <a:pt x="265" y="57"/>
                  <a:pt x="265" y="57"/>
                </a:cubicBezTo>
                <a:cubicBezTo>
                  <a:pt x="265" y="57"/>
                  <a:pt x="265" y="57"/>
                  <a:pt x="265" y="57"/>
                </a:cubicBezTo>
                <a:close/>
                <a:moveTo>
                  <a:pt x="264" y="51"/>
                </a:moveTo>
                <a:cubicBezTo>
                  <a:pt x="264" y="51"/>
                  <a:pt x="264" y="52"/>
                  <a:pt x="264" y="52"/>
                </a:cubicBezTo>
                <a:cubicBezTo>
                  <a:pt x="264" y="52"/>
                  <a:pt x="264" y="52"/>
                  <a:pt x="264" y="51"/>
                </a:cubicBezTo>
                <a:close/>
                <a:moveTo>
                  <a:pt x="264" y="51"/>
                </a:moveTo>
                <a:cubicBezTo>
                  <a:pt x="264" y="51"/>
                  <a:pt x="264" y="51"/>
                  <a:pt x="264" y="51"/>
                </a:cubicBezTo>
                <a:cubicBezTo>
                  <a:pt x="264" y="51"/>
                  <a:pt x="264" y="51"/>
                  <a:pt x="264" y="51"/>
                </a:cubicBezTo>
                <a:close/>
                <a:moveTo>
                  <a:pt x="265" y="58"/>
                </a:moveTo>
                <a:cubicBezTo>
                  <a:pt x="265" y="58"/>
                  <a:pt x="265" y="58"/>
                  <a:pt x="265" y="58"/>
                </a:cubicBezTo>
                <a:cubicBezTo>
                  <a:pt x="265" y="58"/>
                  <a:pt x="265" y="58"/>
                  <a:pt x="265" y="58"/>
                </a:cubicBezTo>
                <a:close/>
                <a:moveTo>
                  <a:pt x="265" y="57"/>
                </a:moveTo>
                <a:cubicBezTo>
                  <a:pt x="264" y="57"/>
                  <a:pt x="264" y="57"/>
                  <a:pt x="264" y="57"/>
                </a:cubicBezTo>
                <a:cubicBezTo>
                  <a:pt x="264" y="57"/>
                  <a:pt x="265" y="57"/>
                  <a:pt x="265" y="57"/>
                </a:cubicBezTo>
                <a:close/>
                <a:moveTo>
                  <a:pt x="263" y="51"/>
                </a:moveTo>
                <a:cubicBezTo>
                  <a:pt x="263" y="51"/>
                  <a:pt x="263" y="51"/>
                  <a:pt x="263" y="51"/>
                </a:cubicBezTo>
                <a:cubicBezTo>
                  <a:pt x="263" y="51"/>
                  <a:pt x="263" y="51"/>
                  <a:pt x="263" y="51"/>
                </a:cubicBezTo>
                <a:close/>
                <a:moveTo>
                  <a:pt x="263" y="54"/>
                </a:moveTo>
                <a:cubicBezTo>
                  <a:pt x="263" y="54"/>
                  <a:pt x="263" y="53"/>
                  <a:pt x="263" y="53"/>
                </a:cubicBezTo>
                <a:cubicBezTo>
                  <a:pt x="263" y="53"/>
                  <a:pt x="263" y="53"/>
                  <a:pt x="263" y="54"/>
                </a:cubicBezTo>
                <a:close/>
                <a:moveTo>
                  <a:pt x="262" y="53"/>
                </a:moveTo>
                <a:cubicBezTo>
                  <a:pt x="263" y="53"/>
                  <a:pt x="263" y="53"/>
                  <a:pt x="263" y="53"/>
                </a:cubicBezTo>
                <a:cubicBezTo>
                  <a:pt x="263" y="53"/>
                  <a:pt x="262" y="53"/>
                  <a:pt x="262" y="53"/>
                </a:cubicBezTo>
                <a:close/>
                <a:moveTo>
                  <a:pt x="262" y="53"/>
                </a:moveTo>
                <a:cubicBezTo>
                  <a:pt x="262" y="52"/>
                  <a:pt x="262" y="53"/>
                  <a:pt x="262" y="53"/>
                </a:cubicBezTo>
                <a:cubicBezTo>
                  <a:pt x="262" y="53"/>
                  <a:pt x="262" y="52"/>
                  <a:pt x="262" y="52"/>
                </a:cubicBezTo>
                <a:cubicBezTo>
                  <a:pt x="262" y="53"/>
                  <a:pt x="262" y="53"/>
                  <a:pt x="262" y="53"/>
                </a:cubicBezTo>
                <a:close/>
                <a:moveTo>
                  <a:pt x="262" y="56"/>
                </a:moveTo>
                <a:cubicBezTo>
                  <a:pt x="263" y="56"/>
                  <a:pt x="262" y="56"/>
                  <a:pt x="262" y="56"/>
                </a:cubicBezTo>
                <a:close/>
                <a:moveTo>
                  <a:pt x="261" y="58"/>
                </a:moveTo>
                <a:cubicBezTo>
                  <a:pt x="262" y="58"/>
                  <a:pt x="262" y="58"/>
                  <a:pt x="262" y="58"/>
                </a:cubicBezTo>
                <a:cubicBezTo>
                  <a:pt x="262" y="58"/>
                  <a:pt x="261" y="58"/>
                  <a:pt x="261" y="58"/>
                </a:cubicBezTo>
                <a:close/>
                <a:moveTo>
                  <a:pt x="262" y="58"/>
                </a:moveTo>
                <a:cubicBezTo>
                  <a:pt x="262" y="58"/>
                  <a:pt x="262" y="58"/>
                  <a:pt x="262" y="58"/>
                </a:cubicBezTo>
                <a:cubicBezTo>
                  <a:pt x="262" y="59"/>
                  <a:pt x="262" y="59"/>
                  <a:pt x="262" y="58"/>
                </a:cubicBezTo>
                <a:close/>
                <a:moveTo>
                  <a:pt x="262" y="61"/>
                </a:moveTo>
                <a:cubicBezTo>
                  <a:pt x="262" y="61"/>
                  <a:pt x="262" y="61"/>
                  <a:pt x="262" y="61"/>
                </a:cubicBezTo>
                <a:cubicBezTo>
                  <a:pt x="262" y="61"/>
                  <a:pt x="262" y="61"/>
                  <a:pt x="262" y="61"/>
                </a:cubicBezTo>
                <a:close/>
                <a:moveTo>
                  <a:pt x="261" y="61"/>
                </a:moveTo>
                <a:cubicBezTo>
                  <a:pt x="260" y="61"/>
                  <a:pt x="260" y="61"/>
                  <a:pt x="261" y="61"/>
                </a:cubicBezTo>
                <a:close/>
                <a:moveTo>
                  <a:pt x="339" y="54"/>
                </a:moveTo>
                <a:cubicBezTo>
                  <a:pt x="334" y="54"/>
                  <a:pt x="330" y="54"/>
                  <a:pt x="326" y="54"/>
                </a:cubicBezTo>
                <a:cubicBezTo>
                  <a:pt x="329" y="54"/>
                  <a:pt x="333" y="54"/>
                  <a:pt x="336" y="54"/>
                </a:cubicBezTo>
                <a:cubicBezTo>
                  <a:pt x="336" y="54"/>
                  <a:pt x="338" y="54"/>
                  <a:pt x="339" y="54"/>
                </a:cubicBezTo>
                <a:close/>
                <a:moveTo>
                  <a:pt x="263" y="56"/>
                </a:moveTo>
                <a:cubicBezTo>
                  <a:pt x="264" y="56"/>
                  <a:pt x="264" y="56"/>
                  <a:pt x="264" y="56"/>
                </a:cubicBezTo>
                <a:cubicBezTo>
                  <a:pt x="264" y="56"/>
                  <a:pt x="264" y="56"/>
                  <a:pt x="264" y="56"/>
                </a:cubicBezTo>
                <a:cubicBezTo>
                  <a:pt x="264" y="56"/>
                  <a:pt x="265" y="56"/>
                  <a:pt x="265" y="56"/>
                </a:cubicBezTo>
                <a:cubicBezTo>
                  <a:pt x="265" y="56"/>
                  <a:pt x="265" y="56"/>
                  <a:pt x="265" y="56"/>
                </a:cubicBezTo>
                <a:cubicBezTo>
                  <a:pt x="265" y="56"/>
                  <a:pt x="265" y="56"/>
                  <a:pt x="265" y="56"/>
                </a:cubicBezTo>
                <a:cubicBezTo>
                  <a:pt x="265" y="56"/>
                  <a:pt x="265" y="56"/>
                  <a:pt x="265" y="56"/>
                </a:cubicBezTo>
                <a:cubicBezTo>
                  <a:pt x="265" y="56"/>
                  <a:pt x="265" y="56"/>
                  <a:pt x="265" y="55"/>
                </a:cubicBezTo>
                <a:cubicBezTo>
                  <a:pt x="265" y="56"/>
                  <a:pt x="264" y="56"/>
                  <a:pt x="263" y="56"/>
                </a:cubicBezTo>
                <a:close/>
                <a:moveTo>
                  <a:pt x="264" y="52"/>
                </a:moveTo>
                <a:cubicBezTo>
                  <a:pt x="264" y="52"/>
                  <a:pt x="264" y="52"/>
                  <a:pt x="264" y="52"/>
                </a:cubicBezTo>
                <a:cubicBezTo>
                  <a:pt x="264" y="52"/>
                  <a:pt x="263" y="52"/>
                  <a:pt x="263" y="52"/>
                </a:cubicBezTo>
                <a:cubicBezTo>
                  <a:pt x="263" y="52"/>
                  <a:pt x="264" y="52"/>
                  <a:pt x="264" y="52"/>
                </a:cubicBezTo>
                <a:close/>
                <a:moveTo>
                  <a:pt x="261" y="53"/>
                </a:moveTo>
                <a:cubicBezTo>
                  <a:pt x="261" y="52"/>
                  <a:pt x="261" y="52"/>
                  <a:pt x="260" y="52"/>
                </a:cubicBezTo>
                <a:cubicBezTo>
                  <a:pt x="260" y="53"/>
                  <a:pt x="259" y="53"/>
                  <a:pt x="259" y="53"/>
                </a:cubicBezTo>
                <a:cubicBezTo>
                  <a:pt x="259" y="53"/>
                  <a:pt x="260" y="53"/>
                  <a:pt x="260" y="53"/>
                </a:cubicBezTo>
                <a:cubicBezTo>
                  <a:pt x="260" y="53"/>
                  <a:pt x="260" y="53"/>
                  <a:pt x="260" y="53"/>
                </a:cubicBezTo>
                <a:cubicBezTo>
                  <a:pt x="261" y="53"/>
                  <a:pt x="261" y="53"/>
                  <a:pt x="262" y="52"/>
                </a:cubicBezTo>
                <a:cubicBezTo>
                  <a:pt x="262" y="52"/>
                  <a:pt x="262" y="52"/>
                  <a:pt x="262" y="52"/>
                </a:cubicBezTo>
                <a:cubicBezTo>
                  <a:pt x="262" y="52"/>
                  <a:pt x="263" y="52"/>
                  <a:pt x="263" y="52"/>
                </a:cubicBezTo>
                <a:cubicBezTo>
                  <a:pt x="262" y="52"/>
                  <a:pt x="262" y="52"/>
                  <a:pt x="261" y="53"/>
                </a:cubicBezTo>
                <a:close/>
                <a:moveTo>
                  <a:pt x="262" y="59"/>
                </a:moveTo>
                <a:cubicBezTo>
                  <a:pt x="262" y="59"/>
                  <a:pt x="262" y="59"/>
                  <a:pt x="262" y="59"/>
                </a:cubicBezTo>
                <a:cubicBezTo>
                  <a:pt x="262" y="59"/>
                  <a:pt x="262" y="59"/>
                  <a:pt x="262" y="59"/>
                </a:cubicBezTo>
                <a:close/>
                <a:moveTo>
                  <a:pt x="500" y="148"/>
                </a:moveTo>
                <a:cubicBezTo>
                  <a:pt x="498" y="158"/>
                  <a:pt x="496" y="166"/>
                  <a:pt x="494" y="169"/>
                </a:cubicBezTo>
                <a:cubicBezTo>
                  <a:pt x="493" y="172"/>
                  <a:pt x="495" y="168"/>
                  <a:pt x="494" y="170"/>
                </a:cubicBezTo>
                <a:cubicBezTo>
                  <a:pt x="493" y="174"/>
                  <a:pt x="490" y="181"/>
                  <a:pt x="488" y="184"/>
                </a:cubicBezTo>
                <a:cubicBezTo>
                  <a:pt x="486" y="189"/>
                  <a:pt x="483" y="194"/>
                  <a:pt x="480" y="199"/>
                </a:cubicBezTo>
                <a:cubicBezTo>
                  <a:pt x="478" y="202"/>
                  <a:pt x="477" y="204"/>
                  <a:pt x="475" y="206"/>
                </a:cubicBezTo>
                <a:cubicBezTo>
                  <a:pt x="470" y="212"/>
                  <a:pt x="470" y="212"/>
                  <a:pt x="470" y="212"/>
                </a:cubicBezTo>
                <a:cubicBezTo>
                  <a:pt x="469" y="214"/>
                  <a:pt x="466" y="216"/>
                  <a:pt x="465" y="217"/>
                </a:cubicBezTo>
                <a:cubicBezTo>
                  <a:pt x="462" y="221"/>
                  <a:pt x="456" y="228"/>
                  <a:pt x="452" y="232"/>
                </a:cubicBezTo>
                <a:cubicBezTo>
                  <a:pt x="438" y="245"/>
                  <a:pt x="422" y="256"/>
                  <a:pt x="405" y="264"/>
                </a:cubicBezTo>
                <a:cubicBezTo>
                  <a:pt x="387" y="272"/>
                  <a:pt x="369" y="278"/>
                  <a:pt x="351" y="284"/>
                </a:cubicBezTo>
                <a:cubicBezTo>
                  <a:pt x="314" y="295"/>
                  <a:pt x="277" y="301"/>
                  <a:pt x="239" y="304"/>
                </a:cubicBezTo>
                <a:cubicBezTo>
                  <a:pt x="221" y="305"/>
                  <a:pt x="200" y="305"/>
                  <a:pt x="183" y="305"/>
                </a:cubicBezTo>
                <a:cubicBezTo>
                  <a:pt x="177" y="304"/>
                  <a:pt x="172" y="304"/>
                  <a:pt x="167" y="304"/>
                </a:cubicBezTo>
                <a:cubicBezTo>
                  <a:pt x="155" y="303"/>
                  <a:pt x="142" y="302"/>
                  <a:pt x="129" y="301"/>
                </a:cubicBezTo>
                <a:cubicBezTo>
                  <a:pt x="116" y="299"/>
                  <a:pt x="103" y="298"/>
                  <a:pt x="93" y="296"/>
                </a:cubicBezTo>
                <a:cubicBezTo>
                  <a:pt x="77" y="292"/>
                  <a:pt x="61" y="288"/>
                  <a:pt x="45" y="280"/>
                </a:cubicBezTo>
                <a:cubicBezTo>
                  <a:pt x="38" y="277"/>
                  <a:pt x="32" y="273"/>
                  <a:pt x="27" y="269"/>
                </a:cubicBezTo>
                <a:cubicBezTo>
                  <a:pt x="24" y="268"/>
                  <a:pt x="22" y="266"/>
                  <a:pt x="20" y="264"/>
                </a:cubicBezTo>
                <a:cubicBezTo>
                  <a:pt x="11" y="256"/>
                  <a:pt x="4" y="244"/>
                  <a:pt x="2" y="232"/>
                </a:cubicBezTo>
                <a:cubicBezTo>
                  <a:pt x="1" y="225"/>
                  <a:pt x="0" y="219"/>
                  <a:pt x="0" y="213"/>
                </a:cubicBezTo>
                <a:cubicBezTo>
                  <a:pt x="0" y="203"/>
                  <a:pt x="2" y="191"/>
                  <a:pt x="6" y="180"/>
                </a:cubicBezTo>
                <a:cubicBezTo>
                  <a:pt x="10" y="169"/>
                  <a:pt x="16" y="158"/>
                  <a:pt x="22" y="148"/>
                </a:cubicBezTo>
                <a:cubicBezTo>
                  <a:pt x="25" y="143"/>
                  <a:pt x="29" y="139"/>
                  <a:pt x="32" y="134"/>
                </a:cubicBezTo>
                <a:cubicBezTo>
                  <a:pt x="34" y="132"/>
                  <a:pt x="36" y="130"/>
                  <a:pt x="38" y="127"/>
                </a:cubicBezTo>
                <a:cubicBezTo>
                  <a:pt x="44" y="119"/>
                  <a:pt x="54" y="109"/>
                  <a:pt x="61" y="102"/>
                </a:cubicBezTo>
                <a:cubicBezTo>
                  <a:pt x="65" y="98"/>
                  <a:pt x="69" y="95"/>
                  <a:pt x="74" y="91"/>
                </a:cubicBezTo>
                <a:cubicBezTo>
                  <a:pt x="83" y="83"/>
                  <a:pt x="92" y="76"/>
                  <a:pt x="100" y="70"/>
                </a:cubicBezTo>
                <a:cubicBezTo>
                  <a:pt x="111" y="62"/>
                  <a:pt x="128" y="52"/>
                  <a:pt x="143" y="45"/>
                </a:cubicBezTo>
                <a:cubicBezTo>
                  <a:pt x="144" y="44"/>
                  <a:pt x="144" y="44"/>
                  <a:pt x="144" y="44"/>
                </a:cubicBezTo>
                <a:cubicBezTo>
                  <a:pt x="155" y="39"/>
                  <a:pt x="166" y="33"/>
                  <a:pt x="177" y="29"/>
                </a:cubicBezTo>
                <a:cubicBezTo>
                  <a:pt x="179" y="29"/>
                  <a:pt x="179" y="29"/>
                  <a:pt x="180" y="28"/>
                </a:cubicBezTo>
                <a:cubicBezTo>
                  <a:pt x="194" y="23"/>
                  <a:pt x="194" y="23"/>
                  <a:pt x="194" y="23"/>
                </a:cubicBezTo>
                <a:cubicBezTo>
                  <a:pt x="215" y="16"/>
                  <a:pt x="231" y="12"/>
                  <a:pt x="249" y="9"/>
                </a:cubicBezTo>
                <a:cubicBezTo>
                  <a:pt x="259" y="6"/>
                  <a:pt x="271" y="5"/>
                  <a:pt x="281" y="3"/>
                </a:cubicBezTo>
                <a:cubicBezTo>
                  <a:pt x="284" y="3"/>
                  <a:pt x="287" y="2"/>
                  <a:pt x="290" y="2"/>
                </a:cubicBezTo>
                <a:cubicBezTo>
                  <a:pt x="293" y="2"/>
                  <a:pt x="295" y="2"/>
                  <a:pt x="297" y="1"/>
                </a:cubicBezTo>
                <a:cubicBezTo>
                  <a:pt x="304" y="1"/>
                  <a:pt x="304" y="1"/>
                  <a:pt x="304" y="1"/>
                </a:cubicBezTo>
                <a:cubicBezTo>
                  <a:pt x="307" y="1"/>
                  <a:pt x="311" y="0"/>
                  <a:pt x="314" y="0"/>
                </a:cubicBezTo>
                <a:cubicBezTo>
                  <a:pt x="318" y="0"/>
                  <a:pt x="321" y="0"/>
                  <a:pt x="324" y="0"/>
                </a:cubicBezTo>
                <a:cubicBezTo>
                  <a:pt x="327" y="0"/>
                  <a:pt x="331" y="0"/>
                  <a:pt x="334" y="0"/>
                </a:cubicBezTo>
                <a:cubicBezTo>
                  <a:pt x="343" y="0"/>
                  <a:pt x="351" y="0"/>
                  <a:pt x="361" y="1"/>
                </a:cubicBezTo>
                <a:cubicBezTo>
                  <a:pt x="368" y="2"/>
                  <a:pt x="376" y="2"/>
                  <a:pt x="384" y="4"/>
                </a:cubicBezTo>
                <a:cubicBezTo>
                  <a:pt x="389" y="4"/>
                  <a:pt x="394" y="5"/>
                  <a:pt x="398" y="6"/>
                </a:cubicBezTo>
                <a:cubicBezTo>
                  <a:pt x="400" y="7"/>
                  <a:pt x="403" y="8"/>
                  <a:pt x="405" y="8"/>
                </a:cubicBezTo>
                <a:cubicBezTo>
                  <a:pt x="408" y="9"/>
                  <a:pt x="410" y="10"/>
                  <a:pt x="413" y="11"/>
                </a:cubicBezTo>
                <a:cubicBezTo>
                  <a:pt x="415" y="11"/>
                  <a:pt x="415" y="11"/>
                  <a:pt x="415" y="11"/>
                </a:cubicBezTo>
                <a:cubicBezTo>
                  <a:pt x="415" y="11"/>
                  <a:pt x="415" y="11"/>
                  <a:pt x="415" y="11"/>
                </a:cubicBezTo>
                <a:cubicBezTo>
                  <a:pt x="415" y="11"/>
                  <a:pt x="415" y="11"/>
                  <a:pt x="415" y="11"/>
                </a:cubicBezTo>
                <a:cubicBezTo>
                  <a:pt x="416" y="11"/>
                  <a:pt x="416" y="11"/>
                  <a:pt x="416" y="12"/>
                </a:cubicBezTo>
                <a:cubicBezTo>
                  <a:pt x="417" y="12"/>
                  <a:pt x="419" y="13"/>
                  <a:pt x="420" y="12"/>
                </a:cubicBezTo>
                <a:cubicBezTo>
                  <a:pt x="420" y="12"/>
                  <a:pt x="420" y="12"/>
                  <a:pt x="420" y="12"/>
                </a:cubicBezTo>
                <a:cubicBezTo>
                  <a:pt x="421" y="12"/>
                  <a:pt x="421" y="12"/>
                  <a:pt x="421" y="12"/>
                </a:cubicBezTo>
                <a:cubicBezTo>
                  <a:pt x="421" y="13"/>
                  <a:pt x="422" y="13"/>
                  <a:pt x="423" y="13"/>
                </a:cubicBezTo>
                <a:cubicBezTo>
                  <a:pt x="423" y="13"/>
                  <a:pt x="423" y="13"/>
                  <a:pt x="423" y="13"/>
                </a:cubicBezTo>
                <a:cubicBezTo>
                  <a:pt x="424" y="13"/>
                  <a:pt x="424" y="14"/>
                  <a:pt x="424" y="14"/>
                </a:cubicBezTo>
                <a:cubicBezTo>
                  <a:pt x="425" y="14"/>
                  <a:pt x="425" y="14"/>
                  <a:pt x="425" y="14"/>
                </a:cubicBezTo>
                <a:cubicBezTo>
                  <a:pt x="426" y="14"/>
                  <a:pt x="426" y="14"/>
                  <a:pt x="426" y="15"/>
                </a:cubicBezTo>
                <a:cubicBezTo>
                  <a:pt x="426" y="15"/>
                  <a:pt x="426" y="15"/>
                  <a:pt x="426" y="15"/>
                </a:cubicBezTo>
                <a:cubicBezTo>
                  <a:pt x="426" y="15"/>
                  <a:pt x="427" y="16"/>
                  <a:pt x="428" y="16"/>
                </a:cubicBezTo>
                <a:cubicBezTo>
                  <a:pt x="428" y="17"/>
                  <a:pt x="429" y="17"/>
                  <a:pt x="429" y="17"/>
                </a:cubicBezTo>
                <a:cubicBezTo>
                  <a:pt x="430" y="17"/>
                  <a:pt x="430" y="19"/>
                  <a:pt x="431" y="19"/>
                </a:cubicBezTo>
                <a:cubicBezTo>
                  <a:pt x="430" y="20"/>
                  <a:pt x="431" y="20"/>
                  <a:pt x="431" y="20"/>
                </a:cubicBezTo>
                <a:cubicBezTo>
                  <a:pt x="431" y="20"/>
                  <a:pt x="431" y="21"/>
                  <a:pt x="431" y="21"/>
                </a:cubicBezTo>
                <a:cubicBezTo>
                  <a:pt x="431" y="21"/>
                  <a:pt x="431" y="22"/>
                  <a:pt x="431" y="22"/>
                </a:cubicBezTo>
                <a:cubicBezTo>
                  <a:pt x="431" y="22"/>
                  <a:pt x="431" y="23"/>
                  <a:pt x="431" y="23"/>
                </a:cubicBezTo>
                <a:cubicBezTo>
                  <a:pt x="431" y="23"/>
                  <a:pt x="432" y="24"/>
                  <a:pt x="432" y="24"/>
                </a:cubicBezTo>
                <a:cubicBezTo>
                  <a:pt x="432" y="25"/>
                  <a:pt x="431" y="25"/>
                  <a:pt x="431" y="26"/>
                </a:cubicBezTo>
                <a:cubicBezTo>
                  <a:pt x="431" y="27"/>
                  <a:pt x="430" y="28"/>
                  <a:pt x="430" y="29"/>
                </a:cubicBezTo>
                <a:cubicBezTo>
                  <a:pt x="430" y="29"/>
                  <a:pt x="430" y="29"/>
                  <a:pt x="430" y="29"/>
                </a:cubicBezTo>
                <a:cubicBezTo>
                  <a:pt x="429" y="29"/>
                  <a:pt x="429" y="30"/>
                  <a:pt x="428" y="30"/>
                </a:cubicBezTo>
                <a:cubicBezTo>
                  <a:pt x="428" y="30"/>
                  <a:pt x="428" y="30"/>
                  <a:pt x="428" y="31"/>
                </a:cubicBezTo>
                <a:cubicBezTo>
                  <a:pt x="427" y="31"/>
                  <a:pt x="427" y="31"/>
                  <a:pt x="427" y="31"/>
                </a:cubicBezTo>
                <a:cubicBezTo>
                  <a:pt x="426" y="31"/>
                  <a:pt x="424" y="32"/>
                  <a:pt x="423" y="32"/>
                </a:cubicBezTo>
                <a:cubicBezTo>
                  <a:pt x="423" y="32"/>
                  <a:pt x="423" y="32"/>
                  <a:pt x="423" y="32"/>
                </a:cubicBezTo>
                <a:cubicBezTo>
                  <a:pt x="422" y="32"/>
                  <a:pt x="422" y="32"/>
                  <a:pt x="421" y="32"/>
                </a:cubicBezTo>
                <a:cubicBezTo>
                  <a:pt x="421" y="33"/>
                  <a:pt x="420" y="32"/>
                  <a:pt x="420" y="32"/>
                </a:cubicBezTo>
                <a:cubicBezTo>
                  <a:pt x="420" y="32"/>
                  <a:pt x="419" y="32"/>
                  <a:pt x="419" y="32"/>
                </a:cubicBezTo>
                <a:cubicBezTo>
                  <a:pt x="419" y="32"/>
                  <a:pt x="418" y="32"/>
                  <a:pt x="418" y="32"/>
                </a:cubicBezTo>
                <a:cubicBezTo>
                  <a:pt x="417" y="32"/>
                  <a:pt x="417" y="31"/>
                  <a:pt x="416" y="31"/>
                </a:cubicBezTo>
                <a:cubicBezTo>
                  <a:pt x="416" y="31"/>
                  <a:pt x="416" y="31"/>
                  <a:pt x="416" y="31"/>
                </a:cubicBezTo>
                <a:cubicBezTo>
                  <a:pt x="415" y="31"/>
                  <a:pt x="415" y="30"/>
                  <a:pt x="415" y="30"/>
                </a:cubicBezTo>
                <a:cubicBezTo>
                  <a:pt x="415" y="30"/>
                  <a:pt x="415" y="30"/>
                  <a:pt x="414" y="30"/>
                </a:cubicBezTo>
                <a:cubicBezTo>
                  <a:pt x="414" y="29"/>
                  <a:pt x="415" y="29"/>
                  <a:pt x="414" y="29"/>
                </a:cubicBezTo>
                <a:cubicBezTo>
                  <a:pt x="414" y="28"/>
                  <a:pt x="413" y="30"/>
                  <a:pt x="413" y="29"/>
                </a:cubicBezTo>
                <a:cubicBezTo>
                  <a:pt x="413" y="28"/>
                  <a:pt x="412" y="28"/>
                  <a:pt x="411" y="27"/>
                </a:cubicBezTo>
                <a:cubicBezTo>
                  <a:pt x="410" y="27"/>
                  <a:pt x="410" y="27"/>
                  <a:pt x="410" y="27"/>
                </a:cubicBezTo>
                <a:cubicBezTo>
                  <a:pt x="410" y="27"/>
                  <a:pt x="410" y="27"/>
                  <a:pt x="410" y="27"/>
                </a:cubicBezTo>
                <a:cubicBezTo>
                  <a:pt x="410" y="27"/>
                  <a:pt x="410" y="27"/>
                  <a:pt x="410" y="27"/>
                </a:cubicBezTo>
                <a:cubicBezTo>
                  <a:pt x="408" y="26"/>
                  <a:pt x="408" y="26"/>
                  <a:pt x="408" y="26"/>
                </a:cubicBezTo>
                <a:cubicBezTo>
                  <a:pt x="407" y="26"/>
                  <a:pt x="407" y="26"/>
                  <a:pt x="407" y="26"/>
                </a:cubicBezTo>
                <a:cubicBezTo>
                  <a:pt x="399" y="23"/>
                  <a:pt x="390" y="21"/>
                  <a:pt x="383" y="20"/>
                </a:cubicBezTo>
                <a:cubicBezTo>
                  <a:pt x="376" y="19"/>
                  <a:pt x="370" y="18"/>
                  <a:pt x="363" y="17"/>
                </a:cubicBezTo>
                <a:cubicBezTo>
                  <a:pt x="342" y="15"/>
                  <a:pt x="321" y="16"/>
                  <a:pt x="300" y="17"/>
                </a:cubicBezTo>
                <a:cubicBezTo>
                  <a:pt x="288" y="18"/>
                  <a:pt x="273" y="20"/>
                  <a:pt x="262" y="22"/>
                </a:cubicBezTo>
                <a:cubicBezTo>
                  <a:pt x="249" y="24"/>
                  <a:pt x="236" y="27"/>
                  <a:pt x="224" y="30"/>
                </a:cubicBezTo>
                <a:cubicBezTo>
                  <a:pt x="217" y="32"/>
                  <a:pt x="210" y="34"/>
                  <a:pt x="203" y="36"/>
                </a:cubicBezTo>
                <a:cubicBezTo>
                  <a:pt x="196" y="38"/>
                  <a:pt x="196" y="38"/>
                  <a:pt x="196" y="38"/>
                </a:cubicBezTo>
                <a:cubicBezTo>
                  <a:pt x="190" y="41"/>
                  <a:pt x="183" y="43"/>
                  <a:pt x="176" y="46"/>
                </a:cubicBezTo>
                <a:cubicBezTo>
                  <a:pt x="170" y="49"/>
                  <a:pt x="164" y="51"/>
                  <a:pt x="157" y="54"/>
                </a:cubicBezTo>
                <a:cubicBezTo>
                  <a:pt x="148" y="58"/>
                  <a:pt x="138" y="64"/>
                  <a:pt x="127" y="70"/>
                </a:cubicBezTo>
                <a:cubicBezTo>
                  <a:pt x="117" y="77"/>
                  <a:pt x="106" y="84"/>
                  <a:pt x="96" y="92"/>
                </a:cubicBezTo>
                <a:cubicBezTo>
                  <a:pt x="93" y="94"/>
                  <a:pt x="93" y="94"/>
                  <a:pt x="93" y="94"/>
                </a:cubicBezTo>
                <a:cubicBezTo>
                  <a:pt x="80" y="104"/>
                  <a:pt x="69" y="115"/>
                  <a:pt x="59" y="125"/>
                </a:cubicBezTo>
                <a:cubicBezTo>
                  <a:pt x="47" y="138"/>
                  <a:pt x="34" y="155"/>
                  <a:pt x="26" y="171"/>
                </a:cubicBezTo>
                <a:cubicBezTo>
                  <a:pt x="19" y="186"/>
                  <a:pt x="14" y="201"/>
                  <a:pt x="14" y="217"/>
                </a:cubicBezTo>
                <a:cubicBezTo>
                  <a:pt x="15" y="222"/>
                  <a:pt x="15" y="229"/>
                  <a:pt x="17" y="234"/>
                </a:cubicBezTo>
                <a:cubicBezTo>
                  <a:pt x="19" y="239"/>
                  <a:pt x="22" y="244"/>
                  <a:pt x="26" y="249"/>
                </a:cubicBezTo>
                <a:cubicBezTo>
                  <a:pt x="28" y="252"/>
                  <a:pt x="31" y="255"/>
                  <a:pt x="35" y="258"/>
                </a:cubicBezTo>
                <a:cubicBezTo>
                  <a:pt x="40" y="261"/>
                  <a:pt x="45" y="264"/>
                  <a:pt x="51" y="267"/>
                </a:cubicBezTo>
                <a:cubicBezTo>
                  <a:pt x="61" y="272"/>
                  <a:pt x="72" y="276"/>
                  <a:pt x="84" y="279"/>
                </a:cubicBezTo>
                <a:cubicBezTo>
                  <a:pt x="95" y="282"/>
                  <a:pt x="106" y="284"/>
                  <a:pt x="117" y="285"/>
                </a:cubicBezTo>
                <a:cubicBezTo>
                  <a:pt x="121" y="286"/>
                  <a:pt x="125" y="286"/>
                  <a:pt x="129" y="287"/>
                </a:cubicBezTo>
                <a:cubicBezTo>
                  <a:pt x="131" y="287"/>
                  <a:pt x="134" y="287"/>
                  <a:pt x="137" y="287"/>
                </a:cubicBezTo>
                <a:cubicBezTo>
                  <a:pt x="150" y="289"/>
                  <a:pt x="168" y="290"/>
                  <a:pt x="184" y="291"/>
                </a:cubicBezTo>
                <a:cubicBezTo>
                  <a:pt x="206" y="291"/>
                  <a:pt x="227" y="291"/>
                  <a:pt x="251" y="289"/>
                </a:cubicBezTo>
                <a:cubicBezTo>
                  <a:pt x="268" y="287"/>
                  <a:pt x="287" y="285"/>
                  <a:pt x="306" y="281"/>
                </a:cubicBezTo>
                <a:cubicBezTo>
                  <a:pt x="331" y="276"/>
                  <a:pt x="357" y="268"/>
                  <a:pt x="381" y="259"/>
                </a:cubicBezTo>
                <a:cubicBezTo>
                  <a:pt x="395" y="254"/>
                  <a:pt x="407" y="248"/>
                  <a:pt x="419" y="241"/>
                </a:cubicBezTo>
                <a:cubicBezTo>
                  <a:pt x="430" y="233"/>
                  <a:pt x="440" y="224"/>
                  <a:pt x="449" y="215"/>
                </a:cubicBezTo>
                <a:cubicBezTo>
                  <a:pt x="450" y="214"/>
                  <a:pt x="451" y="213"/>
                  <a:pt x="453" y="211"/>
                </a:cubicBezTo>
                <a:cubicBezTo>
                  <a:pt x="455" y="209"/>
                  <a:pt x="454" y="210"/>
                  <a:pt x="456" y="207"/>
                </a:cubicBezTo>
                <a:cubicBezTo>
                  <a:pt x="458" y="205"/>
                  <a:pt x="457" y="207"/>
                  <a:pt x="458" y="205"/>
                </a:cubicBezTo>
                <a:cubicBezTo>
                  <a:pt x="464" y="198"/>
                  <a:pt x="464" y="198"/>
                  <a:pt x="464" y="198"/>
                </a:cubicBezTo>
                <a:cubicBezTo>
                  <a:pt x="465" y="197"/>
                  <a:pt x="466" y="196"/>
                  <a:pt x="467" y="195"/>
                </a:cubicBezTo>
                <a:cubicBezTo>
                  <a:pt x="467" y="194"/>
                  <a:pt x="468" y="193"/>
                  <a:pt x="469" y="192"/>
                </a:cubicBezTo>
                <a:cubicBezTo>
                  <a:pt x="472" y="187"/>
                  <a:pt x="475" y="182"/>
                  <a:pt x="477" y="177"/>
                </a:cubicBezTo>
                <a:cubicBezTo>
                  <a:pt x="482" y="167"/>
                  <a:pt x="486" y="156"/>
                  <a:pt x="487" y="146"/>
                </a:cubicBezTo>
                <a:cubicBezTo>
                  <a:pt x="487" y="143"/>
                  <a:pt x="487" y="146"/>
                  <a:pt x="488" y="144"/>
                </a:cubicBezTo>
                <a:cubicBezTo>
                  <a:pt x="488" y="142"/>
                  <a:pt x="488" y="141"/>
                  <a:pt x="487" y="139"/>
                </a:cubicBezTo>
                <a:cubicBezTo>
                  <a:pt x="487" y="137"/>
                  <a:pt x="487" y="136"/>
                  <a:pt x="487" y="134"/>
                </a:cubicBezTo>
                <a:cubicBezTo>
                  <a:pt x="487" y="130"/>
                  <a:pt x="486" y="126"/>
                  <a:pt x="485" y="123"/>
                </a:cubicBezTo>
                <a:cubicBezTo>
                  <a:pt x="483" y="115"/>
                  <a:pt x="480" y="108"/>
                  <a:pt x="475" y="103"/>
                </a:cubicBezTo>
                <a:cubicBezTo>
                  <a:pt x="472" y="98"/>
                  <a:pt x="467" y="94"/>
                  <a:pt x="462" y="91"/>
                </a:cubicBezTo>
                <a:cubicBezTo>
                  <a:pt x="460" y="90"/>
                  <a:pt x="461" y="90"/>
                  <a:pt x="460" y="90"/>
                </a:cubicBezTo>
                <a:cubicBezTo>
                  <a:pt x="458" y="89"/>
                  <a:pt x="459" y="89"/>
                  <a:pt x="458" y="88"/>
                </a:cubicBezTo>
                <a:cubicBezTo>
                  <a:pt x="456" y="87"/>
                  <a:pt x="456" y="87"/>
                  <a:pt x="456" y="87"/>
                </a:cubicBezTo>
                <a:cubicBezTo>
                  <a:pt x="453" y="86"/>
                  <a:pt x="453" y="86"/>
                  <a:pt x="453" y="86"/>
                </a:cubicBezTo>
                <a:cubicBezTo>
                  <a:pt x="439" y="78"/>
                  <a:pt x="424" y="72"/>
                  <a:pt x="409" y="67"/>
                </a:cubicBezTo>
                <a:cubicBezTo>
                  <a:pt x="406" y="66"/>
                  <a:pt x="406" y="66"/>
                  <a:pt x="402" y="64"/>
                </a:cubicBezTo>
                <a:cubicBezTo>
                  <a:pt x="398" y="63"/>
                  <a:pt x="399" y="63"/>
                  <a:pt x="396" y="63"/>
                </a:cubicBezTo>
                <a:cubicBezTo>
                  <a:pt x="395" y="63"/>
                  <a:pt x="392" y="61"/>
                  <a:pt x="391" y="61"/>
                </a:cubicBezTo>
                <a:cubicBezTo>
                  <a:pt x="390" y="61"/>
                  <a:pt x="391" y="61"/>
                  <a:pt x="391" y="61"/>
                </a:cubicBezTo>
                <a:cubicBezTo>
                  <a:pt x="388" y="60"/>
                  <a:pt x="378" y="58"/>
                  <a:pt x="373" y="57"/>
                </a:cubicBezTo>
                <a:cubicBezTo>
                  <a:pt x="366" y="56"/>
                  <a:pt x="358" y="54"/>
                  <a:pt x="350" y="53"/>
                </a:cubicBezTo>
                <a:cubicBezTo>
                  <a:pt x="358" y="54"/>
                  <a:pt x="365" y="55"/>
                  <a:pt x="367" y="55"/>
                </a:cubicBezTo>
                <a:cubicBezTo>
                  <a:pt x="359" y="53"/>
                  <a:pt x="344" y="52"/>
                  <a:pt x="336" y="51"/>
                </a:cubicBezTo>
                <a:cubicBezTo>
                  <a:pt x="318" y="50"/>
                  <a:pt x="294" y="52"/>
                  <a:pt x="273" y="56"/>
                </a:cubicBezTo>
                <a:cubicBezTo>
                  <a:pt x="272" y="56"/>
                  <a:pt x="271" y="56"/>
                  <a:pt x="271" y="56"/>
                </a:cubicBezTo>
                <a:cubicBezTo>
                  <a:pt x="265" y="57"/>
                  <a:pt x="265" y="57"/>
                  <a:pt x="265" y="57"/>
                </a:cubicBezTo>
                <a:cubicBezTo>
                  <a:pt x="264" y="58"/>
                  <a:pt x="264" y="58"/>
                  <a:pt x="264" y="58"/>
                </a:cubicBezTo>
                <a:cubicBezTo>
                  <a:pt x="264" y="58"/>
                  <a:pt x="263" y="58"/>
                  <a:pt x="262" y="58"/>
                </a:cubicBezTo>
                <a:cubicBezTo>
                  <a:pt x="264" y="58"/>
                  <a:pt x="264" y="58"/>
                  <a:pt x="264" y="58"/>
                </a:cubicBezTo>
                <a:cubicBezTo>
                  <a:pt x="265" y="57"/>
                  <a:pt x="265" y="57"/>
                  <a:pt x="265" y="57"/>
                </a:cubicBezTo>
                <a:cubicBezTo>
                  <a:pt x="266" y="57"/>
                  <a:pt x="266" y="57"/>
                  <a:pt x="266" y="57"/>
                </a:cubicBezTo>
                <a:cubicBezTo>
                  <a:pt x="266" y="57"/>
                  <a:pt x="266" y="57"/>
                  <a:pt x="266" y="57"/>
                </a:cubicBezTo>
                <a:cubicBezTo>
                  <a:pt x="267" y="57"/>
                  <a:pt x="267" y="57"/>
                  <a:pt x="267" y="57"/>
                </a:cubicBezTo>
                <a:cubicBezTo>
                  <a:pt x="288" y="53"/>
                  <a:pt x="309" y="50"/>
                  <a:pt x="330" y="51"/>
                </a:cubicBezTo>
                <a:cubicBezTo>
                  <a:pt x="335" y="51"/>
                  <a:pt x="343" y="51"/>
                  <a:pt x="352" y="52"/>
                </a:cubicBezTo>
                <a:cubicBezTo>
                  <a:pt x="362" y="53"/>
                  <a:pt x="371" y="55"/>
                  <a:pt x="378" y="57"/>
                </a:cubicBezTo>
                <a:cubicBezTo>
                  <a:pt x="387" y="58"/>
                  <a:pt x="391" y="59"/>
                  <a:pt x="387" y="58"/>
                </a:cubicBezTo>
                <a:cubicBezTo>
                  <a:pt x="376" y="55"/>
                  <a:pt x="367" y="53"/>
                  <a:pt x="356" y="52"/>
                </a:cubicBezTo>
                <a:cubicBezTo>
                  <a:pt x="354" y="51"/>
                  <a:pt x="352" y="51"/>
                  <a:pt x="355" y="51"/>
                </a:cubicBezTo>
                <a:cubicBezTo>
                  <a:pt x="377" y="53"/>
                  <a:pt x="401" y="60"/>
                  <a:pt x="418" y="66"/>
                </a:cubicBezTo>
                <a:cubicBezTo>
                  <a:pt x="428" y="70"/>
                  <a:pt x="428" y="70"/>
                  <a:pt x="428" y="70"/>
                </a:cubicBezTo>
                <a:cubicBezTo>
                  <a:pt x="430" y="70"/>
                  <a:pt x="431" y="71"/>
                  <a:pt x="432" y="71"/>
                </a:cubicBezTo>
                <a:cubicBezTo>
                  <a:pt x="432" y="71"/>
                  <a:pt x="430" y="70"/>
                  <a:pt x="430" y="70"/>
                </a:cubicBezTo>
                <a:cubicBezTo>
                  <a:pt x="411" y="62"/>
                  <a:pt x="395" y="56"/>
                  <a:pt x="374" y="52"/>
                </a:cubicBezTo>
                <a:cubicBezTo>
                  <a:pt x="371" y="51"/>
                  <a:pt x="368" y="51"/>
                  <a:pt x="365" y="50"/>
                </a:cubicBezTo>
                <a:cubicBezTo>
                  <a:pt x="358" y="49"/>
                  <a:pt x="347" y="48"/>
                  <a:pt x="338" y="47"/>
                </a:cubicBezTo>
                <a:cubicBezTo>
                  <a:pt x="336" y="47"/>
                  <a:pt x="337" y="47"/>
                  <a:pt x="336" y="47"/>
                </a:cubicBezTo>
                <a:cubicBezTo>
                  <a:pt x="315" y="46"/>
                  <a:pt x="296" y="48"/>
                  <a:pt x="277" y="51"/>
                </a:cubicBezTo>
                <a:cubicBezTo>
                  <a:pt x="293" y="48"/>
                  <a:pt x="310" y="47"/>
                  <a:pt x="325" y="47"/>
                </a:cubicBezTo>
                <a:cubicBezTo>
                  <a:pt x="327" y="47"/>
                  <a:pt x="328" y="46"/>
                  <a:pt x="330" y="46"/>
                </a:cubicBezTo>
                <a:cubicBezTo>
                  <a:pt x="343" y="47"/>
                  <a:pt x="363" y="49"/>
                  <a:pt x="379" y="52"/>
                </a:cubicBezTo>
                <a:cubicBezTo>
                  <a:pt x="381" y="52"/>
                  <a:pt x="382" y="52"/>
                  <a:pt x="375" y="51"/>
                </a:cubicBezTo>
                <a:cubicBezTo>
                  <a:pt x="377" y="51"/>
                  <a:pt x="378" y="51"/>
                  <a:pt x="381" y="52"/>
                </a:cubicBezTo>
                <a:cubicBezTo>
                  <a:pt x="381" y="52"/>
                  <a:pt x="380" y="52"/>
                  <a:pt x="379" y="52"/>
                </a:cubicBezTo>
                <a:cubicBezTo>
                  <a:pt x="388" y="53"/>
                  <a:pt x="389" y="54"/>
                  <a:pt x="398" y="56"/>
                </a:cubicBezTo>
                <a:cubicBezTo>
                  <a:pt x="399" y="56"/>
                  <a:pt x="400" y="56"/>
                  <a:pt x="399" y="56"/>
                </a:cubicBezTo>
                <a:cubicBezTo>
                  <a:pt x="392" y="54"/>
                  <a:pt x="385" y="52"/>
                  <a:pt x="379" y="51"/>
                </a:cubicBezTo>
                <a:cubicBezTo>
                  <a:pt x="375" y="50"/>
                  <a:pt x="372" y="50"/>
                  <a:pt x="369" y="49"/>
                </a:cubicBezTo>
                <a:cubicBezTo>
                  <a:pt x="367" y="49"/>
                  <a:pt x="367" y="49"/>
                  <a:pt x="365" y="48"/>
                </a:cubicBezTo>
                <a:cubicBezTo>
                  <a:pt x="363" y="48"/>
                  <a:pt x="360" y="48"/>
                  <a:pt x="358" y="48"/>
                </a:cubicBezTo>
                <a:cubicBezTo>
                  <a:pt x="353" y="47"/>
                  <a:pt x="353" y="47"/>
                  <a:pt x="353" y="47"/>
                </a:cubicBezTo>
                <a:cubicBezTo>
                  <a:pt x="345" y="46"/>
                  <a:pt x="336" y="46"/>
                  <a:pt x="327" y="45"/>
                </a:cubicBezTo>
                <a:cubicBezTo>
                  <a:pt x="321" y="45"/>
                  <a:pt x="314" y="45"/>
                  <a:pt x="307" y="46"/>
                </a:cubicBezTo>
                <a:cubicBezTo>
                  <a:pt x="310" y="45"/>
                  <a:pt x="315" y="45"/>
                  <a:pt x="320" y="45"/>
                </a:cubicBezTo>
                <a:cubicBezTo>
                  <a:pt x="337" y="45"/>
                  <a:pt x="357" y="46"/>
                  <a:pt x="371" y="49"/>
                </a:cubicBezTo>
                <a:cubicBezTo>
                  <a:pt x="372" y="49"/>
                  <a:pt x="369" y="48"/>
                  <a:pt x="368" y="48"/>
                </a:cubicBezTo>
                <a:cubicBezTo>
                  <a:pt x="363" y="47"/>
                  <a:pt x="360" y="47"/>
                  <a:pt x="356" y="46"/>
                </a:cubicBezTo>
                <a:cubicBezTo>
                  <a:pt x="354" y="46"/>
                  <a:pt x="357" y="46"/>
                  <a:pt x="355" y="46"/>
                </a:cubicBezTo>
                <a:cubicBezTo>
                  <a:pt x="345" y="45"/>
                  <a:pt x="335" y="45"/>
                  <a:pt x="323" y="45"/>
                </a:cubicBezTo>
                <a:cubicBezTo>
                  <a:pt x="322" y="44"/>
                  <a:pt x="319" y="44"/>
                  <a:pt x="321" y="44"/>
                </a:cubicBezTo>
                <a:cubicBezTo>
                  <a:pt x="319" y="44"/>
                  <a:pt x="319" y="44"/>
                  <a:pt x="317" y="44"/>
                </a:cubicBezTo>
                <a:cubicBezTo>
                  <a:pt x="314" y="44"/>
                  <a:pt x="318" y="44"/>
                  <a:pt x="317" y="44"/>
                </a:cubicBezTo>
                <a:cubicBezTo>
                  <a:pt x="314" y="44"/>
                  <a:pt x="310" y="45"/>
                  <a:pt x="308" y="45"/>
                </a:cubicBezTo>
                <a:cubicBezTo>
                  <a:pt x="294" y="46"/>
                  <a:pt x="282" y="47"/>
                  <a:pt x="266" y="50"/>
                </a:cubicBezTo>
                <a:cubicBezTo>
                  <a:pt x="276" y="48"/>
                  <a:pt x="290" y="46"/>
                  <a:pt x="305" y="45"/>
                </a:cubicBezTo>
                <a:cubicBezTo>
                  <a:pt x="308" y="44"/>
                  <a:pt x="304" y="45"/>
                  <a:pt x="307" y="44"/>
                </a:cubicBezTo>
                <a:cubicBezTo>
                  <a:pt x="311" y="44"/>
                  <a:pt x="314" y="44"/>
                  <a:pt x="318" y="44"/>
                </a:cubicBezTo>
                <a:cubicBezTo>
                  <a:pt x="328" y="44"/>
                  <a:pt x="328" y="44"/>
                  <a:pt x="328" y="44"/>
                </a:cubicBezTo>
                <a:cubicBezTo>
                  <a:pt x="333" y="44"/>
                  <a:pt x="338" y="44"/>
                  <a:pt x="343" y="44"/>
                </a:cubicBezTo>
                <a:cubicBezTo>
                  <a:pt x="348" y="45"/>
                  <a:pt x="351" y="45"/>
                  <a:pt x="356" y="45"/>
                </a:cubicBezTo>
                <a:cubicBezTo>
                  <a:pt x="358" y="46"/>
                  <a:pt x="358" y="45"/>
                  <a:pt x="361" y="46"/>
                </a:cubicBezTo>
                <a:cubicBezTo>
                  <a:pt x="362" y="46"/>
                  <a:pt x="357" y="45"/>
                  <a:pt x="360" y="45"/>
                </a:cubicBezTo>
                <a:cubicBezTo>
                  <a:pt x="363" y="46"/>
                  <a:pt x="360" y="45"/>
                  <a:pt x="362" y="46"/>
                </a:cubicBezTo>
                <a:cubicBezTo>
                  <a:pt x="365" y="46"/>
                  <a:pt x="366" y="46"/>
                  <a:pt x="368" y="46"/>
                </a:cubicBezTo>
                <a:cubicBezTo>
                  <a:pt x="375" y="48"/>
                  <a:pt x="382" y="49"/>
                  <a:pt x="389" y="51"/>
                </a:cubicBezTo>
                <a:cubicBezTo>
                  <a:pt x="391" y="51"/>
                  <a:pt x="386" y="50"/>
                  <a:pt x="388" y="50"/>
                </a:cubicBezTo>
                <a:cubicBezTo>
                  <a:pt x="391" y="51"/>
                  <a:pt x="401" y="54"/>
                  <a:pt x="403" y="54"/>
                </a:cubicBezTo>
                <a:cubicBezTo>
                  <a:pt x="411" y="57"/>
                  <a:pt x="415" y="58"/>
                  <a:pt x="424" y="61"/>
                </a:cubicBezTo>
                <a:cubicBezTo>
                  <a:pt x="427" y="63"/>
                  <a:pt x="424" y="61"/>
                  <a:pt x="426" y="62"/>
                </a:cubicBezTo>
                <a:cubicBezTo>
                  <a:pt x="431" y="64"/>
                  <a:pt x="434" y="65"/>
                  <a:pt x="440" y="68"/>
                </a:cubicBezTo>
                <a:cubicBezTo>
                  <a:pt x="444" y="69"/>
                  <a:pt x="450" y="72"/>
                  <a:pt x="455" y="75"/>
                </a:cubicBezTo>
                <a:cubicBezTo>
                  <a:pt x="455" y="74"/>
                  <a:pt x="452" y="73"/>
                  <a:pt x="449" y="71"/>
                </a:cubicBezTo>
                <a:cubicBezTo>
                  <a:pt x="451" y="72"/>
                  <a:pt x="456" y="75"/>
                  <a:pt x="458" y="76"/>
                </a:cubicBezTo>
                <a:cubicBezTo>
                  <a:pt x="466" y="80"/>
                  <a:pt x="473" y="84"/>
                  <a:pt x="480" y="91"/>
                </a:cubicBezTo>
                <a:cubicBezTo>
                  <a:pt x="486" y="97"/>
                  <a:pt x="492" y="105"/>
                  <a:pt x="495" y="116"/>
                </a:cubicBezTo>
                <a:cubicBezTo>
                  <a:pt x="496" y="119"/>
                  <a:pt x="497" y="120"/>
                  <a:pt x="498" y="123"/>
                </a:cubicBezTo>
                <a:cubicBezTo>
                  <a:pt x="498" y="124"/>
                  <a:pt x="498" y="124"/>
                  <a:pt x="498" y="123"/>
                </a:cubicBezTo>
                <a:cubicBezTo>
                  <a:pt x="498" y="126"/>
                  <a:pt x="499" y="130"/>
                  <a:pt x="499" y="134"/>
                </a:cubicBezTo>
                <a:cubicBezTo>
                  <a:pt x="500" y="136"/>
                  <a:pt x="500" y="139"/>
                  <a:pt x="500" y="141"/>
                </a:cubicBezTo>
                <a:cubicBezTo>
                  <a:pt x="500" y="143"/>
                  <a:pt x="500" y="146"/>
                  <a:pt x="500" y="148"/>
                </a:cubicBezTo>
                <a:close/>
                <a:moveTo>
                  <a:pt x="385" y="50"/>
                </a:moveTo>
                <a:cubicBezTo>
                  <a:pt x="380" y="49"/>
                  <a:pt x="378" y="49"/>
                  <a:pt x="371" y="47"/>
                </a:cubicBezTo>
                <a:cubicBezTo>
                  <a:pt x="369" y="47"/>
                  <a:pt x="367" y="47"/>
                  <a:pt x="364" y="46"/>
                </a:cubicBezTo>
                <a:cubicBezTo>
                  <a:pt x="363" y="47"/>
                  <a:pt x="354" y="45"/>
                  <a:pt x="354" y="46"/>
                </a:cubicBezTo>
                <a:cubicBezTo>
                  <a:pt x="359" y="46"/>
                  <a:pt x="362" y="47"/>
                  <a:pt x="365" y="47"/>
                </a:cubicBezTo>
                <a:cubicBezTo>
                  <a:pt x="367" y="47"/>
                  <a:pt x="364" y="47"/>
                  <a:pt x="366" y="47"/>
                </a:cubicBezTo>
                <a:cubicBezTo>
                  <a:pt x="370" y="48"/>
                  <a:pt x="380" y="49"/>
                  <a:pt x="386" y="51"/>
                </a:cubicBezTo>
                <a:cubicBezTo>
                  <a:pt x="386" y="51"/>
                  <a:pt x="384" y="50"/>
                  <a:pt x="385" y="50"/>
                </a:cubicBezTo>
                <a:close/>
                <a:moveTo>
                  <a:pt x="387" y="51"/>
                </a:moveTo>
                <a:cubicBezTo>
                  <a:pt x="387" y="51"/>
                  <a:pt x="388" y="51"/>
                  <a:pt x="388" y="51"/>
                </a:cubicBezTo>
                <a:cubicBezTo>
                  <a:pt x="392" y="52"/>
                  <a:pt x="389" y="51"/>
                  <a:pt x="387" y="51"/>
                </a:cubicBezTo>
                <a:close/>
                <a:moveTo>
                  <a:pt x="391" y="61"/>
                </a:moveTo>
                <a:cubicBezTo>
                  <a:pt x="391" y="61"/>
                  <a:pt x="391" y="61"/>
                  <a:pt x="391" y="61"/>
                </a:cubicBezTo>
                <a:cubicBezTo>
                  <a:pt x="391" y="61"/>
                  <a:pt x="391" y="61"/>
                  <a:pt x="391" y="61"/>
                </a:cubicBezTo>
                <a:close/>
              </a:path>
            </a:pathLst>
          </a:custGeom>
          <a:solidFill>
            <a:schemeClr val="tx1"/>
          </a:solidFill>
          <a:ln>
            <a:noFill/>
          </a:ln>
          <a:effectLst>
            <a:outerShdw blurRad="50800" dist="254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US" sz="1500" dirty="0"/>
          </a:p>
        </p:txBody>
      </p:sp>
      <p:pic>
        <p:nvPicPr>
          <p:cNvPr id="41" name="Picture 2" descr="Safran Electronics &amp; Defense Spain - Andalucía Aerospace">
            <a:extLst>
              <a:ext uri="{FF2B5EF4-FFF2-40B4-BE49-F238E27FC236}">
                <a16:creationId xmlns:a16="http://schemas.microsoft.com/office/drawing/2014/main" id="{3A007A16-DA1F-1A44-00A3-BDB783673B9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5898247" y="1556957"/>
            <a:ext cx="1644126" cy="39217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7CA0E71E-1CAE-FFF2-D9D3-37B6E506765B}"/>
              </a:ext>
            </a:extLst>
          </p:cNvPr>
          <p:cNvSpPr txBox="1"/>
          <p:nvPr/>
        </p:nvSpPr>
        <p:spPr>
          <a:xfrm>
            <a:off x="632882" y="5894737"/>
            <a:ext cx="3593571" cy="246221"/>
          </a:xfrm>
          <a:prstGeom prst="rect">
            <a:avLst/>
          </a:prstGeom>
          <a:noFill/>
        </p:spPr>
        <p:txBody>
          <a:bodyPr wrap="square" rtlCol="0">
            <a:spAutoFit/>
          </a:bodyPr>
          <a:lstStyle/>
          <a:p>
            <a:r>
              <a:rPr lang="en-GB" sz="1000" i="1" dirty="0">
                <a:solidFill>
                  <a:schemeClr val="tx1"/>
                </a:solidFill>
              </a:rPr>
              <a:t>S. Shaker et al., doi:</a:t>
            </a:r>
            <a:r>
              <a:rPr lang="en-GB" sz="1000" i="1" dirty="0">
                <a:solidFill>
                  <a:srgbClr val="00B0F0"/>
                </a:solidFill>
                <a:hlinkClick r:id="rId5"/>
              </a:rPr>
              <a:t>10.18429/JACoW-IPAC25-THPS133</a:t>
            </a:r>
            <a:endParaRPr lang="en-GB" sz="1000" i="1" dirty="0">
              <a:solidFill>
                <a:srgbClr val="00B0F0"/>
              </a:solidFill>
            </a:endParaRPr>
          </a:p>
        </p:txBody>
      </p:sp>
    </p:spTree>
    <p:extLst>
      <p:ext uri="{BB962C8B-B14F-4D97-AF65-F5344CB8AC3E}">
        <p14:creationId xmlns:p14="http://schemas.microsoft.com/office/powerpoint/2010/main" val="26037321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2E5217F4-1385-E183-E511-5A90A68E3B32}"/>
              </a:ext>
            </a:extLst>
          </p:cNvPr>
          <p:cNvSpPr>
            <a:spLocks noGrp="1"/>
          </p:cNvSpPr>
          <p:nvPr>
            <p:ph type="title"/>
          </p:nvPr>
        </p:nvSpPr>
        <p:spPr>
          <a:xfrm>
            <a:off x="1047750" y="154410"/>
            <a:ext cx="7686675" cy="655216"/>
          </a:xfrm>
        </p:spPr>
        <p:txBody>
          <a:bodyPr/>
          <a:lstStyle/>
          <a:p>
            <a:pPr algn="ctr"/>
            <a:r>
              <a:rPr lang="en-US" sz="2800" b="1" dirty="0">
                <a:latin typeface="+mj-lt"/>
              </a:rPr>
              <a:t>NEW DEVELOPMENTS - 1500 MHz DLRFF</a:t>
            </a:r>
            <a:br>
              <a:rPr lang="en-US" sz="2800" b="1" dirty="0">
                <a:latin typeface="+mj-lt"/>
              </a:rPr>
            </a:br>
            <a:endParaRPr lang="en-US" sz="2400" b="1" dirty="0">
              <a:latin typeface="+mj-lt"/>
            </a:endParaRPr>
          </a:p>
        </p:txBody>
      </p:sp>
      <p:pic>
        <p:nvPicPr>
          <p:cNvPr id="7" name="Picture 6">
            <a:extLst>
              <a:ext uri="{FF2B5EF4-FFF2-40B4-BE49-F238E27FC236}">
                <a16:creationId xmlns:a16="http://schemas.microsoft.com/office/drawing/2014/main" id="{D932D24D-97F5-F2FD-E1AC-34B4B6E349EA}"/>
              </a:ext>
            </a:extLst>
          </p:cNvPr>
          <p:cNvPicPr>
            <a:picLocks noChangeAspect="1"/>
          </p:cNvPicPr>
          <p:nvPr/>
        </p:nvPicPr>
        <p:blipFill>
          <a:blip r:embed="rId2"/>
          <a:srcRect l="51221"/>
          <a:stretch/>
        </p:blipFill>
        <p:spPr>
          <a:xfrm>
            <a:off x="6912704" y="3647609"/>
            <a:ext cx="1853127" cy="1452779"/>
          </a:xfrm>
          <a:prstGeom prst="rect">
            <a:avLst/>
          </a:prstGeom>
        </p:spPr>
      </p:pic>
      <p:sp>
        <p:nvSpPr>
          <p:cNvPr id="12" name="TextBox 11">
            <a:extLst>
              <a:ext uri="{FF2B5EF4-FFF2-40B4-BE49-F238E27FC236}">
                <a16:creationId xmlns:a16="http://schemas.microsoft.com/office/drawing/2014/main" id="{1FADF362-8BFB-89BC-0EF5-18D876FD97B7}"/>
              </a:ext>
            </a:extLst>
          </p:cNvPr>
          <p:cNvSpPr txBox="1"/>
          <p:nvPr/>
        </p:nvSpPr>
        <p:spPr>
          <a:xfrm>
            <a:off x="7085578" y="5214077"/>
            <a:ext cx="1396536" cy="246221"/>
          </a:xfrm>
          <a:prstGeom prst="rect">
            <a:avLst/>
          </a:prstGeom>
          <a:noFill/>
        </p:spPr>
        <p:txBody>
          <a:bodyPr wrap="none" rtlCol="0">
            <a:spAutoFit/>
          </a:bodyPr>
          <a:lstStyle/>
          <a:p>
            <a:r>
              <a:rPr lang="es-ES" sz="1000" b="1" dirty="0"/>
              <a:t>AMC Board (Digital)</a:t>
            </a:r>
            <a:endParaRPr lang="en-GB" sz="1000" b="1" dirty="0"/>
          </a:p>
        </p:txBody>
      </p:sp>
      <p:sp>
        <p:nvSpPr>
          <p:cNvPr id="13" name="TextBox 12">
            <a:extLst>
              <a:ext uri="{FF2B5EF4-FFF2-40B4-BE49-F238E27FC236}">
                <a16:creationId xmlns:a16="http://schemas.microsoft.com/office/drawing/2014/main" id="{9A8C126A-61D6-4441-4853-9068BB47F364}"/>
              </a:ext>
            </a:extLst>
          </p:cNvPr>
          <p:cNvSpPr txBox="1"/>
          <p:nvPr/>
        </p:nvSpPr>
        <p:spPr>
          <a:xfrm>
            <a:off x="6205586" y="3019413"/>
            <a:ext cx="1029449" cy="246221"/>
          </a:xfrm>
          <a:prstGeom prst="rect">
            <a:avLst/>
          </a:prstGeom>
          <a:noFill/>
        </p:spPr>
        <p:txBody>
          <a:bodyPr wrap="none" rtlCol="0">
            <a:spAutoFit/>
          </a:bodyPr>
          <a:lstStyle/>
          <a:p>
            <a:pPr algn="ctr"/>
            <a:r>
              <a:rPr lang="es-ES" sz="1000" b="1" dirty="0"/>
              <a:t>uTCA chassis</a:t>
            </a:r>
            <a:endParaRPr lang="en-GB" sz="1000" b="1" dirty="0"/>
          </a:p>
        </p:txBody>
      </p:sp>
      <p:sp>
        <p:nvSpPr>
          <p:cNvPr id="19" name="TextBox 18">
            <a:extLst>
              <a:ext uri="{FF2B5EF4-FFF2-40B4-BE49-F238E27FC236}">
                <a16:creationId xmlns:a16="http://schemas.microsoft.com/office/drawing/2014/main" id="{2CF9441E-E978-DBC2-95FF-8FE897C7BFA3}"/>
              </a:ext>
            </a:extLst>
          </p:cNvPr>
          <p:cNvSpPr txBox="1"/>
          <p:nvPr/>
        </p:nvSpPr>
        <p:spPr>
          <a:xfrm>
            <a:off x="287337" y="2229030"/>
            <a:ext cx="4070885" cy="3311804"/>
          </a:xfrm>
          <a:prstGeom prst="rect">
            <a:avLst/>
          </a:prstGeom>
          <a:noFill/>
        </p:spPr>
        <p:txBody>
          <a:bodyPr wrap="square">
            <a:spAutoFit/>
          </a:bodyPr>
          <a:lstStyle/>
          <a:p>
            <a:pPr marL="342900" indent="-342900">
              <a:lnSpc>
                <a:spcPct val="114000"/>
              </a:lnSpc>
              <a:spcBef>
                <a:spcPts val="600"/>
              </a:spcBef>
              <a:buClr>
                <a:srgbClr val="152F4E"/>
              </a:buClr>
              <a:buFont typeface="Wingdings" panose="05000000000000000000" pitchFamily="2" charset="2"/>
              <a:buChar char="§"/>
            </a:pPr>
            <a:r>
              <a:rPr lang="en-GB" dirty="0">
                <a:latin typeface="Arial" panose="020B0604020202020204" pitchFamily="34" charset="0"/>
                <a:cs typeface="Arial" panose="020B0604020202020204" pitchFamily="34" charset="0"/>
              </a:rPr>
              <a:t>uTCA platform NATIVE-R2 Chassis</a:t>
            </a:r>
          </a:p>
          <a:p>
            <a:pPr marL="342900" indent="-342900">
              <a:lnSpc>
                <a:spcPct val="114000"/>
              </a:lnSpc>
              <a:spcBef>
                <a:spcPts val="600"/>
              </a:spcBef>
              <a:buClr>
                <a:srgbClr val="152F4E"/>
              </a:buClr>
              <a:buFont typeface="Wingdings" panose="05000000000000000000" pitchFamily="2" charset="2"/>
              <a:buChar char="§"/>
            </a:pPr>
            <a:r>
              <a:rPr lang="en-GB" dirty="0">
                <a:latin typeface="Arial" panose="020B0604020202020204" pitchFamily="34" charset="0"/>
                <a:cs typeface="Arial" panose="020B0604020202020204" pitchFamily="34" charset="0"/>
              </a:rPr>
              <a:t>SoC Zynq UltraScale+ FPGA from Xilinx</a:t>
            </a:r>
          </a:p>
          <a:p>
            <a:pPr marL="342900" indent="-342900">
              <a:lnSpc>
                <a:spcPct val="114000"/>
              </a:lnSpc>
              <a:spcBef>
                <a:spcPts val="600"/>
              </a:spcBef>
              <a:buClr>
                <a:srgbClr val="152F4E"/>
              </a:buClr>
              <a:buFont typeface="Wingdings" panose="05000000000000000000" pitchFamily="2" charset="2"/>
              <a:buChar char="§"/>
            </a:pPr>
            <a:r>
              <a:rPr lang="en-GB" dirty="0">
                <a:latin typeface="Arial" panose="020B0604020202020204" pitchFamily="34" charset="0"/>
                <a:cs typeface="Arial" panose="020B0604020202020204" pitchFamily="34" charset="0"/>
              </a:rPr>
              <a:t>20x ADC: 250 MSPS and 16 bit (PIN, MAX: 10 dBm)</a:t>
            </a:r>
          </a:p>
          <a:p>
            <a:pPr marL="342900" indent="-342900">
              <a:lnSpc>
                <a:spcPct val="114000"/>
              </a:lnSpc>
              <a:spcBef>
                <a:spcPts val="600"/>
              </a:spcBef>
              <a:buClr>
                <a:srgbClr val="152F4E"/>
              </a:buClr>
              <a:buFont typeface="Wingdings" panose="05000000000000000000" pitchFamily="2" charset="2"/>
              <a:buChar char="§"/>
            </a:pPr>
            <a:r>
              <a:rPr lang="en-GB" dirty="0">
                <a:latin typeface="Arial" panose="020B0604020202020204" pitchFamily="34" charset="0"/>
                <a:cs typeface="Arial" panose="020B0604020202020204" pitchFamily="34" charset="0"/>
              </a:rPr>
              <a:t>4x DAC: 2.5 GSPS and 16 bit (POUT, MAX: 8 dBm )</a:t>
            </a:r>
          </a:p>
          <a:p>
            <a:pPr marL="342900" indent="-342900">
              <a:lnSpc>
                <a:spcPct val="114000"/>
              </a:lnSpc>
              <a:spcBef>
                <a:spcPts val="600"/>
              </a:spcBef>
              <a:buClr>
                <a:srgbClr val="152F4E"/>
              </a:buClr>
              <a:buFont typeface="Wingdings" panose="05000000000000000000" pitchFamily="2" charset="2"/>
              <a:buChar char="§"/>
            </a:pPr>
            <a:r>
              <a:rPr lang="en-GB" dirty="0">
                <a:latin typeface="Arial" panose="020B0604020202020204" pitchFamily="34" charset="0"/>
                <a:cs typeface="Arial" panose="020B0604020202020204" pitchFamily="34" charset="0"/>
              </a:rPr>
              <a:t>64x GPIO</a:t>
            </a:r>
          </a:p>
          <a:p>
            <a:pPr marL="342900" indent="-342900">
              <a:lnSpc>
                <a:spcPct val="114000"/>
              </a:lnSpc>
              <a:spcBef>
                <a:spcPts val="600"/>
              </a:spcBef>
              <a:buClr>
                <a:srgbClr val="152F4E"/>
              </a:buClr>
              <a:buFont typeface="Wingdings" panose="05000000000000000000" pitchFamily="2" charset="2"/>
              <a:buChar char="§"/>
            </a:pPr>
            <a:r>
              <a:rPr lang="en-GB" dirty="0">
                <a:latin typeface="Arial" panose="020B0604020202020204" pitchFamily="34" charset="0"/>
                <a:cs typeface="Arial" panose="020B0604020202020204" pitchFamily="34" charset="0"/>
              </a:rPr>
              <a:t>2 GB DDR4 memory for postmortem analysis: 32 bits @ 160 MHz</a:t>
            </a:r>
          </a:p>
          <a:p>
            <a:pPr marL="342900" indent="-342900">
              <a:lnSpc>
                <a:spcPct val="114000"/>
              </a:lnSpc>
              <a:spcBef>
                <a:spcPts val="600"/>
              </a:spcBef>
              <a:buClr>
                <a:srgbClr val="152F4E"/>
              </a:buClr>
              <a:buFont typeface="Wingdings" panose="05000000000000000000" pitchFamily="2" charset="2"/>
              <a:buChar char="§"/>
            </a:pPr>
            <a:r>
              <a:rPr lang="en-GB" dirty="0">
                <a:latin typeface="Arial" panose="020B0604020202020204" pitchFamily="34" charset="0"/>
                <a:cs typeface="Arial" panose="020B0604020202020204" pitchFamily="34" charset="0"/>
              </a:rPr>
              <a:t>Down/up conversion: IF = 250 MHz</a:t>
            </a:r>
          </a:p>
          <a:p>
            <a:pPr marL="342900" indent="-342900">
              <a:lnSpc>
                <a:spcPct val="114000"/>
              </a:lnSpc>
              <a:spcBef>
                <a:spcPts val="600"/>
              </a:spcBef>
              <a:buClr>
                <a:srgbClr val="152F4E"/>
              </a:buClr>
              <a:buFont typeface="Wingdings" panose="05000000000000000000" pitchFamily="2" charset="2"/>
              <a:buChar char="§"/>
            </a:pPr>
            <a:r>
              <a:rPr lang="en-GB" dirty="0">
                <a:latin typeface="Arial" panose="020B0604020202020204" pitchFamily="34" charset="0"/>
                <a:cs typeface="Arial" panose="020B0604020202020204" pitchFamily="34" charset="0"/>
              </a:rPr>
              <a:t>External reference: Master oscillator</a:t>
            </a:r>
          </a:p>
        </p:txBody>
      </p:sp>
      <p:pic>
        <p:nvPicPr>
          <p:cNvPr id="22" name="Picture 21">
            <a:extLst>
              <a:ext uri="{FF2B5EF4-FFF2-40B4-BE49-F238E27FC236}">
                <a16:creationId xmlns:a16="http://schemas.microsoft.com/office/drawing/2014/main" id="{CD0C81F9-083F-BFF8-198C-7A0893D7E2E3}"/>
              </a:ext>
            </a:extLst>
          </p:cNvPr>
          <p:cNvPicPr>
            <a:picLocks noChangeAspect="1"/>
          </p:cNvPicPr>
          <p:nvPr/>
        </p:nvPicPr>
        <p:blipFill>
          <a:blip r:embed="rId3"/>
          <a:stretch>
            <a:fillRect/>
          </a:stretch>
        </p:blipFill>
        <p:spPr>
          <a:xfrm>
            <a:off x="4668618" y="2064724"/>
            <a:ext cx="4143609" cy="878502"/>
          </a:xfrm>
          <a:prstGeom prst="rect">
            <a:avLst/>
          </a:prstGeom>
        </p:spPr>
      </p:pic>
      <p:grpSp>
        <p:nvGrpSpPr>
          <p:cNvPr id="2" name="Group 1">
            <a:extLst>
              <a:ext uri="{FF2B5EF4-FFF2-40B4-BE49-F238E27FC236}">
                <a16:creationId xmlns:a16="http://schemas.microsoft.com/office/drawing/2014/main" id="{114F2D4B-6E01-D9BF-0EDF-3669E774CEF3}"/>
              </a:ext>
            </a:extLst>
          </p:cNvPr>
          <p:cNvGrpSpPr/>
          <p:nvPr/>
        </p:nvGrpSpPr>
        <p:grpSpPr>
          <a:xfrm>
            <a:off x="4708354" y="3647610"/>
            <a:ext cx="2059581" cy="1457790"/>
            <a:chOff x="1310111" y="3198366"/>
            <a:chExt cx="4512410" cy="3193925"/>
          </a:xfrm>
        </p:grpSpPr>
        <p:pic>
          <p:nvPicPr>
            <p:cNvPr id="3" name="Picture 2">
              <a:extLst>
                <a:ext uri="{FF2B5EF4-FFF2-40B4-BE49-F238E27FC236}">
                  <a16:creationId xmlns:a16="http://schemas.microsoft.com/office/drawing/2014/main" id="{3B024763-DCD5-3E6F-9ED1-6767CB24EFE0}"/>
                </a:ext>
              </a:extLst>
            </p:cNvPr>
            <p:cNvPicPr>
              <a:picLocks noChangeAspect="1"/>
            </p:cNvPicPr>
            <p:nvPr/>
          </p:nvPicPr>
          <p:blipFill>
            <a:blip r:embed="rId4"/>
            <a:srcRect l="1029" t="1570" r="1127" b="2643"/>
            <a:stretch/>
          </p:blipFill>
          <p:spPr>
            <a:xfrm>
              <a:off x="1310111" y="3198366"/>
              <a:ext cx="4512410" cy="3193925"/>
            </a:xfrm>
            <a:prstGeom prst="rect">
              <a:avLst/>
            </a:prstGeom>
          </p:spPr>
        </p:pic>
        <p:sp>
          <p:nvSpPr>
            <p:cNvPr id="4" name="Rectangle 3">
              <a:extLst>
                <a:ext uri="{FF2B5EF4-FFF2-40B4-BE49-F238E27FC236}">
                  <a16:creationId xmlns:a16="http://schemas.microsoft.com/office/drawing/2014/main" id="{F12C0043-543F-BDF5-0299-E391BA5346FC}"/>
                </a:ext>
              </a:extLst>
            </p:cNvPr>
            <p:cNvSpPr/>
            <p:nvPr/>
          </p:nvSpPr>
          <p:spPr>
            <a:xfrm>
              <a:off x="4812632" y="4600877"/>
              <a:ext cx="1009889" cy="1755474"/>
            </a:xfrm>
            <a:prstGeom prst="rect">
              <a:avLst/>
            </a:prstGeom>
            <a:solidFill>
              <a:srgbClr val="D3D1CD"/>
            </a:solidFill>
            <a:ln>
              <a:solidFill>
                <a:srgbClr val="D3D1C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5" name="Straight Arrow Connector 4">
            <a:extLst>
              <a:ext uri="{FF2B5EF4-FFF2-40B4-BE49-F238E27FC236}">
                <a16:creationId xmlns:a16="http://schemas.microsoft.com/office/drawing/2014/main" id="{B241B224-422E-74AF-6F90-51E0F3935952}"/>
              </a:ext>
            </a:extLst>
          </p:cNvPr>
          <p:cNvCxnSpPr>
            <a:cxnSpLocks/>
          </p:cNvCxnSpPr>
          <p:nvPr/>
        </p:nvCxnSpPr>
        <p:spPr>
          <a:xfrm>
            <a:off x="4856270" y="3388191"/>
            <a:ext cx="61107" cy="193209"/>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06EC2175-88DD-2193-B9F0-33DE42E1EEA9}"/>
              </a:ext>
            </a:extLst>
          </p:cNvPr>
          <p:cNvSpPr txBox="1"/>
          <p:nvPr/>
        </p:nvSpPr>
        <p:spPr>
          <a:xfrm>
            <a:off x="4572077" y="3111745"/>
            <a:ext cx="473218" cy="307777"/>
          </a:xfrm>
          <a:prstGeom prst="rect">
            <a:avLst/>
          </a:prstGeom>
          <a:noFill/>
        </p:spPr>
        <p:txBody>
          <a:bodyPr wrap="square" rtlCol="0">
            <a:spAutoFit/>
          </a:bodyPr>
          <a:lstStyle/>
          <a:p>
            <a:pPr algn="ctr"/>
            <a:r>
              <a:rPr lang="es-ES" dirty="0">
                <a:solidFill>
                  <a:schemeClr val="tx1"/>
                </a:solidFill>
              </a:rPr>
              <a:t>MO</a:t>
            </a:r>
            <a:endParaRPr lang="en-GB" dirty="0">
              <a:solidFill>
                <a:schemeClr val="tx1"/>
              </a:solidFill>
            </a:endParaRPr>
          </a:p>
        </p:txBody>
      </p:sp>
      <p:sp>
        <p:nvSpPr>
          <p:cNvPr id="10" name="Freeform 501">
            <a:extLst>
              <a:ext uri="{FF2B5EF4-FFF2-40B4-BE49-F238E27FC236}">
                <a16:creationId xmlns:a16="http://schemas.microsoft.com/office/drawing/2014/main" id="{95E1BDEC-A2A9-0A16-13EE-F44B04476EC7}"/>
              </a:ext>
            </a:extLst>
          </p:cNvPr>
          <p:cNvSpPr>
            <a:spLocks noEditPoints="1"/>
          </p:cNvSpPr>
          <p:nvPr/>
        </p:nvSpPr>
        <p:spPr bwMode="auto">
          <a:xfrm>
            <a:off x="4656406" y="3581400"/>
            <a:ext cx="631809" cy="325065"/>
          </a:xfrm>
          <a:custGeom>
            <a:avLst/>
            <a:gdLst>
              <a:gd name="T0" fmla="*/ 450 w 500"/>
              <a:gd name="T1" fmla="*/ 71 h 305"/>
              <a:gd name="T2" fmla="*/ 422 w 500"/>
              <a:gd name="T3" fmla="*/ 60 h 305"/>
              <a:gd name="T4" fmla="*/ 366 w 500"/>
              <a:gd name="T5" fmla="*/ 54 h 305"/>
              <a:gd name="T6" fmla="*/ 299 w 500"/>
              <a:gd name="T7" fmla="*/ 46 h 305"/>
              <a:gd name="T8" fmla="*/ 265 w 500"/>
              <a:gd name="T9" fmla="*/ 53 h 305"/>
              <a:gd name="T10" fmla="*/ 264 w 500"/>
              <a:gd name="T11" fmla="*/ 53 h 305"/>
              <a:gd name="T12" fmla="*/ 265 w 500"/>
              <a:gd name="T13" fmla="*/ 51 h 305"/>
              <a:gd name="T14" fmla="*/ 265 w 500"/>
              <a:gd name="T15" fmla="*/ 51 h 305"/>
              <a:gd name="T16" fmla="*/ 264 w 500"/>
              <a:gd name="T17" fmla="*/ 51 h 305"/>
              <a:gd name="T18" fmla="*/ 265 w 500"/>
              <a:gd name="T19" fmla="*/ 58 h 305"/>
              <a:gd name="T20" fmla="*/ 263 w 500"/>
              <a:gd name="T21" fmla="*/ 51 h 305"/>
              <a:gd name="T22" fmla="*/ 262 w 500"/>
              <a:gd name="T23" fmla="*/ 53 h 305"/>
              <a:gd name="T24" fmla="*/ 262 w 500"/>
              <a:gd name="T25" fmla="*/ 56 h 305"/>
              <a:gd name="T26" fmla="*/ 262 w 500"/>
              <a:gd name="T27" fmla="*/ 58 h 305"/>
              <a:gd name="T28" fmla="*/ 339 w 500"/>
              <a:gd name="T29" fmla="*/ 54 h 305"/>
              <a:gd name="T30" fmla="*/ 264 w 500"/>
              <a:gd name="T31" fmla="*/ 56 h 305"/>
              <a:gd name="T32" fmla="*/ 263 w 500"/>
              <a:gd name="T33" fmla="*/ 56 h 305"/>
              <a:gd name="T34" fmla="*/ 260 w 500"/>
              <a:gd name="T35" fmla="*/ 52 h 305"/>
              <a:gd name="T36" fmla="*/ 263 w 500"/>
              <a:gd name="T37" fmla="*/ 52 h 305"/>
              <a:gd name="T38" fmla="*/ 494 w 500"/>
              <a:gd name="T39" fmla="*/ 169 h 305"/>
              <a:gd name="T40" fmla="*/ 465 w 500"/>
              <a:gd name="T41" fmla="*/ 217 h 305"/>
              <a:gd name="T42" fmla="*/ 167 w 500"/>
              <a:gd name="T43" fmla="*/ 304 h 305"/>
              <a:gd name="T44" fmla="*/ 2 w 500"/>
              <a:gd name="T45" fmla="*/ 232 h 305"/>
              <a:gd name="T46" fmla="*/ 61 w 500"/>
              <a:gd name="T47" fmla="*/ 102 h 305"/>
              <a:gd name="T48" fmla="*/ 180 w 500"/>
              <a:gd name="T49" fmla="*/ 28 h 305"/>
              <a:gd name="T50" fmla="*/ 304 w 500"/>
              <a:gd name="T51" fmla="*/ 1 h 305"/>
              <a:gd name="T52" fmla="*/ 398 w 500"/>
              <a:gd name="T53" fmla="*/ 6 h 305"/>
              <a:gd name="T54" fmla="*/ 416 w 500"/>
              <a:gd name="T55" fmla="*/ 12 h 305"/>
              <a:gd name="T56" fmla="*/ 424 w 500"/>
              <a:gd name="T57" fmla="*/ 14 h 305"/>
              <a:gd name="T58" fmla="*/ 431 w 500"/>
              <a:gd name="T59" fmla="*/ 19 h 305"/>
              <a:gd name="T60" fmla="*/ 431 w 500"/>
              <a:gd name="T61" fmla="*/ 26 h 305"/>
              <a:gd name="T62" fmla="*/ 423 w 500"/>
              <a:gd name="T63" fmla="*/ 32 h 305"/>
              <a:gd name="T64" fmla="*/ 416 w 500"/>
              <a:gd name="T65" fmla="*/ 31 h 305"/>
              <a:gd name="T66" fmla="*/ 411 w 500"/>
              <a:gd name="T67" fmla="*/ 27 h 305"/>
              <a:gd name="T68" fmla="*/ 383 w 500"/>
              <a:gd name="T69" fmla="*/ 20 h 305"/>
              <a:gd name="T70" fmla="*/ 196 w 500"/>
              <a:gd name="T71" fmla="*/ 38 h 305"/>
              <a:gd name="T72" fmla="*/ 59 w 500"/>
              <a:gd name="T73" fmla="*/ 125 h 305"/>
              <a:gd name="T74" fmla="*/ 51 w 500"/>
              <a:gd name="T75" fmla="*/ 267 h 305"/>
              <a:gd name="T76" fmla="*/ 251 w 500"/>
              <a:gd name="T77" fmla="*/ 289 h 305"/>
              <a:gd name="T78" fmla="*/ 456 w 500"/>
              <a:gd name="T79" fmla="*/ 207 h 305"/>
              <a:gd name="T80" fmla="*/ 487 w 500"/>
              <a:gd name="T81" fmla="*/ 146 h 305"/>
              <a:gd name="T82" fmla="*/ 462 w 500"/>
              <a:gd name="T83" fmla="*/ 91 h 305"/>
              <a:gd name="T84" fmla="*/ 402 w 500"/>
              <a:gd name="T85" fmla="*/ 64 h 305"/>
              <a:gd name="T86" fmla="*/ 367 w 500"/>
              <a:gd name="T87" fmla="*/ 55 h 305"/>
              <a:gd name="T88" fmla="*/ 262 w 500"/>
              <a:gd name="T89" fmla="*/ 58 h 305"/>
              <a:gd name="T90" fmla="*/ 330 w 500"/>
              <a:gd name="T91" fmla="*/ 51 h 305"/>
              <a:gd name="T92" fmla="*/ 418 w 500"/>
              <a:gd name="T93" fmla="*/ 66 h 305"/>
              <a:gd name="T94" fmla="*/ 338 w 500"/>
              <a:gd name="T95" fmla="*/ 47 h 305"/>
              <a:gd name="T96" fmla="*/ 375 w 500"/>
              <a:gd name="T97" fmla="*/ 51 h 305"/>
              <a:gd name="T98" fmla="*/ 369 w 500"/>
              <a:gd name="T99" fmla="*/ 49 h 305"/>
              <a:gd name="T100" fmla="*/ 320 w 500"/>
              <a:gd name="T101" fmla="*/ 45 h 305"/>
              <a:gd name="T102" fmla="*/ 321 w 500"/>
              <a:gd name="T103" fmla="*/ 44 h 305"/>
              <a:gd name="T104" fmla="*/ 307 w 500"/>
              <a:gd name="T105" fmla="*/ 44 h 305"/>
              <a:gd name="T106" fmla="*/ 360 w 500"/>
              <a:gd name="T107" fmla="*/ 45 h 305"/>
              <a:gd name="T108" fmla="*/ 424 w 500"/>
              <a:gd name="T109" fmla="*/ 61 h 305"/>
              <a:gd name="T110" fmla="*/ 480 w 500"/>
              <a:gd name="T111" fmla="*/ 91 h 305"/>
              <a:gd name="T112" fmla="*/ 500 w 500"/>
              <a:gd name="T113" fmla="*/ 148 h 305"/>
              <a:gd name="T114" fmla="*/ 366 w 500"/>
              <a:gd name="T115" fmla="*/ 47 h 305"/>
              <a:gd name="T116" fmla="*/ 391 w 500"/>
              <a:gd name="T117" fmla="*/ 61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00" h="305">
                <a:moveTo>
                  <a:pt x="484" y="124"/>
                </a:moveTo>
                <a:cubicBezTo>
                  <a:pt x="485" y="125"/>
                  <a:pt x="485" y="127"/>
                  <a:pt x="485" y="128"/>
                </a:cubicBezTo>
                <a:lnTo>
                  <a:pt x="484" y="124"/>
                </a:lnTo>
                <a:close/>
                <a:moveTo>
                  <a:pt x="450" y="71"/>
                </a:moveTo>
                <a:cubicBezTo>
                  <a:pt x="449" y="70"/>
                  <a:pt x="448" y="69"/>
                  <a:pt x="445" y="68"/>
                </a:cubicBezTo>
                <a:cubicBezTo>
                  <a:pt x="445" y="68"/>
                  <a:pt x="449" y="70"/>
                  <a:pt x="450" y="71"/>
                </a:cubicBezTo>
                <a:close/>
                <a:moveTo>
                  <a:pt x="438" y="65"/>
                </a:moveTo>
                <a:cubicBezTo>
                  <a:pt x="440" y="66"/>
                  <a:pt x="443" y="67"/>
                  <a:pt x="443" y="67"/>
                </a:cubicBezTo>
                <a:cubicBezTo>
                  <a:pt x="442" y="67"/>
                  <a:pt x="438" y="65"/>
                  <a:pt x="438" y="65"/>
                </a:cubicBezTo>
                <a:close/>
                <a:moveTo>
                  <a:pt x="422" y="60"/>
                </a:moveTo>
                <a:cubicBezTo>
                  <a:pt x="420" y="60"/>
                  <a:pt x="417" y="58"/>
                  <a:pt x="417" y="58"/>
                </a:cubicBezTo>
                <a:cubicBezTo>
                  <a:pt x="418" y="59"/>
                  <a:pt x="421" y="60"/>
                  <a:pt x="422" y="60"/>
                </a:cubicBezTo>
                <a:close/>
                <a:moveTo>
                  <a:pt x="413" y="55"/>
                </a:moveTo>
                <a:cubicBezTo>
                  <a:pt x="410" y="54"/>
                  <a:pt x="405" y="52"/>
                  <a:pt x="404" y="52"/>
                </a:cubicBezTo>
                <a:cubicBezTo>
                  <a:pt x="408" y="53"/>
                  <a:pt x="411" y="54"/>
                  <a:pt x="413" y="55"/>
                </a:cubicBezTo>
                <a:close/>
                <a:moveTo>
                  <a:pt x="366" y="54"/>
                </a:moveTo>
                <a:cubicBezTo>
                  <a:pt x="370" y="55"/>
                  <a:pt x="379" y="56"/>
                  <a:pt x="384" y="57"/>
                </a:cubicBezTo>
                <a:cubicBezTo>
                  <a:pt x="379" y="56"/>
                  <a:pt x="372" y="55"/>
                  <a:pt x="366" y="54"/>
                </a:cubicBezTo>
                <a:close/>
                <a:moveTo>
                  <a:pt x="366" y="49"/>
                </a:moveTo>
                <a:cubicBezTo>
                  <a:pt x="361" y="48"/>
                  <a:pt x="361" y="48"/>
                  <a:pt x="361" y="48"/>
                </a:cubicBezTo>
                <a:cubicBezTo>
                  <a:pt x="359" y="48"/>
                  <a:pt x="347" y="47"/>
                  <a:pt x="348" y="47"/>
                </a:cubicBezTo>
                <a:cubicBezTo>
                  <a:pt x="356" y="47"/>
                  <a:pt x="366" y="49"/>
                  <a:pt x="372" y="50"/>
                </a:cubicBezTo>
                <a:cubicBezTo>
                  <a:pt x="370" y="50"/>
                  <a:pt x="368" y="50"/>
                  <a:pt x="366" y="49"/>
                </a:cubicBezTo>
                <a:close/>
                <a:moveTo>
                  <a:pt x="299" y="46"/>
                </a:moveTo>
                <a:cubicBezTo>
                  <a:pt x="296" y="46"/>
                  <a:pt x="296" y="46"/>
                  <a:pt x="296" y="46"/>
                </a:cubicBezTo>
                <a:cubicBezTo>
                  <a:pt x="296" y="47"/>
                  <a:pt x="296" y="47"/>
                  <a:pt x="297" y="47"/>
                </a:cubicBezTo>
                <a:cubicBezTo>
                  <a:pt x="299" y="46"/>
                  <a:pt x="299" y="46"/>
                  <a:pt x="299" y="46"/>
                </a:cubicBezTo>
                <a:close/>
                <a:moveTo>
                  <a:pt x="264" y="53"/>
                </a:moveTo>
                <a:cubicBezTo>
                  <a:pt x="264" y="53"/>
                  <a:pt x="264" y="53"/>
                  <a:pt x="264" y="53"/>
                </a:cubicBezTo>
                <a:cubicBezTo>
                  <a:pt x="264" y="53"/>
                  <a:pt x="265" y="53"/>
                  <a:pt x="265" y="53"/>
                </a:cubicBezTo>
                <a:cubicBezTo>
                  <a:pt x="265" y="53"/>
                  <a:pt x="265" y="53"/>
                  <a:pt x="265" y="53"/>
                </a:cubicBezTo>
                <a:cubicBezTo>
                  <a:pt x="269" y="52"/>
                  <a:pt x="269" y="52"/>
                  <a:pt x="269" y="52"/>
                </a:cubicBezTo>
                <a:lnTo>
                  <a:pt x="264" y="53"/>
                </a:lnTo>
                <a:close/>
                <a:moveTo>
                  <a:pt x="264" y="53"/>
                </a:moveTo>
                <a:cubicBezTo>
                  <a:pt x="264" y="53"/>
                  <a:pt x="264" y="53"/>
                  <a:pt x="264" y="53"/>
                </a:cubicBezTo>
                <a:cubicBezTo>
                  <a:pt x="264" y="53"/>
                  <a:pt x="264" y="53"/>
                  <a:pt x="264" y="53"/>
                </a:cubicBezTo>
                <a:cubicBezTo>
                  <a:pt x="263" y="53"/>
                  <a:pt x="264" y="53"/>
                  <a:pt x="264" y="53"/>
                </a:cubicBezTo>
                <a:close/>
                <a:moveTo>
                  <a:pt x="264" y="53"/>
                </a:moveTo>
                <a:cubicBezTo>
                  <a:pt x="264" y="53"/>
                  <a:pt x="264" y="53"/>
                  <a:pt x="264" y="53"/>
                </a:cubicBezTo>
                <a:cubicBezTo>
                  <a:pt x="264" y="53"/>
                  <a:pt x="264" y="53"/>
                  <a:pt x="264" y="53"/>
                </a:cubicBezTo>
                <a:cubicBezTo>
                  <a:pt x="264" y="53"/>
                  <a:pt x="264" y="53"/>
                  <a:pt x="264" y="53"/>
                </a:cubicBezTo>
                <a:close/>
                <a:moveTo>
                  <a:pt x="265" y="51"/>
                </a:moveTo>
                <a:cubicBezTo>
                  <a:pt x="264" y="51"/>
                  <a:pt x="264" y="51"/>
                  <a:pt x="264" y="51"/>
                </a:cubicBezTo>
                <a:cubicBezTo>
                  <a:pt x="264" y="51"/>
                  <a:pt x="264" y="51"/>
                  <a:pt x="264" y="51"/>
                </a:cubicBezTo>
                <a:cubicBezTo>
                  <a:pt x="264" y="51"/>
                  <a:pt x="264" y="51"/>
                  <a:pt x="265" y="51"/>
                </a:cubicBezTo>
                <a:cubicBezTo>
                  <a:pt x="265" y="51"/>
                  <a:pt x="265" y="51"/>
                  <a:pt x="265" y="51"/>
                </a:cubicBezTo>
                <a:cubicBezTo>
                  <a:pt x="265" y="51"/>
                  <a:pt x="265" y="51"/>
                  <a:pt x="265" y="50"/>
                </a:cubicBezTo>
                <a:cubicBezTo>
                  <a:pt x="265" y="51"/>
                  <a:pt x="265" y="51"/>
                  <a:pt x="265" y="51"/>
                </a:cubicBezTo>
                <a:close/>
                <a:moveTo>
                  <a:pt x="265" y="57"/>
                </a:moveTo>
                <a:cubicBezTo>
                  <a:pt x="265" y="57"/>
                  <a:pt x="265" y="57"/>
                  <a:pt x="265" y="57"/>
                </a:cubicBezTo>
                <a:cubicBezTo>
                  <a:pt x="265" y="57"/>
                  <a:pt x="265" y="57"/>
                  <a:pt x="265" y="57"/>
                </a:cubicBezTo>
                <a:close/>
                <a:moveTo>
                  <a:pt x="264" y="51"/>
                </a:moveTo>
                <a:cubicBezTo>
                  <a:pt x="264" y="51"/>
                  <a:pt x="264" y="52"/>
                  <a:pt x="264" y="52"/>
                </a:cubicBezTo>
                <a:cubicBezTo>
                  <a:pt x="264" y="52"/>
                  <a:pt x="264" y="52"/>
                  <a:pt x="264" y="51"/>
                </a:cubicBezTo>
                <a:close/>
                <a:moveTo>
                  <a:pt x="264" y="51"/>
                </a:moveTo>
                <a:cubicBezTo>
                  <a:pt x="264" y="51"/>
                  <a:pt x="264" y="51"/>
                  <a:pt x="264" y="51"/>
                </a:cubicBezTo>
                <a:cubicBezTo>
                  <a:pt x="264" y="51"/>
                  <a:pt x="264" y="51"/>
                  <a:pt x="264" y="51"/>
                </a:cubicBezTo>
                <a:close/>
                <a:moveTo>
                  <a:pt x="265" y="58"/>
                </a:moveTo>
                <a:cubicBezTo>
                  <a:pt x="265" y="58"/>
                  <a:pt x="265" y="58"/>
                  <a:pt x="265" y="58"/>
                </a:cubicBezTo>
                <a:cubicBezTo>
                  <a:pt x="265" y="58"/>
                  <a:pt x="265" y="58"/>
                  <a:pt x="265" y="58"/>
                </a:cubicBezTo>
                <a:close/>
                <a:moveTo>
                  <a:pt x="265" y="57"/>
                </a:moveTo>
                <a:cubicBezTo>
                  <a:pt x="264" y="57"/>
                  <a:pt x="264" y="57"/>
                  <a:pt x="264" y="57"/>
                </a:cubicBezTo>
                <a:cubicBezTo>
                  <a:pt x="264" y="57"/>
                  <a:pt x="265" y="57"/>
                  <a:pt x="265" y="57"/>
                </a:cubicBezTo>
                <a:close/>
                <a:moveTo>
                  <a:pt x="263" y="51"/>
                </a:moveTo>
                <a:cubicBezTo>
                  <a:pt x="263" y="51"/>
                  <a:pt x="263" y="51"/>
                  <a:pt x="263" y="51"/>
                </a:cubicBezTo>
                <a:cubicBezTo>
                  <a:pt x="263" y="51"/>
                  <a:pt x="263" y="51"/>
                  <a:pt x="263" y="51"/>
                </a:cubicBezTo>
                <a:close/>
                <a:moveTo>
                  <a:pt x="263" y="54"/>
                </a:moveTo>
                <a:cubicBezTo>
                  <a:pt x="263" y="54"/>
                  <a:pt x="263" y="53"/>
                  <a:pt x="263" y="53"/>
                </a:cubicBezTo>
                <a:cubicBezTo>
                  <a:pt x="263" y="53"/>
                  <a:pt x="263" y="53"/>
                  <a:pt x="263" y="54"/>
                </a:cubicBezTo>
                <a:close/>
                <a:moveTo>
                  <a:pt x="262" y="53"/>
                </a:moveTo>
                <a:cubicBezTo>
                  <a:pt x="263" y="53"/>
                  <a:pt x="263" y="53"/>
                  <a:pt x="263" y="53"/>
                </a:cubicBezTo>
                <a:cubicBezTo>
                  <a:pt x="263" y="53"/>
                  <a:pt x="262" y="53"/>
                  <a:pt x="262" y="53"/>
                </a:cubicBezTo>
                <a:close/>
                <a:moveTo>
                  <a:pt x="262" y="53"/>
                </a:moveTo>
                <a:cubicBezTo>
                  <a:pt x="262" y="52"/>
                  <a:pt x="262" y="53"/>
                  <a:pt x="262" y="53"/>
                </a:cubicBezTo>
                <a:cubicBezTo>
                  <a:pt x="262" y="53"/>
                  <a:pt x="262" y="52"/>
                  <a:pt x="262" y="52"/>
                </a:cubicBezTo>
                <a:cubicBezTo>
                  <a:pt x="262" y="53"/>
                  <a:pt x="262" y="53"/>
                  <a:pt x="262" y="53"/>
                </a:cubicBezTo>
                <a:close/>
                <a:moveTo>
                  <a:pt x="262" y="56"/>
                </a:moveTo>
                <a:cubicBezTo>
                  <a:pt x="263" y="56"/>
                  <a:pt x="262" y="56"/>
                  <a:pt x="262" y="56"/>
                </a:cubicBezTo>
                <a:close/>
                <a:moveTo>
                  <a:pt x="261" y="58"/>
                </a:moveTo>
                <a:cubicBezTo>
                  <a:pt x="262" y="58"/>
                  <a:pt x="262" y="58"/>
                  <a:pt x="262" y="58"/>
                </a:cubicBezTo>
                <a:cubicBezTo>
                  <a:pt x="262" y="58"/>
                  <a:pt x="261" y="58"/>
                  <a:pt x="261" y="58"/>
                </a:cubicBezTo>
                <a:close/>
                <a:moveTo>
                  <a:pt x="262" y="58"/>
                </a:moveTo>
                <a:cubicBezTo>
                  <a:pt x="262" y="58"/>
                  <a:pt x="262" y="58"/>
                  <a:pt x="262" y="58"/>
                </a:cubicBezTo>
                <a:cubicBezTo>
                  <a:pt x="262" y="59"/>
                  <a:pt x="262" y="59"/>
                  <a:pt x="262" y="58"/>
                </a:cubicBezTo>
                <a:close/>
                <a:moveTo>
                  <a:pt x="262" y="61"/>
                </a:moveTo>
                <a:cubicBezTo>
                  <a:pt x="262" y="61"/>
                  <a:pt x="262" y="61"/>
                  <a:pt x="262" y="61"/>
                </a:cubicBezTo>
                <a:cubicBezTo>
                  <a:pt x="262" y="61"/>
                  <a:pt x="262" y="61"/>
                  <a:pt x="262" y="61"/>
                </a:cubicBezTo>
                <a:close/>
                <a:moveTo>
                  <a:pt x="261" y="61"/>
                </a:moveTo>
                <a:cubicBezTo>
                  <a:pt x="260" y="61"/>
                  <a:pt x="260" y="61"/>
                  <a:pt x="261" y="61"/>
                </a:cubicBezTo>
                <a:close/>
                <a:moveTo>
                  <a:pt x="339" y="54"/>
                </a:moveTo>
                <a:cubicBezTo>
                  <a:pt x="334" y="54"/>
                  <a:pt x="330" y="54"/>
                  <a:pt x="326" y="54"/>
                </a:cubicBezTo>
                <a:cubicBezTo>
                  <a:pt x="329" y="54"/>
                  <a:pt x="333" y="54"/>
                  <a:pt x="336" y="54"/>
                </a:cubicBezTo>
                <a:cubicBezTo>
                  <a:pt x="336" y="54"/>
                  <a:pt x="338" y="54"/>
                  <a:pt x="339" y="54"/>
                </a:cubicBezTo>
                <a:close/>
                <a:moveTo>
                  <a:pt x="263" y="56"/>
                </a:moveTo>
                <a:cubicBezTo>
                  <a:pt x="264" y="56"/>
                  <a:pt x="264" y="56"/>
                  <a:pt x="264" y="56"/>
                </a:cubicBezTo>
                <a:cubicBezTo>
                  <a:pt x="264" y="56"/>
                  <a:pt x="264" y="56"/>
                  <a:pt x="264" y="56"/>
                </a:cubicBezTo>
                <a:cubicBezTo>
                  <a:pt x="264" y="56"/>
                  <a:pt x="265" y="56"/>
                  <a:pt x="265" y="56"/>
                </a:cubicBezTo>
                <a:cubicBezTo>
                  <a:pt x="265" y="56"/>
                  <a:pt x="265" y="56"/>
                  <a:pt x="265" y="56"/>
                </a:cubicBezTo>
                <a:cubicBezTo>
                  <a:pt x="265" y="56"/>
                  <a:pt x="265" y="56"/>
                  <a:pt x="265" y="56"/>
                </a:cubicBezTo>
                <a:cubicBezTo>
                  <a:pt x="265" y="56"/>
                  <a:pt x="265" y="56"/>
                  <a:pt x="265" y="56"/>
                </a:cubicBezTo>
                <a:cubicBezTo>
                  <a:pt x="265" y="56"/>
                  <a:pt x="265" y="56"/>
                  <a:pt x="265" y="55"/>
                </a:cubicBezTo>
                <a:cubicBezTo>
                  <a:pt x="265" y="56"/>
                  <a:pt x="264" y="56"/>
                  <a:pt x="263" y="56"/>
                </a:cubicBezTo>
                <a:close/>
                <a:moveTo>
                  <a:pt x="264" y="52"/>
                </a:moveTo>
                <a:cubicBezTo>
                  <a:pt x="264" y="52"/>
                  <a:pt x="264" y="52"/>
                  <a:pt x="264" y="52"/>
                </a:cubicBezTo>
                <a:cubicBezTo>
                  <a:pt x="264" y="52"/>
                  <a:pt x="263" y="52"/>
                  <a:pt x="263" y="52"/>
                </a:cubicBezTo>
                <a:cubicBezTo>
                  <a:pt x="263" y="52"/>
                  <a:pt x="264" y="52"/>
                  <a:pt x="264" y="52"/>
                </a:cubicBezTo>
                <a:close/>
                <a:moveTo>
                  <a:pt x="261" y="53"/>
                </a:moveTo>
                <a:cubicBezTo>
                  <a:pt x="261" y="52"/>
                  <a:pt x="261" y="52"/>
                  <a:pt x="260" y="52"/>
                </a:cubicBezTo>
                <a:cubicBezTo>
                  <a:pt x="260" y="53"/>
                  <a:pt x="259" y="53"/>
                  <a:pt x="259" y="53"/>
                </a:cubicBezTo>
                <a:cubicBezTo>
                  <a:pt x="259" y="53"/>
                  <a:pt x="260" y="53"/>
                  <a:pt x="260" y="53"/>
                </a:cubicBezTo>
                <a:cubicBezTo>
                  <a:pt x="260" y="53"/>
                  <a:pt x="260" y="53"/>
                  <a:pt x="260" y="53"/>
                </a:cubicBezTo>
                <a:cubicBezTo>
                  <a:pt x="261" y="53"/>
                  <a:pt x="261" y="53"/>
                  <a:pt x="262" y="52"/>
                </a:cubicBezTo>
                <a:cubicBezTo>
                  <a:pt x="262" y="52"/>
                  <a:pt x="262" y="52"/>
                  <a:pt x="262" y="52"/>
                </a:cubicBezTo>
                <a:cubicBezTo>
                  <a:pt x="262" y="52"/>
                  <a:pt x="263" y="52"/>
                  <a:pt x="263" y="52"/>
                </a:cubicBezTo>
                <a:cubicBezTo>
                  <a:pt x="262" y="52"/>
                  <a:pt x="262" y="52"/>
                  <a:pt x="261" y="53"/>
                </a:cubicBezTo>
                <a:close/>
                <a:moveTo>
                  <a:pt x="262" y="59"/>
                </a:moveTo>
                <a:cubicBezTo>
                  <a:pt x="262" y="59"/>
                  <a:pt x="262" y="59"/>
                  <a:pt x="262" y="59"/>
                </a:cubicBezTo>
                <a:cubicBezTo>
                  <a:pt x="262" y="59"/>
                  <a:pt x="262" y="59"/>
                  <a:pt x="262" y="59"/>
                </a:cubicBezTo>
                <a:close/>
                <a:moveTo>
                  <a:pt x="500" y="148"/>
                </a:moveTo>
                <a:cubicBezTo>
                  <a:pt x="498" y="158"/>
                  <a:pt x="496" y="166"/>
                  <a:pt x="494" y="169"/>
                </a:cubicBezTo>
                <a:cubicBezTo>
                  <a:pt x="493" y="172"/>
                  <a:pt x="495" y="168"/>
                  <a:pt x="494" y="170"/>
                </a:cubicBezTo>
                <a:cubicBezTo>
                  <a:pt x="493" y="174"/>
                  <a:pt x="490" y="181"/>
                  <a:pt x="488" y="184"/>
                </a:cubicBezTo>
                <a:cubicBezTo>
                  <a:pt x="486" y="189"/>
                  <a:pt x="483" y="194"/>
                  <a:pt x="480" y="199"/>
                </a:cubicBezTo>
                <a:cubicBezTo>
                  <a:pt x="478" y="202"/>
                  <a:pt x="477" y="204"/>
                  <a:pt x="475" y="206"/>
                </a:cubicBezTo>
                <a:cubicBezTo>
                  <a:pt x="470" y="212"/>
                  <a:pt x="470" y="212"/>
                  <a:pt x="470" y="212"/>
                </a:cubicBezTo>
                <a:cubicBezTo>
                  <a:pt x="469" y="214"/>
                  <a:pt x="466" y="216"/>
                  <a:pt x="465" y="217"/>
                </a:cubicBezTo>
                <a:cubicBezTo>
                  <a:pt x="462" y="221"/>
                  <a:pt x="456" y="228"/>
                  <a:pt x="452" y="232"/>
                </a:cubicBezTo>
                <a:cubicBezTo>
                  <a:pt x="438" y="245"/>
                  <a:pt x="422" y="256"/>
                  <a:pt x="405" y="264"/>
                </a:cubicBezTo>
                <a:cubicBezTo>
                  <a:pt x="387" y="272"/>
                  <a:pt x="369" y="278"/>
                  <a:pt x="351" y="284"/>
                </a:cubicBezTo>
                <a:cubicBezTo>
                  <a:pt x="314" y="295"/>
                  <a:pt x="277" y="301"/>
                  <a:pt x="239" y="304"/>
                </a:cubicBezTo>
                <a:cubicBezTo>
                  <a:pt x="221" y="305"/>
                  <a:pt x="200" y="305"/>
                  <a:pt x="183" y="305"/>
                </a:cubicBezTo>
                <a:cubicBezTo>
                  <a:pt x="177" y="304"/>
                  <a:pt x="172" y="304"/>
                  <a:pt x="167" y="304"/>
                </a:cubicBezTo>
                <a:cubicBezTo>
                  <a:pt x="155" y="303"/>
                  <a:pt x="142" y="302"/>
                  <a:pt x="129" y="301"/>
                </a:cubicBezTo>
                <a:cubicBezTo>
                  <a:pt x="116" y="299"/>
                  <a:pt x="103" y="298"/>
                  <a:pt x="93" y="296"/>
                </a:cubicBezTo>
                <a:cubicBezTo>
                  <a:pt x="77" y="292"/>
                  <a:pt x="61" y="288"/>
                  <a:pt x="45" y="280"/>
                </a:cubicBezTo>
                <a:cubicBezTo>
                  <a:pt x="38" y="277"/>
                  <a:pt x="32" y="273"/>
                  <a:pt x="27" y="269"/>
                </a:cubicBezTo>
                <a:cubicBezTo>
                  <a:pt x="24" y="268"/>
                  <a:pt x="22" y="266"/>
                  <a:pt x="20" y="264"/>
                </a:cubicBezTo>
                <a:cubicBezTo>
                  <a:pt x="11" y="256"/>
                  <a:pt x="4" y="244"/>
                  <a:pt x="2" y="232"/>
                </a:cubicBezTo>
                <a:cubicBezTo>
                  <a:pt x="1" y="225"/>
                  <a:pt x="0" y="219"/>
                  <a:pt x="0" y="213"/>
                </a:cubicBezTo>
                <a:cubicBezTo>
                  <a:pt x="0" y="203"/>
                  <a:pt x="2" y="191"/>
                  <a:pt x="6" y="180"/>
                </a:cubicBezTo>
                <a:cubicBezTo>
                  <a:pt x="10" y="169"/>
                  <a:pt x="16" y="158"/>
                  <a:pt x="22" y="148"/>
                </a:cubicBezTo>
                <a:cubicBezTo>
                  <a:pt x="25" y="143"/>
                  <a:pt x="29" y="139"/>
                  <a:pt x="32" y="134"/>
                </a:cubicBezTo>
                <a:cubicBezTo>
                  <a:pt x="34" y="132"/>
                  <a:pt x="36" y="130"/>
                  <a:pt x="38" y="127"/>
                </a:cubicBezTo>
                <a:cubicBezTo>
                  <a:pt x="44" y="119"/>
                  <a:pt x="54" y="109"/>
                  <a:pt x="61" y="102"/>
                </a:cubicBezTo>
                <a:cubicBezTo>
                  <a:pt x="65" y="98"/>
                  <a:pt x="69" y="95"/>
                  <a:pt x="74" y="91"/>
                </a:cubicBezTo>
                <a:cubicBezTo>
                  <a:pt x="83" y="83"/>
                  <a:pt x="92" y="76"/>
                  <a:pt x="100" y="70"/>
                </a:cubicBezTo>
                <a:cubicBezTo>
                  <a:pt x="111" y="62"/>
                  <a:pt x="128" y="52"/>
                  <a:pt x="143" y="45"/>
                </a:cubicBezTo>
                <a:cubicBezTo>
                  <a:pt x="144" y="44"/>
                  <a:pt x="144" y="44"/>
                  <a:pt x="144" y="44"/>
                </a:cubicBezTo>
                <a:cubicBezTo>
                  <a:pt x="155" y="39"/>
                  <a:pt x="166" y="33"/>
                  <a:pt x="177" y="29"/>
                </a:cubicBezTo>
                <a:cubicBezTo>
                  <a:pt x="179" y="29"/>
                  <a:pt x="179" y="29"/>
                  <a:pt x="180" y="28"/>
                </a:cubicBezTo>
                <a:cubicBezTo>
                  <a:pt x="194" y="23"/>
                  <a:pt x="194" y="23"/>
                  <a:pt x="194" y="23"/>
                </a:cubicBezTo>
                <a:cubicBezTo>
                  <a:pt x="215" y="16"/>
                  <a:pt x="231" y="12"/>
                  <a:pt x="249" y="9"/>
                </a:cubicBezTo>
                <a:cubicBezTo>
                  <a:pt x="259" y="6"/>
                  <a:pt x="271" y="5"/>
                  <a:pt x="281" y="3"/>
                </a:cubicBezTo>
                <a:cubicBezTo>
                  <a:pt x="284" y="3"/>
                  <a:pt x="287" y="2"/>
                  <a:pt x="290" y="2"/>
                </a:cubicBezTo>
                <a:cubicBezTo>
                  <a:pt x="293" y="2"/>
                  <a:pt x="295" y="2"/>
                  <a:pt x="297" y="1"/>
                </a:cubicBezTo>
                <a:cubicBezTo>
                  <a:pt x="304" y="1"/>
                  <a:pt x="304" y="1"/>
                  <a:pt x="304" y="1"/>
                </a:cubicBezTo>
                <a:cubicBezTo>
                  <a:pt x="307" y="1"/>
                  <a:pt x="311" y="0"/>
                  <a:pt x="314" y="0"/>
                </a:cubicBezTo>
                <a:cubicBezTo>
                  <a:pt x="318" y="0"/>
                  <a:pt x="321" y="0"/>
                  <a:pt x="324" y="0"/>
                </a:cubicBezTo>
                <a:cubicBezTo>
                  <a:pt x="327" y="0"/>
                  <a:pt x="331" y="0"/>
                  <a:pt x="334" y="0"/>
                </a:cubicBezTo>
                <a:cubicBezTo>
                  <a:pt x="343" y="0"/>
                  <a:pt x="351" y="0"/>
                  <a:pt x="361" y="1"/>
                </a:cubicBezTo>
                <a:cubicBezTo>
                  <a:pt x="368" y="2"/>
                  <a:pt x="376" y="2"/>
                  <a:pt x="384" y="4"/>
                </a:cubicBezTo>
                <a:cubicBezTo>
                  <a:pt x="389" y="4"/>
                  <a:pt x="394" y="5"/>
                  <a:pt x="398" y="6"/>
                </a:cubicBezTo>
                <a:cubicBezTo>
                  <a:pt x="400" y="7"/>
                  <a:pt x="403" y="8"/>
                  <a:pt x="405" y="8"/>
                </a:cubicBezTo>
                <a:cubicBezTo>
                  <a:pt x="408" y="9"/>
                  <a:pt x="410" y="10"/>
                  <a:pt x="413" y="11"/>
                </a:cubicBezTo>
                <a:cubicBezTo>
                  <a:pt x="415" y="11"/>
                  <a:pt x="415" y="11"/>
                  <a:pt x="415" y="11"/>
                </a:cubicBezTo>
                <a:cubicBezTo>
                  <a:pt x="415" y="11"/>
                  <a:pt x="415" y="11"/>
                  <a:pt x="415" y="11"/>
                </a:cubicBezTo>
                <a:cubicBezTo>
                  <a:pt x="415" y="11"/>
                  <a:pt x="415" y="11"/>
                  <a:pt x="415" y="11"/>
                </a:cubicBezTo>
                <a:cubicBezTo>
                  <a:pt x="416" y="11"/>
                  <a:pt x="416" y="11"/>
                  <a:pt x="416" y="12"/>
                </a:cubicBezTo>
                <a:cubicBezTo>
                  <a:pt x="417" y="12"/>
                  <a:pt x="419" y="13"/>
                  <a:pt x="420" y="12"/>
                </a:cubicBezTo>
                <a:cubicBezTo>
                  <a:pt x="420" y="12"/>
                  <a:pt x="420" y="12"/>
                  <a:pt x="420" y="12"/>
                </a:cubicBezTo>
                <a:cubicBezTo>
                  <a:pt x="421" y="12"/>
                  <a:pt x="421" y="12"/>
                  <a:pt x="421" y="12"/>
                </a:cubicBezTo>
                <a:cubicBezTo>
                  <a:pt x="421" y="13"/>
                  <a:pt x="422" y="13"/>
                  <a:pt x="423" y="13"/>
                </a:cubicBezTo>
                <a:cubicBezTo>
                  <a:pt x="423" y="13"/>
                  <a:pt x="423" y="13"/>
                  <a:pt x="423" y="13"/>
                </a:cubicBezTo>
                <a:cubicBezTo>
                  <a:pt x="424" y="13"/>
                  <a:pt x="424" y="14"/>
                  <a:pt x="424" y="14"/>
                </a:cubicBezTo>
                <a:cubicBezTo>
                  <a:pt x="425" y="14"/>
                  <a:pt x="425" y="14"/>
                  <a:pt x="425" y="14"/>
                </a:cubicBezTo>
                <a:cubicBezTo>
                  <a:pt x="426" y="14"/>
                  <a:pt x="426" y="14"/>
                  <a:pt x="426" y="15"/>
                </a:cubicBezTo>
                <a:cubicBezTo>
                  <a:pt x="426" y="15"/>
                  <a:pt x="426" y="15"/>
                  <a:pt x="426" y="15"/>
                </a:cubicBezTo>
                <a:cubicBezTo>
                  <a:pt x="426" y="15"/>
                  <a:pt x="427" y="16"/>
                  <a:pt x="428" y="16"/>
                </a:cubicBezTo>
                <a:cubicBezTo>
                  <a:pt x="428" y="17"/>
                  <a:pt x="429" y="17"/>
                  <a:pt x="429" y="17"/>
                </a:cubicBezTo>
                <a:cubicBezTo>
                  <a:pt x="430" y="17"/>
                  <a:pt x="430" y="19"/>
                  <a:pt x="431" y="19"/>
                </a:cubicBezTo>
                <a:cubicBezTo>
                  <a:pt x="430" y="20"/>
                  <a:pt x="431" y="20"/>
                  <a:pt x="431" y="20"/>
                </a:cubicBezTo>
                <a:cubicBezTo>
                  <a:pt x="431" y="20"/>
                  <a:pt x="431" y="21"/>
                  <a:pt x="431" y="21"/>
                </a:cubicBezTo>
                <a:cubicBezTo>
                  <a:pt x="431" y="21"/>
                  <a:pt x="431" y="22"/>
                  <a:pt x="431" y="22"/>
                </a:cubicBezTo>
                <a:cubicBezTo>
                  <a:pt x="431" y="22"/>
                  <a:pt x="431" y="23"/>
                  <a:pt x="431" y="23"/>
                </a:cubicBezTo>
                <a:cubicBezTo>
                  <a:pt x="431" y="23"/>
                  <a:pt x="432" y="24"/>
                  <a:pt x="432" y="24"/>
                </a:cubicBezTo>
                <a:cubicBezTo>
                  <a:pt x="432" y="25"/>
                  <a:pt x="431" y="25"/>
                  <a:pt x="431" y="26"/>
                </a:cubicBezTo>
                <a:cubicBezTo>
                  <a:pt x="431" y="27"/>
                  <a:pt x="430" y="28"/>
                  <a:pt x="430" y="29"/>
                </a:cubicBezTo>
                <a:cubicBezTo>
                  <a:pt x="430" y="29"/>
                  <a:pt x="430" y="29"/>
                  <a:pt x="430" y="29"/>
                </a:cubicBezTo>
                <a:cubicBezTo>
                  <a:pt x="429" y="29"/>
                  <a:pt x="429" y="30"/>
                  <a:pt x="428" y="30"/>
                </a:cubicBezTo>
                <a:cubicBezTo>
                  <a:pt x="428" y="30"/>
                  <a:pt x="428" y="30"/>
                  <a:pt x="428" y="31"/>
                </a:cubicBezTo>
                <a:cubicBezTo>
                  <a:pt x="427" y="31"/>
                  <a:pt x="427" y="31"/>
                  <a:pt x="427" y="31"/>
                </a:cubicBezTo>
                <a:cubicBezTo>
                  <a:pt x="426" y="31"/>
                  <a:pt x="424" y="32"/>
                  <a:pt x="423" y="32"/>
                </a:cubicBezTo>
                <a:cubicBezTo>
                  <a:pt x="423" y="32"/>
                  <a:pt x="423" y="32"/>
                  <a:pt x="423" y="32"/>
                </a:cubicBezTo>
                <a:cubicBezTo>
                  <a:pt x="422" y="32"/>
                  <a:pt x="422" y="32"/>
                  <a:pt x="421" y="32"/>
                </a:cubicBezTo>
                <a:cubicBezTo>
                  <a:pt x="421" y="33"/>
                  <a:pt x="420" y="32"/>
                  <a:pt x="420" y="32"/>
                </a:cubicBezTo>
                <a:cubicBezTo>
                  <a:pt x="420" y="32"/>
                  <a:pt x="419" y="32"/>
                  <a:pt x="419" y="32"/>
                </a:cubicBezTo>
                <a:cubicBezTo>
                  <a:pt x="419" y="32"/>
                  <a:pt x="418" y="32"/>
                  <a:pt x="418" y="32"/>
                </a:cubicBezTo>
                <a:cubicBezTo>
                  <a:pt x="417" y="32"/>
                  <a:pt x="417" y="31"/>
                  <a:pt x="416" y="31"/>
                </a:cubicBezTo>
                <a:cubicBezTo>
                  <a:pt x="416" y="31"/>
                  <a:pt x="416" y="31"/>
                  <a:pt x="416" y="31"/>
                </a:cubicBezTo>
                <a:cubicBezTo>
                  <a:pt x="415" y="31"/>
                  <a:pt x="415" y="30"/>
                  <a:pt x="415" y="30"/>
                </a:cubicBezTo>
                <a:cubicBezTo>
                  <a:pt x="415" y="30"/>
                  <a:pt x="415" y="30"/>
                  <a:pt x="414" y="30"/>
                </a:cubicBezTo>
                <a:cubicBezTo>
                  <a:pt x="414" y="29"/>
                  <a:pt x="415" y="29"/>
                  <a:pt x="414" y="29"/>
                </a:cubicBezTo>
                <a:cubicBezTo>
                  <a:pt x="414" y="28"/>
                  <a:pt x="413" y="30"/>
                  <a:pt x="413" y="29"/>
                </a:cubicBezTo>
                <a:cubicBezTo>
                  <a:pt x="413" y="28"/>
                  <a:pt x="412" y="28"/>
                  <a:pt x="411" y="27"/>
                </a:cubicBezTo>
                <a:cubicBezTo>
                  <a:pt x="410" y="27"/>
                  <a:pt x="410" y="27"/>
                  <a:pt x="410" y="27"/>
                </a:cubicBezTo>
                <a:cubicBezTo>
                  <a:pt x="410" y="27"/>
                  <a:pt x="410" y="27"/>
                  <a:pt x="410" y="27"/>
                </a:cubicBezTo>
                <a:cubicBezTo>
                  <a:pt x="410" y="27"/>
                  <a:pt x="410" y="27"/>
                  <a:pt x="410" y="27"/>
                </a:cubicBezTo>
                <a:cubicBezTo>
                  <a:pt x="408" y="26"/>
                  <a:pt x="408" y="26"/>
                  <a:pt x="408" y="26"/>
                </a:cubicBezTo>
                <a:cubicBezTo>
                  <a:pt x="407" y="26"/>
                  <a:pt x="407" y="26"/>
                  <a:pt x="407" y="26"/>
                </a:cubicBezTo>
                <a:cubicBezTo>
                  <a:pt x="399" y="23"/>
                  <a:pt x="390" y="21"/>
                  <a:pt x="383" y="20"/>
                </a:cubicBezTo>
                <a:cubicBezTo>
                  <a:pt x="376" y="19"/>
                  <a:pt x="370" y="18"/>
                  <a:pt x="363" y="17"/>
                </a:cubicBezTo>
                <a:cubicBezTo>
                  <a:pt x="342" y="15"/>
                  <a:pt x="321" y="16"/>
                  <a:pt x="300" y="17"/>
                </a:cubicBezTo>
                <a:cubicBezTo>
                  <a:pt x="288" y="18"/>
                  <a:pt x="273" y="20"/>
                  <a:pt x="262" y="22"/>
                </a:cubicBezTo>
                <a:cubicBezTo>
                  <a:pt x="249" y="24"/>
                  <a:pt x="236" y="27"/>
                  <a:pt x="224" y="30"/>
                </a:cubicBezTo>
                <a:cubicBezTo>
                  <a:pt x="217" y="32"/>
                  <a:pt x="210" y="34"/>
                  <a:pt x="203" y="36"/>
                </a:cubicBezTo>
                <a:cubicBezTo>
                  <a:pt x="196" y="38"/>
                  <a:pt x="196" y="38"/>
                  <a:pt x="196" y="38"/>
                </a:cubicBezTo>
                <a:cubicBezTo>
                  <a:pt x="190" y="41"/>
                  <a:pt x="183" y="43"/>
                  <a:pt x="176" y="46"/>
                </a:cubicBezTo>
                <a:cubicBezTo>
                  <a:pt x="170" y="49"/>
                  <a:pt x="164" y="51"/>
                  <a:pt x="157" y="54"/>
                </a:cubicBezTo>
                <a:cubicBezTo>
                  <a:pt x="148" y="58"/>
                  <a:pt x="138" y="64"/>
                  <a:pt x="127" y="70"/>
                </a:cubicBezTo>
                <a:cubicBezTo>
                  <a:pt x="117" y="77"/>
                  <a:pt x="106" y="84"/>
                  <a:pt x="96" y="92"/>
                </a:cubicBezTo>
                <a:cubicBezTo>
                  <a:pt x="93" y="94"/>
                  <a:pt x="93" y="94"/>
                  <a:pt x="93" y="94"/>
                </a:cubicBezTo>
                <a:cubicBezTo>
                  <a:pt x="80" y="104"/>
                  <a:pt x="69" y="115"/>
                  <a:pt x="59" y="125"/>
                </a:cubicBezTo>
                <a:cubicBezTo>
                  <a:pt x="47" y="138"/>
                  <a:pt x="34" y="155"/>
                  <a:pt x="26" y="171"/>
                </a:cubicBezTo>
                <a:cubicBezTo>
                  <a:pt x="19" y="186"/>
                  <a:pt x="14" y="201"/>
                  <a:pt x="14" y="217"/>
                </a:cubicBezTo>
                <a:cubicBezTo>
                  <a:pt x="15" y="222"/>
                  <a:pt x="15" y="229"/>
                  <a:pt x="17" y="234"/>
                </a:cubicBezTo>
                <a:cubicBezTo>
                  <a:pt x="19" y="239"/>
                  <a:pt x="22" y="244"/>
                  <a:pt x="26" y="249"/>
                </a:cubicBezTo>
                <a:cubicBezTo>
                  <a:pt x="28" y="252"/>
                  <a:pt x="31" y="255"/>
                  <a:pt x="35" y="258"/>
                </a:cubicBezTo>
                <a:cubicBezTo>
                  <a:pt x="40" y="261"/>
                  <a:pt x="45" y="264"/>
                  <a:pt x="51" y="267"/>
                </a:cubicBezTo>
                <a:cubicBezTo>
                  <a:pt x="61" y="272"/>
                  <a:pt x="72" y="276"/>
                  <a:pt x="84" y="279"/>
                </a:cubicBezTo>
                <a:cubicBezTo>
                  <a:pt x="95" y="282"/>
                  <a:pt x="106" y="284"/>
                  <a:pt x="117" y="285"/>
                </a:cubicBezTo>
                <a:cubicBezTo>
                  <a:pt x="121" y="286"/>
                  <a:pt x="125" y="286"/>
                  <a:pt x="129" y="287"/>
                </a:cubicBezTo>
                <a:cubicBezTo>
                  <a:pt x="131" y="287"/>
                  <a:pt x="134" y="287"/>
                  <a:pt x="137" y="287"/>
                </a:cubicBezTo>
                <a:cubicBezTo>
                  <a:pt x="150" y="289"/>
                  <a:pt x="168" y="290"/>
                  <a:pt x="184" y="291"/>
                </a:cubicBezTo>
                <a:cubicBezTo>
                  <a:pt x="206" y="291"/>
                  <a:pt x="227" y="291"/>
                  <a:pt x="251" y="289"/>
                </a:cubicBezTo>
                <a:cubicBezTo>
                  <a:pt x="268" y="287"/>
                  <a:pt x="287" y="285"/>
                  <a:pt x="306" y="281"/>
                </a:cubicBezTo>
                <a:cubicBezTo>
                  <a:pt x="331" y="276"/>
                  <a:pt x="357" y="268"/>
                  <a:pt x="381" y="259"/>
                </a:cubicBezTo>
                <a:cubicBezTo>
                  <a:pt x="395" y="254"/>
                  <a:pt x="407" y="248"/>
                  <a:pt x="419" y="241"/>
                </a:cubicBezTo>
                <a:cubicBezTo>
                  <a:pt x="430" y="233"/>
                  <a:pt x="440" y="224"/>
                  <a:pt x="449" y="215"/>
                </a:cubicBezTo>
                <a:cubicBezTo>
                  <a:pt x="450" y="214"/>
                  <a:pt x="451" y="213"/>
                  <a:pt x="453" y="211"/>
                </a:cubicBezTo>
                <a:cubicBezTo>
                  <a:pt x="455" y="209"/>
                  <a:pt x="454" y="210"/>
                  <a:pt x="456" y="207"/>
                </a:cubicBezTo>
                <a:cubicBezTo>
                  <a:pt x="458" y="205"/>
                  <a:pt x="457" y="207"/>
                  <a:pt x="458" y="205"/>
                </a:cubicBezTo>
                <a:cubicBezTo>
                  <a:pt x="464" y="198"/>
                  <a:pt x="464" y="198"/>
                  <a:pt x="464" y="198"/>
                </a:cubicBezTo>
                <a:cubicBezTo>
                  <a:pt x="465" y="197"/>
                  <a:pt x="466" y="196"/>
                  <a:pt x="467" y="195"/>
                </a:cubicBezTo>
                <a:cubicBezTo>
                  <a:pt x="467" y="194"/>
                  <a:pt x="468" y="193"/>
                  <a:pt x="469" y="192"/>
                </a:cubicBezTo>
                <a:cubicBezTo>
                  <a:pt x="472" y="187"/>
                  <a:pt x="475" y="182"/>
                  <a:pt x="477" y="177"/>
                </a:cubicBezTo>
                <a:cubicBezTo>
                  <a:pt x="482" y="167"/>
                  <a:pt x="486" y="156"/>
                  <a:pt x="487" y="146"/>
                </a:cubicBezTo>
                <a:cubicBezTo>
                  <a:pt x="487" y="143"/>
                  <a:pt x="487" y="146"/>
                  <a:pt x="488" y="144"/>
                </a:cubicBezTo>
                <a:cubicBezTo>
                  <a:pt x="488" y="142"/>
                  <a:pt x="488" y="141"/>
                  <a:pt x="487" y="139"/>
                </a:cubicBezTo>
                <a:cubicBezTo>
                  <a:pt x="487" y="137"/>
                  <a:pt x="487" y="136"/>
                  <a:pt x="487" y="134"/>
                </a:cubicBezTo>
                <a:cubicBezTo>
                  <a:pt x="487" y="130"/>
                  <a:pt x="486" y="126"/>
                  <a:pt x="485" y="123"/>
                </a:cubicBezTo>
                <a:cubicBezTo>
                  <a:pt x="483" y="115"/>
                  <a:pt x="480" y="108"/>
                  <a:pt x="475" y="103"/>
                </a:cubicBezTo>
                <a:cubicBezTo>
                  <a:pt x="472" y="98"/>
                  <a:pt x="467" y="94"/>
                  <a:pt x="462" y="91"/>
                </a:cubicBezTo>
                <a:cubicBezTo>
                  <a:pt x="460" y="90"/>
                  <a:pt x="461" y="90"/>
                  <a:pt x="460" y="90"/>
                </a:cubicBezTo>
                <a:cubicBezTo>
                  <a:pt x="458" y="89"/>
                  <a:pt x="459" y="89"/>
                  <a:pt x="458" y="88"/>
                </a:cubicBezTo>
                <a:cubicBezTo>
                  <a:pt x="456" y="87"/>
                  <a:pt x="456" y="87"/>
                  <a:pt x="456" y="87"/>
                </a:cubicBezTo>
                <a:cubicBezTo>
                  <a:pt x="453" y="86"/>
                  <a:pt x="453" y="86"/>
                  <a:pt x="453" y="86"/>
                </a:cubicBezTo>
                <a:cubicBezTo>
                  <a:pt x="439" y="78"/>
                  <a:pt x="424" y="72"/>
                  <a:pt x="409" y="67"/>
                </a:cubicBezTo>
                <a:cubicBezTo>
                  <a:pt x="406" y="66"/>
                  <a:pt x="406" y="66"/>
                  <a:pt x="402" y="64"/>
                </a:cubicBezTo>
                <a:cubicBezTo>
                  <a:pt x="398" y="63"/>
                  <a:pt x="399" y="63"/>
                  <a:pt x="396" y="63"/>
                </a:cubicBezTo>
                <a:cubicBezTo>
                  <a:pt x="395" y="63"/>
                  <a:pt x="392" y="61"/>
                  <a:pt x="391" y="61"/>
                </a:cubicBezTo>
                <a:cubicBezTo>
                  <a:pt x="390" y="61"/>
                  <a:pt x="391" y="61"/>
                  <a:pt x="391" y="61"/>
                </a:cubicBezTo>
                <a:cubicBezTo>
                  <a:pt x="388" y="60"/>
                  <a:pt x="378" y="58"/>
                  <a:pt x="373" y="57"/>
                </a:cubicBezTo>
                <a:cubicBezTo>
                  <a:pt x="366" y="56"/>
                  <a:pt x="358" y="54"/>
                  <a:pt x="350" y="53"/>
                </a:cubicBezTo>
                <a:cubicBezTo>
                  <a:pt x="358" y="54"/>
                  <a:pt x="365" y="55"/>
                  <a:pt x="367" y="55"/>
                </a:cubicBezTo>
                <a:cubicBezTo>
                  <a:pt x="359" y="53"/>
                  <a:pt x="344" y="52"/>
                  <a:pt x="336" y="51"/>
                </a:cubicBezTo>
                <a:cubicBezTo>
                  <a:pt x="318" y="50"/>
                  <a:pt x="294" y="52"/>
                  <a:pt x="273" y="56"/>
                </a:cubicBezTo>
                <a:cubicBezTo>
                  <a:pt x="272" y="56"/>
                  <a:pt x="271" y="56"/>
                  <a:pt x="271" y="56"/>
                </a:cubicBezTo>
                <a:cubicBezTo>
                  <a:pt x="265" y="57"/>
                  <a:pt x="265" y="57"/>
                  <a:pt x="265" y="57"/>
                </a:cubicBezTo>
                <a:cubicBezTo>
                  <a:pt x="264" y="58"/>
                  <a:pt x="264" y="58"/>
                  <a:pt x="264" y="58"/>
                </a:cubicBezTo>
                <a:cubicBezTo>
                  <a:pt x="264" y="58"/>
                  <a:pt x="263" y="58"/>
                  <a:pt x="262" y="58"/>
                </a:cubicBezTo>
                <a:cubicBezTo>
                  <a:pt x="264" y="58"/>
                  <a:pt x="264" y="58"/>
                  <a:pt x="264" y="58"/>
                </a:cubicBezTo>
                <a:cubicBezTo>
                  <a:pt x="265" y="57"/>
                  <a:pt x="265" y="57"/>
                  <a:pt x="265" y="57"/>
                </a:cubicBezTo>
                <a:cubicBezTo>
                  <a:pt x="266" y="57"/>
                  <a:pt x="266" y="57"/>
                  <a:pt x="266" y="57"/>
                </a:cubicBezTo>
                <a:cubicBezTo>
                  <a:pt x="266" y="57"/>
                  <a:pt x="266" y="57"/>
                  <a:pt x="266" y="57"/>
                </a:cubicBezTo>
                <a:cubicBezTo>
                  <a:pt x="267" y="57"/>
                  <a:pt x="267" y="57"/>
                  <a:pt x="267" y="57"/>
                </a:cubicBezTo>
                <a:cubicBezTo>
                  <a:pt x="288" y="53"/>
                  <a:pt x="309" y="50"/>
                  <a:pt x="330" y="51"/>
                </a:cubicBezTo>
                <a:cubicBezTo>
                  <a:pt x="335" y="51"/>
                  <a:pt x="343" y="51"/>
                  <a:pt x="352" y="52"/>
                </a:cubicBezTo>
                <a:cubicBezTo>
                  <a:pt x="362" y="53"/>
                  <a:pt x="371" y="55"/>
                  <a:pt x="378" y="57"/>
                </a:cubicBezTo>
                <a:cubicBezTo>
                  <a:pt x="387" y="58"/>
                  <a:pt x="391" y="59"/>
                  <a:pt x="387" y="58"/>
                </a:cubicBezTo>
                <a:cubicBezTo>
                  <a:pt x="376" y="55"/>
                  <a:pt x="367" y="53"/>
                  <a:pt x="356" y="52"/>
                </a:cubicBezTo>
                <a:cubicBezTo>
                  <a:pt x="354" y="51"/>
                  <a:pt x="352" y="51"/>
                  <a:pt x="355" y="51"/>
                </a:cubicBezTo>
                <a:cubicBezTo>
                  <a:pt x="377" y="53"/>
                  <a:pt x="401" y="60"/>
                  <a:pt x="418" y="66"/>
                </a:cubicBezTo>
                <a:cubicBezTo>
                  <a:pt x="428" y="70"/>
                  <a:pt x="428" y="70"/>
                  <a:pt x="428" y="70"/>
                </a:cubicBezTo>
                <a:cubicBezTo>
                  <a:pt x="430" y="70"/>
                  <a:pt x="431" y="71"/>
                  <a:pt x="432" y="71"/>
                </a:cubicBezTo>
                <a:cubicBezTo>
                  <a:pt x="432" y="71"/>
                  <a:pt x="430" y="70"/>
                  <a:pt x="430" y="70"/>
                </a:cubicBezTo>
                <a:cubicBezTo>
                  <a:pt x="411" y="62"/>
                  <a:pt x="395" y="56"/>
                  <a:pt x="374" y="52"/>
                </a:cubicBezTo>
                <a:cubicBezTo>
                  <a:pt x="371" y="51"/>
                  <a:pt x="368" y="51"/>
                  <a:pt x="365" y="50"/>
                </a:cubicBezTo>
                <a:cubicBezTo>
                  <a:pt x="358" y="49"/>
                  <a:pt x="347" y="48"/>
                  <a:pt x="338" y="47"/>
                </a:cubicBezTo>
                <a:cubicBezTo>
                  <a:pt x="336" y="47"/>
                  <a:pt x="337" y="47"/>
                  <a:pt x="336" y="47"/>
                </a:cubicBezTo>
                <a:cubicBezTo>
                  <a:pt x="315" y="46"/>
                  <a:pt x="296" y="48"/>
                  <a:pt x="277" y="51"/>
                </a:cubicBezTo>
                <a:cubicBezTo>
                  <a:pt x="293" y="48"/>
                  <a:pt x="310" y="47"/>
                  <a:pt x="325" y="47"/>
                </a:cubicBezTo>
                <a:cubicBezTo>
                  <a:pt x="327" y="47"/>
                  <a:pt x="328" y="46"/>
                  <a:pt x="330" y="46"/>
                </a:cubicBezTo>
                <a:cubicBezTo>
                  <a:pt x="343" y="47"/>
                  <a:pt x="363" y="49"/>
                  <a:pt x="379" y="52"/>
                </a:cubicBezTo>
                <a:cubicBezTo>
                  <a:pt x="381" y="52"/>
                  <a:pt x="382" y="52"/>
                  <a:pt x="375" y="51"/>
                </a:cubicBezTo>
                <a:cubicBezTo>
                  <a:pt x="377" y="51"/>
                  <a:pt x="378" y="51"/>
                  <a:pt x="381" y="52"/>
                </a:cubicBezTo>
                <a:cubicBezTo>
                  <a:pt x="381" y="52"/>
                  <a:pt x="380" y="52"/>
                  <a:pt x="379" y="52"/>
                </a:cubicBezTo>
                <a:cubicBezTo>
                  <a:pt x="388" y="53"/>
                  <a:pt x="389" y="54"/>
                  <a:pt x="398" y="56"/>
                </a:cubicBezTo>
                <a:cubicBezTo>
                  <a:pt x="399" y="56"/>
                  <a:pt x="400" y="56"/>
                  <a:pt x="399" y="56"/>
                </a:cubicBezTo>
                <a:cubicBezTo>
                  <a:pt x="392" y="54"/>
                  <a:pt x="385" y="52"/>
                  <a:pt x="379" y="51"/>
                </a:cubicBezTo>
                <a:cubicBezTo>
                  <a:pt x="375" y="50"/>
                  <a:pt x="372" y="50"/>
                  <a:pt x="369" y="49"/>
                </a:cubicBezTo>
                <a:cubicBezTo>
                  <a:pt x="367" y="49"/>
                  <a:pt x="367" y="49"/>
                  <a:pt x="365" y="48"/>
                </a:cubicBezTo>
                <a:cubicBezTo>
                  <a:pt x="363" y="48"/>
                  <a:pt x="360" y="48"/>
                  <a:pt x="358" y="48"/>
                </a:cubicBezTo>
                <a:cubicBezTo>
                  <a:pt x="353" y="47"/>
                  <a:pt x="353" y="47"/>
                  <a:pt x="353" y="47"/>
                </a:cubicBezTo>
                <a:cubicBezTo>
                  <a:pt x="345" y="46"/>
                  <a:pt x="336" y="46"/>
                  <a:pt x="327" y="45"/>
                </a:cubicBezTo>
                <a:cubicBezTo>
                  <a:pt x="321" y="45"/>
                  <a:pt x="314" y="45"/>
                  <a:pt x="307" y="46"/>
                </a:cubicBezTo>
                <a:cubicBezTo>
                  <a:pt x="310" y="45"/>
                  <a:pt x="315" y="45"/>
                  <a:pt x="320" y="45"/>
                </a:cubicBezTo>
                <a:cubicBezTo>
                  <a:pt x="337" y="45"/>
                  <a:pt x="357" y="46"/>
                  <a:pt x="371" y="49"/>
                </a:cubicBezTo>
                <a:cubicBezTo>
                  <a:pt x="372" y="49"/>
                  <a:pt x="369" y="48"/>
                  <a:pt x="368" y="48"/>
                </a:cubicBezTo>
                <a:cubicBezTo>
                  <a:pt x="363" y="47"/>
                  <a:pt x="360" y="47"/>
                  <a:pt x="356" y="46"/>
                </a:cubicBezTo>
                <a:cubicBezTo>
                  <a:pt x="354" y="46"/>
                  <a:pt x="357" y="46"/>
                  <a:pt x="355" y="46"/>
                </a:cubicBezTo>
                <a:cubicBezTo>
                  <a:pt x="345" y="45"/>
                  <a:pt x="335" y="45"/>
                  <a:pt x="323" y="45"/>
                </a:cubicBezTo>
                <a:cubicBezTo>
                  <a:pt x="322" y="44"/>
                  <a:pt x="319" y="44"/>
                  <a:pt x="321" y="44"/>
                </a:cubicBezTo>
                <a:cubicBezTo>
                  <a:pt x="319" y="44"/>
                  <a:pt x="319" y="44"/>
                  <a:pt x="317" y="44"/>
                </a:cubicBezTo>
                <a:cubicBezTo>
                  <a:pt x="314" y="44"/>
                  <a:pt x="318" y="44"/>
                  <a:pt x="317" y="44"/>
                </a:cubicBezTo>
                <a:cubicBezTo>
                  <a:pt x="314" y="44"/>
                  <a:pt x="310" y="45"/>
                  <a:pt x="308" y="45"/>
                </a:cubicBezTo>
                <a:cubicBezTo>
                  <a:pt x="294" y="46"/>
                  <a:pt x="282" y="47"/>
                  <a:pt x="266" y="50"/>
                </a:cubicBezTo>
                <a:cubicBezTo>
                  <a:pt x="276" y="48"/>
                  <a:pt x="290" y="46"/>
                  <a:pt x="305" y="45"/>
                </a:cubicBezTo>
                <a:cubicBezTo>
                  <a:pt x="308" y="44"/>
                  <a:pt x="304" y="45"/>
                  <a:pt x="307" y="44"/>
                </a:cubicBezTo>
                <a:cubicBezTo>
                  <a:pt x="311" y="44"/>
                  <a:pt x="314" y="44"/>
                  <a:pt x="318" y="44"/>
                </a:cubicBezTo>
                <a:cubicBezTo>
                  <a:pt x="328" y="44"/>
                  <a:pt x="328" y="44"/>
                  <a:pt x="328" y="44"/>
                </a:cubicBezTo>
                <a:cubicBezTo>
                  <a:pt x="333" y="44"/>
                  <a:pt x="338" y="44"/>
                  <a:pt x="343" y="44"/>
                </a:cubicBezTo>
                <a:cubicBezTo>
                  <a:pt x="348" y="45"/>
                  <a:pt x="351" y="45"/>
                  <a:pt x="356" y="45"/>
                </a:cubicBezTo>
                <a:cubicBezTo>
                  <a:pt x="358" y="46"/>
                  <a:pt x="358" y="45"/>
                  <a:pt x="361" y="46"/>
                </a:cubicBezTo>
                <a:cubicBezTo>
                  <a:pt x="362" y="46"/>
                  <a:pt x="357" y="45"/>
                  <a:pt x="360" y="45"/>
                </a:cubicBezTo>
                <a:cubicBezTo>
                  <a:pt x="363" y="46"/>
                  <a:pt x="360" y="45"/>
                  <a:pt x="362" y="46"/>
                </a:cubicBezTo>
                <a:cubicBezTo>
                  <a:pt x="365" y="46"/>
                  <a:pt x="366" y="46"/>
                  <a:pt x="368" y="46"/>
                </a:cubicBezTo>
                <a:cubicBezTo>
                  <a:pt x="375" y="48"/>
                  <a:pt x="382" y="49"/>
                  <a:pt x="389" y="51"/>
                </a:cubicBezTo>
                <a:cubicBezTo>
                  <a:pt x="391" y="51"/>
                  <a:pt x="386" y="50"/>
                  <a:pt x="388" y="50"/>
                </a:cubicBezTo>
                <a:cubicBezTo>
                  <a:pt x="391" y="51"/>
                  <a:pt x="401" y="54"/>
                  <a:pt x="403" y="54"/>
                </a:cubicBezTo>
                <a:cubicBezTo>
                  <a:pt x="411" y="57"/>
                  <a:pt x="415" y="58"/>
                  <a:pt x="424" y="61"/>
                </a:cubicBezTo>
                <a:cubicBezTo>
                  <a:pt x="427" y="63"/>
                  <a:pt x="424" y="61"/>
                  <a:pt x="426" y="62"/>
                </a:cubicBezTo>
                <a:cubicBezTo>
                  <a:pt x="431" y="64"/>
                  <a:pt x="434" y="65"/>
                  <a:pt x="440" y="68"/>
                </a:cubicBezTo>
                <a:cubicBezTo>
                  <a:pt x="444" y="69"/>
                  <a:pt x="450" y="72"/>
                  <a:pt x="455" y="75"/>
                </a:cubicBezTo>
                <a:cubicBezTo>
                  <a:pt x="455" y="74"/>
                  <a:pt x="452" y="73"/>
                  <a:pt x="449" y="71"/>
                </a:cubicBezTo>
                <a:cubicBezTo>
                  <a:pt x="451" y="72"/>
                  <a:pt x="456" y="75"/>
                  <a:pt x="458" y="76"/>
                </a:cubicBezTo>
                <a:cubicBezTo>
                  <a:pt x="466" y="80"/>
                  <a:pt x="473" y="84"/>
                  <a:pt x="480" y="91"/>
                </a:cubicBezTo>
                <a:cubicBezTo>
                  <a:pt x="486" y="97"/>
                  <a:pt x="492" y="105"/>
                  <a:pt x="495" y="116"/>
                </a:cubicBezTo>
                <a:cubicBezTo>
                  <a:pt x="496" y="119"/>
                  <a:pt x="497" y="120"/>
                  <a:pt x="498" y="123"/>
                </a:cubicBezTo>
                <a:cubicBezTo>
                  <a:pt x="498" y="124"/>
                  <a:pt x="498" y="124"/>
                  <a:pt x="498" y="123"/>
                </a:cubicBezTo>
                <a:cubicBezTo>
                  <a:pt x="498" y="126"/>
                  <a:pt x="499" y="130"/>
                  <a:pt x="499" y="134"/>
                </a:cubicBezTo>
                <a:cubicBezTo>
                  <a:pt x="500" y="136"/>
                  <a:pt x="500" y="139"/>
                  <a:pt x="500" y="141"/>
                </a:cubicBezTo>
                <a:cubicBezTo>
                  <a:pt x="500" y="143"/>
                  <a:pt x="500" y="146"/>
                  <a:pt x="500" y="148"/>
                </a:cubicBezTo>
                <a:close/>
                <a:moveTo>
                  <a:pt x="385" y="50"/>
                </a:moveTo>
                <a:cubicBezTo>
                  <a:pt x="380" y="49"/>
                  <a:pt x="378" y="49"/>
                  <a:pt x="371" y="47"/>
                </a:cubicBezTo>
                <a:cubicBezTo>
                  <a:pt x="369" y="47"/>
                  <a:pt x="367" y="47"/>
                  <a:pt x="364" y="46"/>
                </a:cubicBezTo>
                <a:cubicBezTo>
                  <a:pt x="363" y="47"/>
                  <a:pt x="354" y="45"/>
                  <a:pt x="354" y="46"/>
                </a:cubicBezTo>
                <a:cubicBezTo>
                  <a:pt x="359" y="46"/>
                  <a:pt x="362" y="47"/>
                  <a:pt x="365" y="47"/>
                </a:cubicBezTo>
                <a:cubicBezTo>
                  <a:pt x="367" y="47"/>
                  <a:pt x="364" y="47"/>
                  <a:pt x="366" y="47"/>
                </a:cubicBezTo>
                <a:cubicBezTo>
                  <a:pt x="370" y="48"/>
                  <a:pt x="380" y="49"/>
                  <a:pt x="386" y="51"/>
                </a:cubicBezTo>
                <a:cubicBezTo>
                  <a:pt x="386" y="51"/>
                  <a:pt x="384" y="50"/>
                  <a:pt x="385" y="50"/>
                </a:cubicBezTo>
                <a:close/>
                <a:moveTo>
                  <a:pt x="387" y="51"/>
                </a:moveTo>
                <a:cubicBezTo>
                  <a:pt x="387" y="51"/>
                  <a:pt x="388" y="51"/>
                  <a:pt x="388" y="51"/>
                </a:cubicBezTo>
                <a:cubicBezTo>
                  <a:pt x="392" y="52"/>
                  <a:pt x="389" y="51"/>
                  <a:pt x="387" y="51"/>
                </a:cubicBezTo>
                <a:close/>
                <a:moveTo>
                  <a:pt x="391" y="61"/>
                </a:moveTo>
                <a:cubicBezTo>
                  <a:pt x="391" y="61"/>
                  <a:pt x="391" y="61"/>
                  <a:pt x="391" y="61"/>
                </a:cubicBezTo>
                <a:cubicBezTo>
                  <a:pt x="391" y="61"/>
                  <a:pt x="391" y="61"/>
                  <a:pt x="391" y="61"/>
                </a:cubicBezTo>
                <a:close/>
              </a:path>
            </a:pathLst>
          </a:custGeom>
          <a:solidFill>
            <a:schemeClr val="tx1"/>
          </a:solidFill>
          <a:ln>
            <a:noFill/>
          </a:ln>
          <a:effectLst>
            <a:outerShdw blurRad="50800" dist="254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US" sz="1500" dirty="0"/>
          </a:p>
        </p:txBody>
      </p:sp>
      <p:sp>
        <p:nvSpPr>
          <p:cNvPr id="14" name="Content Placeholder 2">
            <a:extLst>
              <a:ext uri="{FF2B5EF4-FFF2-40B4-BE49-F238E27FC236}">
                <a16:creationId xmlns:a16="http://schemas.microsoft.com/office/drawing/2014/main" id="{EFC19C84-B68D-E17A-3A6F-27E9679FD845}"/>
              </a:ext>
            </a:extLst>
          </p:cNvPr>
          <p:cNvSpPr txBox="1">
            <a:spLocks/>
          </p:cNvSpPr>
          <p:nvPr/>
        </p:nvSpPr>
        <p:spPr>
          <a:xfrm>
            <a:off x="287337" y="1469026"/>
            <a:ext cx="4284663" cy="885499"/>
          </a:xfrm>
          <a:prstGeom prst="rect">
            <a:avLst/>
          </a:prstGeom>
          <a:noFill/>
        </p:spPr>
        <p:txBody>
          <a:bodyPr wrap="square" rtlCol="0">
            <a:spAutoFit/>
          </a:bodyPr>
          <a:lstStyle>
            <a:defPPr marR="0" lvl="0" algn="l" rtl="0">
              <a:lnSpc>
                <a:spcPct val="100000"/>
              </a:lnSpc>
              <a:spcBef>
                <a:spcPts val="0"/>
              </a:spcBef>
              <a:spcAft>
                <a:spcPts val="0"/>
              </a:spcAft>
            </a:defPPr>
            <a:lvl1pPr marL="342900" indent="-342900">
              <a:lnSpc>
                <a:spcPct val="114000"/>
              </a:lnSpc>
              <a:spcBef>
                <a:spcPts val="1200"/>
              </a:spcBef>
              <a:buClr>
                <a:srgbClr val="152F4E"/>
              </a:buClr>
              <a:buFont typeface="Wingdings" panose="05000000000000000000" pitchFamily="2" charset="2"/>
              <a:buChar char="§"/>
              <a:defRPr sz="1600" b="1">
                <a:latin typeface="Arial" panose="020B0604020202020204" pitchFamily="34" charset="0"/>
                <a:cs typeface="Arial" panose="020B0604020202020204" pitchFamily="34" charset="0"/>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pPr marL="0" indent="0">
              <a:spcBef>
                <a:spcPts val="600"/>
              </a:spcBef>
              <a:buNone/>
            </a:pPr>
            <a:r>
              <a:rPr lang="en-GB" sz="1400" dirty="0"/>
              <a:t>SAFRAN</a:t>
            </a:r>
            <a:r>
              <a:rPr lang="en-GB" sz="1400" b="0" dirty="0"/>
              <a:t> produced and delivered custom made design of the harmonic </a:t>
            </a:r>
            <a:r>
              <a:rPr lang="en-GB" sz="1400" dirty="0"/>
              <a:t>LLRF</a:t>
            </a:r>
            <a:r>
              <a:rPr lang="en-GB" sz="1400" b="0" dirty="0"/>
              <a:t> system. It includes:</a:t>
            </a:r>
          </a:p>
          <a:p>
            <a:pPr marL="0" indent="0">
              <a:spcBef>
                <a:spcPts val="600"/>
              </a:spcBef>
              <a:buNone/>
            </a:pPr>
            <a:endParaRPr lang="en-GB" sz="1400" b="0" dirty="0"/>
          </a:p>
        </p:txBody>
      </p:sp>
      <p:pic>
        <p:nvPicPr>
          <p:cNvPr id="17" name="Picture 2" descr="Safran Electronics &amp; Defense Spain - Andalucía Aerospace">
            <a:extLst>
              <a:ext uri="{FF2B5EF4-FFF2-40B4-BE49-F238E27FC236}">
                <a16:creationId xmlns:a16="http://schemas.microsoft.com/office/drawing/2014/main" id="{C4265B74-B555-E8DA-9CCB-F0D95E02A1C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a:stretch/>
        </p:blipFill>
        <p:spPr bwMode="auto">
          <a:xfrm>
            <a:off x="5898247" y="1556957"/>
            <a:ext cx="1644126" cy="392173"/>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F4B56180-BDC6-1447-3364-FA3FA8113C31}"/>
              </a:ext>
            </a:extLst>
          </p:cNvPr>
          <p:cNvSpPr txBox="1"/>
          <p:nvPr/>
        </p:nvSpPr>
        <p:spPr>
          <a:xfrm>
            <a:off x="5099055" y="5214077"/>
            <a:ext cx="1574470" cy="246221"/>
          </a:xfrm>
          <a:prstGeom prst="rect">
            <a:avLst/>
          </a:prstGeom>
          <a:noFill/>
        </p:spPr>
        <p:txBody>
          <a:bodyPr wrap="none" rtlCol="0">
            <a:spAutoFit/>
          </a:bodyPr>
          <a:lstStyle/>
          <a:p>
            <a:r>
              <a:rPr lang="es-ES" sz="1000" b="1" dirty="0"/>
              <a:t>RTM Board (Analogue)</a:t>
            </a:r>
            <a:endParaRPr lang="en-GB" sz="1000" b="1" dirty="0"/>
          </a:p>
        </p:txBody>
      </p:sp>
      <p:sp>
        <p:nvSpPr>
          <p:cNvPr id="9" name="TextBox 8">
            <a:extLst>
              <a:ext uri="{FF2B5EF4-FFF2-40B4-BE49-F238E27FC236}">
                <a16:creationId xmlns:a16="http://schemas.microsoft.com/office/drawing/2014/main" id="{8FF0BE09-AD49-A402-B7BC-BF9097701F94}"/>
              </a:ext>
            </a:extLst>
          </p:cNvPr>
          <p:cNvSpPr txBox="1"/>
          <p:nvPr/>
        </p:nvSpPr>
        <p:spPr>
          <a:xfrm>
            <a:off x="632882" y="5894737"/>
            <a:ext cx="3593571" cy="246221"/>
          </a:xfrm>
          <a:prstGeom prst="rect">
            <a:avLst/>
          </a:prstGeom>
          <a:noFill/>
        </p:spPr>
        <p:txBody>
          <a:bodyPr wrap="square" rtlCol="0">
            <a:spAutoFit/>
          </a:bodyPr>
          <a:lstStyle/>
          <a:p>
            <a:r>
              <a:rPr lang="en-GB" sz="1000" i="1" dirty="0">
                <a:solidFill>
                  <a:schemeClr val="tx1"/>
                </a:solidFill>
              </a:rPr>
              <a:t>S. Shaker et al., doi:</a:t>
            </a:r>
            <a:r>
              <a:rPr lang="en-GB" sz="1000" i="1" dirty="0">
                <a:solidFill>
                  <a:srgbClr val="00B0F0"/>
                </a:solidFill>
                <a:hlinkClick r:id="rId6"/>
              </a:rPr>
              <a:t>10.18429/JACoW-IPAC25-THPS133</a:t>
            </a:r>
            <a:endParaRPr lang="en-GB" sz="1000" i="1" dirty="0">
              <a:solidFill>
                <a:srgbClr val="00B0F0"/>
              </a:solidFill>
            </a:endParaRPr>
          </a:p>
        </p:txBody>
      </p:sp>
    </p:spTree>
    <p:extLst>
      <p:ext uri="{BB962C8B-B14F-4D97-AF65-F5344CB8AC3E}">
        <p14:creationId xmlns:p14="http://schemas.microsoft.com/office/powerpoint/2010/main" val="247849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2E5217F4-1385-E183-E511-5A90A68E3B32}"/>
              </a:ext>
            </a:extLst>
          </p:cNvPr>
          <p:cNvSpPr>
            <a:spLocks noGrp="1"/>
          </p:cNvSpPr>
          <p:nvPr>
            <p:ph type="title"/>
          </p:nvPr>
        </p:nvSpPr>
        <p:spPr>
          <a:xfrm>
            <a:off x="1047750" y="154409"/>
            <a:ext cx="7686675" cy="1055265"/>
          </a:xfrm>
        </p:spPr>
        <p:txBody>
          <a:bodyPr/>
          <a:lstStyle/>
          <a:p>
            <a:pPr algn="ctr"/>
            <a:r>
              <a:rPr lang="en-US" sz="2800" b="1" dirty="0">
                <a:latin typeface="+mj-lt"/>
              </a:rPr>
              <a:t>NEW DEVELOPMENTS - 3</a:t>
            </a:r>
            <a:r>
              <a:rPr lang="en-US" sz="2800" b="1" baseline="30000" dirty="0">
                <a:latin typeface="+mj-lt"/>
              </a:rPr>
              <a:t>rd</a:t>
            </a:r>
            <a:r>
              <a:rPr lang="en-US" sz="2800" b="1" dirty="0">
                <a:latin typeface="+mj-lt"/>
              </a:rPr>
              <a:t> harmonic system</a:t>
            </a:r>
            <a:br>
              <a:rPr lang="en-US" sz="2800" b="1" dirty="0">
                <a:latin typeface="+mj-lt"/>
              </a:rPr>
            </a:br>
            <a:endParaRPr lang="en-US" sz="2400" b="1" dirty="0">
              <a:latin typeface="+mj-lt"/>
            </a:endParaRPr>
          </a:p>
        </p:txBody>
      </p:sp>
      <p:sp>
        <p:nvSpPr>
          <p:cNvPr id="8" name="Content Placeholder 2">
            <a:extLst>
              <a:ext uri="{FF2B5EF4-FFF2-40B4-BE49-F238E27FC236}">
                <a16:creationId xmlns:a16="http://schemas.microsoft.com/office/drawing/2014/main" id="{16F8441B-DBC4-2AEE-A33A-9681A5D1F782}"/>
              </a:ext>
            </a:extLst>
          </p:cNvPr>
          <p:cNvSpPr txBox="1">
            <a:spLocks/>
          </p:cNvSpPr>
          <p:nvPr/>
        </p:nvSpPr>
        <p:spPr>
          <a:xfrm>
            <a:off x="287338" y="1768157"/>
            <a:ext cx="7886700" cy="2252540"/>
          </a:xfrm>
          <a:prstGeom prst="rect">
            <a:avLst/>
          </a:prstGeom>
          <a:noFill/>
        </p:spPr>
        <p:txBody>
          <a:bodyPr wrap="square">
            <a:spAutoFit/>
          </a:bodyPr>
          <a:lstStyle>
            <a:defPPr marR="0" lvl="0" algn="l" rtl="0">
              <a:lnSpc>
                <a:spcPct val="100000"/>
              </a:lnSpc>
              <a:spcBef>
                <a:spcPts val="0"/>
              </a:spcBef>
              <a:spcAft>
                <a:spcPts val="0"/>
              </a:spcAft>
            </a:defPPr>
            <a:lvl1pPr marL="342900" indent="-342900">
              <a:lnSpc>
                <a:spcPct val="114000"/>
              </a:lnSpc>
              <a:spcBef>
                <a:spcPts val="600"/>
              </a:spcBef>
              <a:buClr>
                <a:srgbClr val="152F4E"/>
              </a:buClr>
              <a:buFont typeface="Wingdings" panose="05000000000000000000" pitchFamily="2" charset="2"/>
              <a:buChar char="§"/>
              <a:defRPr>
                <a:latin typeface="Arial" panose="020B0604020202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Complete harmonic system installation foreseen for ALBA in 2026</a:t>
            </a:r>
          </a:p>
          <a:p>
            <a:endParaRPr lang="en-GB" dirty="0"/>
          </a:p>
          <a:p>
            <a:endParaRPr lang="en-GB" dirty="0"/>
          </a:p>
          <a:p>
            <a:endParaRPr lang="en-GB" dirty="0"/>
          </a:p>
          <a:p>
            <a:endParaRPr lang="en-GB" dirty="0"/>
          </a:p>
          <a:p>
            <a:endParaRPr lang="en-GB" dirty="0"/>
          </a:p>
          <a:p>
            <a:endParaRPr lang="en-GB" dirty="0"/>
          </a:p>
        </p:txBody>
      </p:sp>
      <p:sp>
        <p:nvSpPr>
          <p:cNvPr id="12" name="Content Placeholder 2">
            <a:extLst>
              <a:ext uri="{FF2B5EF4-FFF2-40B4-BE49-F238E27FC236}">
                <a16:creationId xmlns:a16="http://schemas.microsoft.com/office/drawing/2014/main" id="{A26E727C-1A72-1CE3-1D72-9CCAEB279329}"/>
              </a:ext>
            </a:extLst>
          </p:cNvPr>
          <p:cNvSpPr txBox="1">
            <a:spLocks/>
          </p:cNvSpPr>
          <p:nvPr/>
        </p:nvSpPr>
        <p:spPr>
          <a:xfrm>
            <a:off x="6065846" y="4956130"/>
            <a:ext cx="1192204" cy="37032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None/>
              <a:tabLst/>
              <a:defRPr/>
            </a:pPr>
            <a:r>
              <a:rPr kumimoji="0" lang="en-GB" sz="14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We are here</a:t>
            </a:r>
          </a:p>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14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endParaRPr>
          </a:p>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14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endParaRPr>
          </a:p>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14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endParaRPr>
          </a:p>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14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endParaRPr>
          </a:p>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14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endParaRPr>
          </a:p>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14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endParaRPr>
          </a:p>
        </p:txBody>
      </p:sp>
      <p:sp>
        <p:nvSpPr>
          <p:cNvPr id="13" name="Isosceles Triangle 12">
            <a:extLst>
              <a:ext uri="{FF2B5EF4-FFF2-40B4-BE49-F238E27FC236}">
                <a16:creationId xmlns:a16="http://schemas.microsoft.com/office/drawing/2014/main" id="{4BDC2131-8E75-9FC3-0020-CE9B3AE4AA15}"/>
              </a:ext>
            </a:extLst>
          </p:cNvPr>
          <p:cNvSpPr/>
          <p:nvPr/>
        </p:nvSpPr>
        <p:spPr>
          <a:xfrm>
            <a:off x="6468569" y="4760098"/>
            <a:ext cx="386758" cy="127595"/>
          </a:xfrm>
          <a:prstGeom prst="triangle">
            <a:avLst/>
          </a:prstGeom>
          <a:gradFill flip="none" rotWithShape="1">
            <a:gsLst>
              <a:gs pos="0">
                <a:srgbClr val="093D4F"/>
              </a:gs>
              <a:gs pos="100000">
                <a:srgbClr val="4BACC6">
                  <a:shade val="94000"/>
                  <a:satMod val="135000"/>
                </a:srgbClr>
              </a:gs>
            </a:gsLst>
            <a:lin ang="0" scaled="1"/>
            <a:tileRect/>
          </a:gradFill>
          <a:ln>
            <a:noFill/>
          </a:ln>
          <a:effectLst/>
          <a:scene3d>
            <a:camera prst="orthographicFront">
              <a:rot lat="0" lon="0" rev="0"/>
            </a:camera>
            <a:lightRig rig="threePt" dir="t">
              <a:rot lat="0" lon="0" rev="1200000"/>
            </a:lightRig>
          </a:scene3d>
          <a:sp3d/>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graphicFrame>
        <p:nvGraphicFramePr>
          <p:cNvPr id="17" name="Object 16">
            <a:extLst>
              <a:ext uri="{FF2B5EF4-FFF2-40B4-BE49-F238E27FC236}">
                <a16:creationId xmlns:a16="http://schemas.microsoft.com/office/drawing/2014/main" id="{97AB7924-709C-DB1B-29F8-60EA7C919CF6}"/>
              </a:ext>
            </a:extLst>
          </p:cNvPr>
          <p:cNvGraphicFramePr>
            <a:graphicFrameLocks noChangeAspect="1"/>
          </p:cNvGraphicFramePr>
          <p:nvPr/>
        </p:nvGraphicFramePr>
        <p:xfrm>
          <a:off x="720693" y="2360521"/>
          <a:ext cx="7712803" cy="2316253"/>
        </p:xfrm>
        <a:graphic>
          <a:graphicData uri="http://schemas.openxmlformats.org/presentationml/2006/ole">
            <mc:AlternateContent xmlns:mc="http://schemas.openxmlformats.org/markup-compatibility/2006">
              <mc:Choice xmlns:v="urn:schemas-microsoft-com:vml" Requires="v">
                <p:oleObj name="Worksheet" r:id="rId2" imgW="9134488" imgH="2743098" progId="Excel.Sheet.12">
                  <p:embed/>
                </p:oleObj>
              </mc:Choice>
              <mc:Fallback>
                <p:oleObj name="Worksheet" r:id="rId2" imgW="9134488" imgH="2743098" progId="Excel.Sheet.12">
                  <p:embed/>
                  <p:pic>
                    <p:nvPicPr>
                      <p:cNvPr id="17" name="Object 16">
                        <a:extLst>
                          <a:ext uri="{FF2B5EF4-FFF2-40B4-BE49-F238E27FC236}">
                            <a16:creationId xmlns:a16="http://schemas.microsoft.com/office/drawing/2014/main" id="{97AB7924-709C-DB1B-29F8-60EA7C919CF6}"/>
                          </a:ext>
                        </a:extLst>
                      </p:cNvPr>
                      <p:cNvPicPr/>
                      <p:nvPr/>
                    </p:nvPicPr>
                    <p:blipFill>
                      <a:blip r:embed="rId3"/>
                      <a:stretch>
                        <a:fillRect/>
                      </a:stretch>
                    </p:blipFill>
                    <p:spPr>
                      <a:xfrm>
                        <a:off x="720693" y="2360521"/>
                        <a:ext cx="7712803" cy="2316253"/>
                      </a:xfrm>
                      <a:prstGeom prst="rect">
                        <a:avLst/>
                      </a:prstGeom>
                    </p:spPr>
                  </p:pic>
                </p:oleObj>
              </mc:Fallback>
            </mc:AlternateContent>
          </a:graphicData>
        </a:graphic>
      </p:graphicFrame>
    </p:spTree>
    <p:extLst>
      <p:ext uri="{BB962C8B-B14F-4D97-AF65-F5344CB8AC3E}">
        <p14:creationId xmlns:p14="http://schemas.microsoft.com/office/powerpoint/2010/main" val="4577300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2E5217F4-1385-E183-E511-5A90A68E3B32}"/>
              </a:ext>
            </a:extLst>
          </p:cNvPr>
          <p:cNvSpPr>
            <a:spLocks noGrp="1"/>
          </p:cNvSpPr>
          <p:nvPr>
            <p:ph type="title"/>
          </p:nvPr>
        </p:nvSpPr>
        <p:spPr>
          <a:xfrm>
            <a:off x="1047750" y="154409"/>
            <a:ext cx="7686675" cy="985609"/>
          </a:xfrm>
        </p:spPr>
        <p:txBody>
          <a:bodyPr/>
          <a:lstStyle/>
          <a:p>
            <a:pPr algn="ctr"/>
            <a:r>
              <a:rPr lang="en-US" sz="2800" b="1" dirty="0">
                <a:latin typeface="+mj-lt"/>
              </a:rPr>
              <a:t>NEW DEVELOPMENTS – IC3 Conditioning Cavity </a:t>
            </a:r>
            <a:br>
              <a:rPr lang="en-US" sz="2800" b="1" dirty="0">
                <a:latin typeface="+mj-lt"/>
              </a:rPr>
            </a:br>
            <a:endParaRPr lang="en-US" sz="2400" b="1" dirty="0">
              <a:latin typeface="+mj-lt"/>
            </a:endParaRPr>
          </a:p>
        </p:txBody>
      </p:sp>
      <p:sp>
        <p:nvSpPr>
          <p:cNvPr id="12" name="Slide Number Placeholder 5">
            <a:extLst>
              <a:ext uri="{FF2B5EF4-FFF2-40B4-BE49-F238E27FC236}">
                <a16:creationId xmlns:a16="http://schemas.microsoft.com/office/drawing/2014/main" id="{D0E8DAEF-782D-A915-94E2-21DB3DE657BD}"/>
              </a:ext>
            </a:extLst>
          </p:cNvPr>
          <p:cNvSpPr txBox="1">
            <a:spLocks/>
          </p:cNvSpPr>
          <p:nvPr/>
        </p:nvSpPr>
        <p:spPr>
          <a:xfrm>
            <a:off x="8734425" y="5999955"/>
            <a:ext cx="627128" cy="273844"/>
          </a:xfrm>
          <a:prstGeom prst="rect">
            <a:avLst/>
          </a:prstGeom>
        </p:spPr>
        <p:txBody>
          <a:bodyPr vert="horz" lIns="91440" tIns="45720" rIns="91440" bIns="45720" rtlCol="0" anchor="ctr"/>
          <a:lstStyle>
            <a:defPPr>
              <a:defRPr lang="es-ES"/>
            </a:defPPr>
            <a:lvl1pPr marL="0" algn="r" defTabSz="914400" rtl="0" eaLnBrk="1" latinLnBrk="0" hangingPunct="1">
              <a:defRPr sz="105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9A3C1E9-1E17-4B2D-975E-2F80F7CB45F8}" type="slidenum">
              <a:rPr kumimoji="0" lang="es-ES" sz="105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s-ES" sz="105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3" name="Picture 2">
            <a:extLst>
              <a:ext uri="{FF2B5EF4-FFF2-40B4-BE49-F238E27FC236}">
                <a16:creationId xmlns:a16="http://schemas.microsoft.com/office/drawing/2014/main" id="{250F8A3B-5683-64B8-5954-E0A5D3260914}"/>
              </a:ext>
            </a:extLst>
          </p:cNvPr>
          <p:cNvPicPr>
            <a:picLocks noChangeAspect="1"/>
          </p:cNvPicPr>
          <p:nvPr/>
        </p:nvPicPr>
        <p:blipFill>
          <a:blip r:embed="rId2"/>
          <a:srcRect t="10741"/>
          <a:stretch/>
        </p:blipFill>
        <p:spPr>
          <a:xfrm>
            <a:off x="4962525" y="1250880"/>
            <a:ext cx="3631963" cy="2178120"/>
          </a:xfrm>
          <a:prstGeom prst="rect">
            <a:avLst/>
          </a:prstGeom>
        </p:spPr>
      </p:pic>
      <p:sp>
        <p:nvSpPr>
          <p:cNvPr id="4" name="Content Placeholder 2">
            <a:extLst>
              <a:ext uri="{FF2B5EF4-FFF2-40B4-BE49-F238E27FC236}">
                <a16:creationId xmlns:a16="http://schemas.microsoft.com/office/drawing/2014/main" id="{70F44199-BAA5-90A8-A31A-B1A064B47824}"/>
              </a:ext>
            </a:extLst>
          </p:cNvPr>
          <p:cNvSpPr txBox="1">
            <a:spLocks/>
          </p:cNvSpPr>
          <p:nvPr/>
        </p:nvSpPr>
        <p:spPr>
          <a:xfrm>
            <a:off x="287339" y="1250880"/>
            <a:ext cx="4284661" cy="433077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pPr marL="266700" indent="-266700">
              <a:lnSpc>
                <a:spcPct val="114000"/>
              </a:lnSpc>
              <a:spcBef>
                <a:spcPts val="1200"/>
              </a:spcBef>
              <a:buClr>
                <a:srgbClr val="152F4E"/>
              </a:buClr>
              <a:buFont typeface="Wingdings" panose="05000000000000000000" pitchFamily="2" charset="2"/>
              <a:buChar char="§"/>
            </a:pPr>
            <a:r>
              <a:rPr lang="en-GB" sz="1400" dirty="0">
                <a:solidFill>
                  <a:schemeClr val="tx1"/>
                </a:solidFill>
              </a:rPr>
              <a:t>IC3: Input Coupler Conditioning Cavity. Designed to </a:t>
            </a:r>
            <a:r>
              <a:rPr lang="en-GB" sz="1400" b="1" dirty="0">
                <a:solidFill>
                  <a:schemeClr val="tx1"/>
                </a:solidFill>
              </a:rPr>
              <a:t>condition 2 input couplers at the same time</a:t>
            </a:r>
            <a:r>
              <a:rPr lang="en-GB" sz="1400" dirty="0">
                <a:solidFill>
                  <a:schemeClr val="tx1"/>
                </a:solidFill>
              </a:rPr>
              <a:t>. This need was identified after several IC failed during these 13 years of operation</a:t>
            </a:r>
          </a:p>
          <a:p>
            <a:pPr marL="266700" indent="-266700">
              <a:lnSpc>
                <a:spcPct val="114000"/>
              </a:lnSpc>
              <a:spcBef>
                <a:spcPts val="1200"/>
              </a:spcBef>
              <a:buClr>
                <a:srgbClr val="152F4E"/>
              </a:buClr>
              <a:buFont typeface="Wingdings" panose="05000000000000000000" pitchFamily="2" charset="2"/>
              <a:buChar char="§"/>
            </a:pPr>
            <a:r>
              <a:rPr lang="en-GB" sz="1400" dirty="0">
                <a:solidFill>
                  <a:schemeClr val="tx1"/>
                </a:solidFill>
              </a:rPr>
              <a:t>Pillbox-like cavity with dual coupler ports</a:t>
            </a:r>
          </a:p>
          <a:p>
            <a:pPr marL="266700" indent="-266700">
              <a:lnSpc>
                <a:spcPct val="114000"/>
              </a:lnSpc>
              <a:spcBef>
                <a:spcPts val="1200"/>
              </a:spcBef>
              <a:buClr>
                <a:srgbClr val="152F4E"/>
              </a:buClr>
              <a:buFont typeface="Wingdings" panose="05000000000000000000" pitchFamily="2" charset="2"/>
              <a:buChar char="§"/>
            </a:pPr>
            <a:r>
              <a:rPr lang="en-GB" sz="1400" dirty="0">
                <a:solidFill>
                  <a:schemeClr val="tx1"/>
                </a:solidFill>
              </a:rPr>
              <a:t>Corners chamfered to maximize coupling (minimize losses)</a:t>
            </a:r>
          </a:p>
          <a:p>
            <a:pPr marL="266700" indent="-266700">
              <a:lnSpc>
                <a:spcPct val="114000"/>
              </a:lnSpc>
              <a:spcBef>
                <a:spcPts val="1200"/>
              </a:spcBef>
              <a:buClr>
                <a:srgbClr val="152F4E"/>
              </a:buClr>
              <a:buFont typeface="Wingdings" panose="05000000000000000000" pitchFamily="2" charset="2"/>
              <a:buChar char="§"/>
            </a:pPr>
            <a:r>
              <a:rPr lang="en-GB" sz="1400" dirty="0">
                <a:solidFill>
                  <a:schemeClr val="tx1"/>
                </a:solidFill>
              </a:rPr>
              <a:t>Maximum design power is </a:t>
            </a:r>
            <a:r>
              <a:rPr lang="en-GB" sz="1400" b="1" dirty="0">
                <a:solidFill>
                  <a:schemeClr val="tx1"/>
                </a:solidFill>
              </a:rPr>
              <a:t>160 kW CW</a:t>
            </a:r>
          </a:p>
          <a:p>
            <a:pPr marL="266700" indent="-266700">
              <a:lnSpc>
                <a:spcPct val="114000"/>
              </a:lnSpc>
              <a:spcBef>
                <a:spcPts val="1200"/>
              </a:spcBef>
              <a:buClr>
                <a:srgbClr val="152F4E"/>
              </a:buClr>
              <a:buFont typeface="Wingdings" panose="05000000000000000000" pitchFamily="2" charset="2"/>
              <a:buChar char="§"/>
            </a:pPr>
            <a:r>
              <a:rPr lang="en-GB" sz="1400" dirty="0">
                <a:solidFill>
                  <a:schemeClr val="tx1"/>
                </a:solidFill>
              </a:rPr>
              <a:t>Manufactured by AWGE</a:t>
            </a:r>
          </a:p>
          <a:p>
            <a:pPr marL="266700" indent="-266700">
              <a:lnSpc>
                <a:spcPct val="114000"/>
              </a:lnSpc>
              <a:spcBef>
                <a:spcPts val="1200"/>
              </a:spcBef>
              <a:buClr>
                <a:srgbClr val="152F4E"/>
              </a:buClr>
              <a:buFont typeface="Wingdings" panose="05000000000000000000" pitchFamily="2" charset="2"/>
              <a:buChar char="§"/>
            </a:pPr>
            <a:r>
              <a:rPr lang="en-GB" sz="1400" dirty="0">
                <a:solidFill>
                  <a:schemeClr val="tx1"/>
                </a:solidFill>
              </a:rPr>
              <a:t>Manufactured in stainless steel with a </a:t>
            </a:r>
            <a:r>
              <a:rPr lang="en-GB" sz="1400" b="1" dirty="0">
                <a:solidFill>
                  <a:schemeClr val="tx1"/>
                </a:solidFill>
              </a:rPr>
              <a:t>copper layer</a:t>
            </a:r>
            <a:r>
              <a:rPr lang="en-GB" sz="1400" dirty="0">
                <a:solidFill>
                  <a:schemeClr val="tx1"/>
                </a:solidFill>
              </a:rPr>
              <a:t> grown by electrodeposition (cost ½ or even 1/3 than traditional manufacturing)</a:t>
            </a:r>
          </a:p>
          <a:p>
            <a:pPr>
              <a:spcBef>
                <a:spcPts val="1200"/>
              </a:spcBef>
              <a:buClr>
                <a:srgbClr val="152F4E"/>
              </a:buClr>
            </a:pPr>
            <a:endParaRPr lang="en-GB" sz="1000" dirty="0">
              <a:solidFill>
                <a:schemeClr val="tx1"/>
              </a:solidFill>
            </a:endParaRPr>
          </a:p>
        </p:txBody>
      </p:sp>
      <p:pic>
        <p:nvPicPr>
          <p:cNvPr id="7" name="Imagen 6">
            <a:extLst>
              <a:ext uri="{FF2B5EF4-FFF2-40B4-BE49-F238E27FC236}">
                <a16:creationId xmlns:a16="http://schemas.microsoft.com/office/drawing/2014/main" id="{67174242-39F2-220F-6F71-F5C2E8FD723A}"/>
              </a:ext>
            </a:extLst>
          </p:cNvPr>
          <p:cNvPicPr>
            <a:picLocks noChangeAspect="1"/>
          </p:cNvPicPr>
          <p:nvPr/>
        </p:nvPicPr>
        <p:blipFill>
          <a:blip r:embed="rId3"/>
          <a:stretch>
            <a:fillRect/>
          </a:stretch>
        </p:blipFill>
        <p:spPr>
          <a:xfrm>
            <a:off x="4962525" y="3799105"/>
            <a:ext cx="3631963" cy="1958583"/>
          </a:xfrm>
          <a:prstGeom prst="rect">
            <a:avLst/>
          </a:prstGeom>
        </p:spPr>
      </p:pic>
      <p:sp>
        <p:nvSpPr>
          <p:cNvPr id="2" name="TextBox 1">
            <a:extLst>
              <a:ext uri="{FF2B5EF4-FFF2-40B4-BE49-F238E27FC236}">
                <a16:creationId xmlns:a16="http://schemas.microsoft.com/office/drawing/2014/main" id="{24113FE0-9389-A0E2-B6D4-C5E425F570F9}"/>
              </a:ext>
            </a:extLst>
          </p:cNvPr>
          <p:cNvSpPr txBox="1"/>
          <p:nvPr/>
        </p:nvSpPr>
        <p:spPr>
          <a:xfrm>
            <a:off x="5389342" y="5890656"/>
            <a:ext cx="2778325" cy="246221"/>
          </a:xfrm>
          <a:prstGeom prst="rect">
            <a:avLst/>
          </a:prstGeom>
          <a:noFill/>
        </p:spPr>
        <p:txBody>
          <a:bodyPr wrap="none" rtlCol="0">
            <a:spAutoFit/>
          </a:bodyPr>
          <a:lstStyle/>
          <a:p>
            <a:r>
              <a:rPr lang="en-US" sz="1000" b="1" dirty="0"/>
              <a:t>Simulation of RF power entering the cavity</a:t>
            </a:r>
          </a:p>
        </p:txBody>
      </p:sp>
      <p:sp>
        <p:nvSpPr>
          <p:cNvPr id="5" name="TextBox 4">
            <a:extLst>
              <a:ext uri="{FF2B5EF4-FFF2-40B4-BE49-F238E27FC236}">
                <a16:creationId xmlns:a16="http://schemas.microsoft.com/office/drawing/2014/main" id="{7AF6AFF9-02F6-053C-DF68-08397253A61F}"/>
              </a:ext>
            </a:extLst>
          </p:cNvPr>
          <p:cNvSpPr txBox="1"/>
          <p:nvPr/>
        </p:nvSpPr>
        <p:spPr>
          <a:xfrm>
            <a:off x="5714753" y="3481917"/>
            <a:ext cx="2127505" cy="246221"/>
          </a:xfrm>
          <a:prstGeom prst="rect">
            <a:avLst/>
          </a:prstGeom>
          <a:noFill/>
        </p:spPr>
        <p:txBody>
          <a:bodyPr wrap="none" rtlCol="0">
            <a:spAutoFit/>
          </a:bodyPr>
          <a:lstStyle/>
          <a:p>
            <a:r>
              <a:rPr lang="en-US" sz="1000" b="1" dirty="0"/>
              <a:t>IC3 cavity being tested for leaks</a:t>
            </a:r>
          </a:p>
        </p:txBody>
      </p:sp>
    </p:spTree>
    <p:extLst>
      <p:ext uri="{BB962C8B-B14F-4D97-AF65-F5344CB8AC3E}">
        <p14:creationId xmlns:p14="http://schemas.microsoft.com/office/powerpoint/2010/main" val="7356340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31079F9-80FE-F1C5-B79E-E0308A3D7DFC}"/>
              </a:ext>
            </a:extLst>
          </p:cNvPr>
          <p:cNvSpPr txBox="1"/>
          <p:nvPr/>
        </p:nvSpPr>
        <p:spPr>
          <a:xfrm>
            <a:off x="575556" y="1924740"/>
            <a:ext cx="7992888" cy="1915268"/>
          </a:xfrm>
          <a:prstGeom prst="rect">
            <a:avLst/>
          </a:prstGeom>
          <a:noFill/>
        </p:spPr>
        <p:txBody>
          <a:bodyPr wrap="square" rtlCol="0">
            <a:spAutoFit/>
          </a:bodyPr>
          <a:lstStyle/>
          <a:p>
            <a:pPr marL="342900" indent="-342900">
              <a:lnSpc>
                <a:spcPct val="114000"/>
              </a:lnSpc>
              <a:spcBef>
                <a:spcPts val="1200"/>
              </a:spcBef>
              <a:buClr>
                <a:srgbClr val="152F4E"/>
              </a:buClr>
              <a:buFont typeface="Wingdings" panose="05000000000000000000" pitchFamily="2" charset="2"/>
              <a:buChar char="§"/>
            </a:pPr>
            <a:r>
              <a:rPr lang="en-US" b="1" dirty="0">
                <a:latin typeface="Arial" panose="020B0604020202020204" pitchFamily="34" charset="0"/>
                <a:cs typeface="Arial" panose="020B0604020202020204" pitchFamily="34" charset="0"/>
              </a:rPr>
              <a:t>Introduction:</a:t>
            </a:r>
            <a:r>
              <a:rPr lang="en-US" dirty="0">
                <a:latin typeface="Arial" panose="020B0604020202020204" pitchFamily="34" charset="0"/>
                <a:cs typeface="Arial" panose="020B0604020202020204" pitchFamily="34" charset="0"/>
              </a:rPr>
              <a:t> ALBA Light Source</a:t>
            </a:r>
          </a:p>
          <a:p>
            <a:pPr marL="342900" indent="-342900">
              <a:lnSpc>
                <a:spcPct val="114000"/>
              </a:lnSpc>
              <a:spcBef>
                <a:spcPts val="1200"/>
              </a:spcBef>
              <a:buClr>
                <a:srgbClr val="152F4E"/>
              </a:buClr>
              <a:buFont typeface="Wingdings" panose="05000000000000000000" pitchFamily="2" charset="2"/>
              <a:buChar char="§"/>
            </a:pPr>
            <a:r>
              <a:rPr lang="en-US" b="1" dirty="0">
                <a:latin typeface="Arial" panose="020B0604020202020204" pitchFamily="34" charset="0"/>
                <a:cs typeface="Arial" panose="020B0604020202020204" pitchFamily="34" charset="0"/>
              </a:rPr>
              <a:t>Operation:</a:t>
            </a:r>
            <a:r>
              <a:rPr lang="en-US" dirty="0">
                <a:latin typeface="Arial" panose="020B0604020202020204" pitchFamily="34" charset="0"/>
                <a:cs typeface="Arial" panose="020B0604020202020204" pitchFamily="34" charset="0"/>
              </a:rPr>
              <a:t> Statistics and issues</a:t>
            </a:r>
          </a:p>
          <a:p>
            <a:pPr marL="342900" indent="-342900">
              <a:lnSpc>
                <a:spcPct val="114000"/>
              </a:lnSpc>
              <a:spcBef>
                <a:spcPts val="1200"/>
              </a:spcBef>
              <a:buClr>
                <a:srgbClr val="152F4E"/>
              </a:buClr>
              <a:buFont typeface="Wingdings" panose="05000000000000000000" pitchFamily="2" charset="2"/>
              <a:buChar char="§"/>
            </a:pPr>
            <a:r>
              <a:rPr lang="en-US" b="1" dirty="0">
                <a:latin typeface="Arial" panose="020B0604020202020204" pitchFamily="34" charset="0"/>
                <a:cs typeface="Arial" panose="020B0604020202020204" pitchFamily="34" charset="0"/>
              </a:rPr>
              <a:t>New Developments:</a:t>
            </a:r>
            <a:r>
              <a:rPr lang="en-US" dirty="0">
                <a:latin typeface="Arial" panose="020B0604020202020204" pitchFamily="34" charset="0"/>
                <a:cs typeface="Arial" panose="020B0604020202020204" pitchFamily="34" charset="0"/>
              </a:rPr>
              <a:t> 3</a:t>
            </a:r>
            <a:r>
              <a:rPr lang="en-US" baseline="30000" dirty="0">
                <a:latin typeface="Arial" panose="020B0604020202020204" pitchFamily="34" charset="0"/>
                <a:cs typeface="Arial" panose="020B0604020202020204" pitchFamily="34" charset="0"/>
              </a:rPr>
              <a:t>rd</a:t>
            </a:r>
            <a:r>
              <a:rPr lang="en-US" dirty="0">
                <a:latin typeface="Arial" panose="020B0604020202020204" pitchFamily="34" charset="0"/>
                <a:cs typeface="Arial" panose="020B0604020202020204" pitchFamily="34" charset="0"/>
              </a:rPr>
              <a:t> HC, 1.5 GHz SSPA, DLLRF, IC3, arc detectors, DRFF</a:t>
            </a:r>
          </a:p>
          <a:p>
            <a:pPr marL="342900" indent="-342900">
              <a:lnSpc>
                <a:spcPct val="114000"/>
              </a:lnSpc>
              <a:spcBef>
                <a:spcPts val="1200"/>
              </a:spcBef>
              <a:buClr>
                <a:srgbClr val="152F4E"/>
              </a:buClr>
              <a:buFont typeface="Wingdings" panose="05000000000000000000" pitchFamily="2" charset="2"/>
              <a:buChar char="§"/>
            </a:pPr>
            <a:r>
              <a:rPr lang="en-US" b="1" dirty="0">
                <a:latin typeface="Arial" panose="020B0604020202020204" pitchFamily="34" charset="0"/>
                <a:cs typeface="Arial" panose="020B0604020202020204" pitchFamily="34" charset="0"/>
              </a:rPr>
              <a:t>ALBA II upgrade:</a:t>
            </a:r>
            <a:r>
              <a:rPr lang="en-US" dirty="0">
                <a:latin typeface="Arial" panose="020B0604020202020204" pitchFamily="34" charset="0"/>
                <a:cs typeface="Arial" panose="020B0604020202020204" pitchFamily="34" charset="0"/>
              </a:rPr>
              <a:t> General overview, stability studies, TBL, trip compensation system</a:t>
            </a:r>
          </a:p>
          <a:p>
            <a:pPr marL="342900" indent="-342900">
              <a:lnSpc>
                <a:spcPct val="114000"/>
              </a:lnSpc>
              <a:spcBef>
                <a:spcPts val="1200"/>
              </a:spcBef>
              <a:buClr>
                <a:srgbClr val="152F4E"/>
              </a:buClr>
              <a:buFont typeface="Wingdings" panose="05000000000000000000" pitchFamily="2" charset="2"/>
              <a:buChar char="§"/>
            </a:pPr>
            <a:r>
              <a:rPr lang="en-US" b="1" dirty="0">
                <a:latin typeface="Arial" panose="020B0604020202020204" pitchFamily="34" charset="0"/>
                <a:cs typeface="Arial" panose="020B0604020202020204" pitchFamily="34" charset="0"/>
              </a:rPr>
              <a:t>Summary</a:t>
            </a:r>
          </a:p>
        </p:txBody>
      </p:sp>
      <p:sp>
        <p:nvSpPr>
          <p:cNvPr id="11" name="Title 1">
            <a:extLst>
              <a:ext uri="{FF2B5EF4-FFF2-40B4-BE49-F238E27FC236}">
                <a16:creationId xmlns:a16="http://schemas.microsoft.com/office/drawing/2014/main" id="{2E5217F4-1385-E183-E511-5A90A68E3B32}"/>
              </a:ext>
            </a:extLst>
          </p:cNvPr>
          <p:cNvSpPr>
            <a:spLocks noGrp="1"/>
          </p:cNvSpPr>
          <p:nvPr>
            <p:ph type="title"/>
          </p:nvPr>
        </p:nvSpPr>
        <p:spPr>
          <a:xfrm>
            <a:off x="1079322" y="154410"/>
            <a:ext cx="7320143" cy="655216"/>
          </a:xfrm>
        </p:spPr>
        <p:txBody>
          <a:bodyPr/>
          <a:lstStyle/>
          <a:p>
            <a:pPr algn="ctr"/>
            <a:r>
              <a:rPr lang="en-US" sz="2800" b="1" dirty="0">
                <a:latin typeface="+mj-lt"/>
              </a:rPr>
              <a:t>OUTLINE</a:t>
            </a:r>
            <a:endParaRPr lang="en-US" sz="2400" b="1" dirty="0">
              <a:latin typeface="+mj-lt"/>
            </a:endParaRPr>
          </a:p>
        </p:txBody>
      </p:sp>
    </p:spTree>
    <p:extLst>
      <p:ext uri="{BB962C8B-B14F-4D97-AF65-F5344CB8AC3E}">
        <p14:creationId xmlns:p14="http://schemas.microsoft.com/office/powerpoint/2010/main" val="29291330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2E5217F4-1385-E183-E511-5A90A68E3B32}"/>
              </a:ext>
            </a:extLst>
          </p:cNvPr>
          <p:cNvSpPr>
            <a:spLocks noGrp="1"/>
          </p:cNvSpPr>
          <p:nvPr>
            <p:ph type="title"/>
          </p:nvPr>
        </p:nvSpPr>
        <p:spPr>
          <a:xfrm>
            <a:off x="1047750" y="154410"/>
            <a:ext cx="7686675" cy="655216"/>
          </a:xfrm>
        </p:spPr>
        <p:txBody>
          <a:bodyPr/>
          <a:lstStyle/>
          <a:p>
            <a:pPr algn="ctr"/>
            <a:r>
              <a:rPr lang="en-US" sz="2800" b="1" dirty="0">
                <a:latin typeface="+mj-lt"/>
              </a:rPr>
              <a:t>NEW DEVELOPMENTS- Arc Detectors</a:t>
            </a:r>
            <a:br>
              <a:rPr lang="en-US" sz="2800" b="1" dirty="0">
                <a:latin typeface="+mj-lt"/>
              </a:rPr>
            </a:br>
            <a:endParaRPr lang="en-US" sz="2400" b="1" dirty="0">
              <a:latin typeface="+mj-lt"/>
            </a:endParaRPr>
          </a:p>
        </p:txBody>
      </p:sp>
      <p:sp>
        <p:nvSpPr>
          <p:cNvPr id="3" name="Content Placeholder 2">
            <a:extLst>
              <a:ext uri="{FF2B5EF4-FFF2-40B4-BE49-F238E27FC236}">
                <a16:creationId xmlns:a16="http://schemas.microsoft.com/office/drawing/2014/main" id="{FC717441-6D26-980C-F6FE-9B3A1799013F}"/>
              </a:ext>
            </a:extLst>
          </p:cNvPr>
          <p:cNvSpPr txBox="1">
            <a:spLocks/>
          </p:cNvSpPr>
          <p:nvPr/>
        </p:nvSpPr>
        <p:spPr>
          <a:xfrm>
            <a:off x="296863" y="1171235"/>
            <a:ext cx="4618037" cy="5016117"/>
          </a:xfrm>
          <a:prstGeom prst="rect">
            <a:avLst/>
          </a:prstGeom>
          <a:noFill/>
        </p:spPr>
        <p:txBody>
          <a:bodyPr wrap="square" rtlCol="0">
            <a:spAutoFit/>
          </a:bodyPr>
          <a:lstStyle>
            <a:defPPr marR="0" lvl="0" algn="l" rtl="0">
              <a:lnSpc>
                <a:spcPct val="100000"/>
              </a:lnSpc>
              <a:spcBef>
                <a:spcPts val="0"/>
              </a:spcBef>
              <a:spcAft>
                <a:spcPts val="0"/>
              </a:spcAft>
            </a:defPPr>
            <a:lvl1pPr marL="342900" indent="-342900">
              <a:lnSpc>
                <a:spcPct val="114000"/>
              </a:lnSpc>
              <a:spcBef>
                <a:spcPts val="1200"/>
              </a:spcBef>
              <a:buClr>
                <a:srgbClr val="152F4E"/>
              </a:buClr>
              <a:buFont typeface="Wingdings" panose="05000000000000000000" pitchFamily="2" charset="2"/>
              <a:buChar char="§"/>
              <a:defRPr b="1">
                <a:latin typeface="Arial" panose="020B0604020202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b="0" dirty="0"/>
              <a:t>In ALBA, we got around </a:t>
            </a:r>
            <a:r>
              <a:rPr lang="en-GB" dirty="0"/>
              <a:t>4-7 arcs </a:t>
            </a:r>
            <a:r>
              <a:rPr lang="en-GB" b="0" dirty="0"/>
              <a:t>per month</a:t>
            </a:r>
          </a:p>
          <a:p>
            <a:r>
              <a:rPr lang="en-GB" b="0" dirty="0"/>
              <a:t>It was discovered that around </a:t>
            </a:r>
            <a:r>
              <a:rPr lang="en-GB" dirty="0"/>
              <a:t>90% of them </a:t>
            </a:r>
            <a:r>
              <a:rPr lang="en-GB" b="0" dirty="0"/>
              <a:t>were </a:t>
            </a:r>
            <a:r>
              <a:rPr lang="en-GB" dirty="0"/>
              <a:t>fake</a:t>
            </a:r>
            <a:r>
              <a:rPr lang="en-GB" b="0" dirty="0"/>
              <a:t> arcs, caused by scintillation, electrical noise, etc.</a:t>
            </a:r>
          </a:p>
          <a:p>
            <a:r>
              <a:rPr lang="en-GB" b="0" dirty="0"/>
              <a:t>In order to filter out the fake ones, a </a:t>
            </a:r>
            <a:r>
              <a:rPr lang="en-GB" dirty="0"/>
              <a:t>new arc detector system, </a:t>
            </a:r>
            <a:r>
              <a:rPr lang="en-GB" b="0" dirty="0"/>
              <a:t>designed by </a:t>
            </a:r>
            <a:r>
              <a:rPr lang="en-GB" dirty="0"/>
              <a:t>CERN, </a:t>
            </a:r>
            <a:r>
              <a:rPr lang="en-GB" b="0" dirty="0"/>
              <a:t>was acquired from MicroStep-MIS, which has 4 photodiodes and an algorithm to differentiate fake from real arcs. It has also been used in the ESRF, with positive results</a:t>
            </a:r>
          </a:p>
          <a:p>
            <a:r>
              <a:rPr lang="en-GB" b="0" dirty="0"/>
              <a:t>Installed in one plant as a test. </a:t>
            </a:r>
            <a:r>
              <a:rPr lang="en-GB" dirty="0"/>
              <a:t>No more arcing in waveguide components</a:t>
            </a:r>
          </a:p>
          <a:p>
            <a:r>
              <a:rPr lang="en-GB" b="0" dirty="0"/>
              <a:t>Arcs still present in the cavity at voltage above 500 kV when there is beam, so we believe they are real</a:t>
            </a:r>
          </a:p>
          <a:p>
            <a:r>
              <a:rPr lang="en-GB" b="0" dirty="0"/>
              <a:t>Fake arcs detected when the beam is lost, in all the detectors placed inside the tunnel, but in this case it does not matter since the beam is already lost</a:t>
            </a:r>
            <a:endParaRPr lang="en-GB" dirty="0"/>
          </a:p>
        </p:txBody>
      </p:sp>
      <p:pic>
        <p:nvPicPr>
          <p:cNvPr id="4" name="Picture 3">
            <a:extLst>
              <a:ext uri="{FF2B5EF4-FFF2-40B4-BE49-F238E27FC236}">
                <a16:creationId xmlns:a16="http://schemas.microsoft.com/office/drawing/2014/main" id="{FE880C6C-A1B3-611C-871E-AB66304086BA}"/>
              </a:ext>
            </a:extLst>
          </p:cNvPr>
          <p:cNvPicPr>
            <a:picLocks noChangeAspect="1"/>
          </p:cNvPicPr>
          <p:nvPr/>
        </p:nvPicPr>
        <p:blipFill>
          <a:blip r:embed="rId2"/>
          <a:stretch>
            <a:fillRect/>
          </a:stretch>
        </p:blipFill>
        <p:spPr>
          <a:xfrm>
            <a:off x="5657850" y="1101274"/>
            <a:ext cx="2798763" cy="2099072"/>
          </a:xfrm>
          <a:prstGeom prst="rect">
            <a:avLst/>
          </a:prstGeom>
        </p:spPr>
      </p:pic>
      <p:pic>
        <p:nvPicPr>
          <p:cNvPr id="6" name="Picture 5" descr="A metal piece with a hole in it&#10;&#10;AI-generated content may be incorrect.">
            <a:extLst>
              <a:ext uri="{FF2B5EF4-FFF2-40B4-BE49-F238E27FC236}">
                <a16:creationId xmlns:a16="http://schemas.microsoft.com/office/drawing/2014/main" id="{314B46E9-5EC6-00B0-91BB-4B8E3C4B211F}"/>
              </a:ext>
            </a:extLst>
          </p:cNvPr>
          <p:cNvPicPr>
            <a:picLocks noChangeAspect="1"/>
          </p:cNvPicPr>
          <p:nvPr/>
        </p:nvPicPr>
        <p:blipFill>
          <a:blip r:embed="rId3"/>
          <a:srcRect t="21462" b="22067"/>
          <a:stretch/>
        </p:blipFill>
        <p:spPr>
          <a:xfrm>
            <a:off x="5657850" y="3714751"/>
            <a:ext cx="2798763" cy="2099072"/>
          </a:xfrm>
          <a:prstGeom prst="rect">
            <a:avLst/>
          </a:prstGeom>
        </p:spPr>
      </p:pic>
      <p:sp>
        <p:nvSpPr>
          <p:cNvPr id="8" name="TextBox 7">
            <a:extLst>
              <a:ext uri="{FF2B5EF4-FFF2-40B4-BE49-F238E27FC236}">
                <a16:creationId xmlns:a16="http://schemas.microsoft.com/office/drawing/2014/main" id="{3B156E2B-4099-5687-27E0-685A8371D786}"/>
              </a:ext>
            </a:extLst>
          </p:cNvPr>
          <p:cNvSpPr txBox="1"/>
          <p:nvPr/>
        </p:nvSpPr>
        <p:spPr>
          <a:xfrm>
            <a:off x="5657850" y="3223069"/>
            <a:ext cx="2928193" cy="400110"/>
          </a:xfrm>
          <a:prstGeom prst="rect">
            <a:avLst/>
          </a:prstGeom>
          <a:noFill/>
        </p:spPr>
        <p:txBody>
          <a:bodyPr wrap="square" rtlCol="0">
            <a:spAutoFit/>
          </a:bodyPr>
          <a:lstStyle/>
          <a:p>
            <a:pPr algn="ctr"/>
            <a:r>
              <a:rPr lang="en-US" sz="1000" b="1" dirty="0"/>
              <a:t>Main components of the new arc detector system</a:t>
            </a:r>
          </a:p>
        </p:txBody>
      </p:sp>
      <p:sp>
        <p:nvSpPr>
          <p:cNvPr id="9" name="TextBox 8">
            <a:extLst>
              <a:ext uri="{FF2B5EF4-FFF2-40B4-BE49-F238E27FC236}">
                <a16:creationId xmlns:a16="http://schemas.microsoft.com/office/drawing/2014/main" id="{5CD67DE3-719D-8765-CB2C-EFE8FF798A24}"/>
              </a:ext>
            </a:extLst>
          </p:cNvPr>
          <p:cNvSpPr txBox="1"/>
          <p:nvPr/>
        </p:nvSpPr>
        <p:spPr>
          <a:xfrm>
            <a:off x="5593134" y="5873690"/>
            <a:ext cx="2928193" cy="400110"/>
          </a:xfrm>
          <a:prstGeom prst="rect">
            <a:avLst/>
          </a:prstGeom>
          <a:noFill/>
        </p:spPr>
        <p:txBody>
          <a:bodyPr wrap="square" rtlCol="0">
            <a:spAutoFit/>
          </a:bodyPr>
          <a:lstStyle/>
          <a:p>
            <a:pPr algn="ctr"/>
            <a:r>
              <a:rPr lang="en-US" sz="1000" b="1" dirty="0"/>
              <a:t>Hole in the circulator drilled to install the new arc detector</a:t>
            </a:r>
          </a:p>
        </p:txBody>
      </p:sp>
    </p:spTree>
    <p:extLst>
      <p:ext uri="{BB962C8B-B14F-4D97-AF65-F5344CB8AC3E}">
        <p14:creationId xmlns:p14="http://schemas.microsoft.com/office/powerpoint/2010/main" val="38769368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2E5217F4-1385-E183-E511-5A90A68E3B32}"/>
              </a:ext>
            </a:extLst>
          </p:cNvPr>
          <p:cNvSpPr>
            <a:spLocks noGrp="1"/>
          </p:cNvSpPr>
          <p:nvPr>
            <p:ph type="title"/>
          </p:nvPr>
        </p:nvSpPr>
        <p:spPr>
          <a:xfrm>
            <a:off x="1047750" y="154410"/>
            <a:ext cx="7686675" cy="655216"/>
          </a:xfrm>
        </p:spPr>
        <p:txBody>
          <a:bodyPr/>
          <a:lstStyle/>
          <a:p>
            <a:pPr algn="ctr"/>
            <a:r>
              <a:rPr lang="en-US" sz="2800" b="1" dirty="0">
                <a:latin typeface="+mj-lt"/>
              </a:rPr>
              <a:t>NEW DEVELOPMENTS - DRFF</a:t>
            </a:r>
            <a:br>
              <a:rPr lang="en-US" sz="2800" b="1" dirty="0">
                <a:latin typeface="+mj-lt"/>
              </a:rPr>
            </a:br>
            <a:endParaRPr lang="en-US" sz="2400" b="1" dirty="0">
              <a:latin typeface="+mj-lt"/>
            </a:endParaRPr>
          </a:p>
        </p:txBody>
      </p:sp>
      <p:sp>
        <p:nvSpPr>
          <p:cNvPr id="15" name="TextBox 14">
            <a:extLst>
              <a:ext uri="{FF2B5EF4-FFF2-40B4-BE49-F238E27FC236}">
                <a16:creationId xmlns:a16="http://schemas.microsoft.com/office/drawing/2014/main" id="{8B4A6C67-CB3F-9576-508E-D5A822E7C30F}"/>
              </a:ext>
            </a:extLst>
          </p:cNvPr>
          <p:cNvSpPr txBox="1"/>
          <p:nvPr/>
        </p:nvSpPr>
        <p:spPr>
          <a:xfrm>
            <a:off x="307746" y="1105537"/>
            <a:ext cx="8569326" cy="2267287"/>
          </a:xfrm>
          <a:prstGeom prst="rect">
            <a:avLst/>
          </a:prstGeom>
          <a:noFill/>
        </p:spPr>
        <p:txBody>
          <a:bodyPr wrap="square">
            <a:spAutoFit/>
          </a:bodyPr>
          <a:lstStyle/>
          <a:p>
            <a:pPr marL="342900" indent="-342900">
              <a:lnSpc>
                <a:spcPct val="114000"/>
              </a:lnSpc>
              <a:spcBef>
                <a:spcPts val="600"/>
              </a:spcBef>
              <a:buClr>
                <a:srgbClr val="152F4E"/>
              </a:buClr>
              <a:buFont typeface="Wingdings" panose="05000000000000000000" pitchFamily="2" charset="2"/>
              <a:buChar char="§"/>
            </a:pPr>
            <a:r>
              <a:rPr lang="en-US" dirty="0">
                <a:latin typeface="Arial" panose="020B0604020202020204" pitchFamily="34" charset="0"/>
                <a:cs typeface="Arial" panose="020B0604020202020204" pitchFamily="34" charset="0"/>
              </a:rPr>
              <a:t>We are studying the use of a </a:t>
            </a:r>
            <a:r>
              <a:rPr lang="en-US" b="1" dirty="0">
                <a:latin typeface="Arial" panose="020B0604020202020204" pitchFamily="34" charset="0"/>
                <a:cs typeface="Arial" panose="020B0604020202020204" pitchFamily="34" charset="0"/>
              </a:rPr>
              <a:t>Direct RF Feedback (DRFF) </a:t>
            </a:r>
            <a:r>
              <a:rPr lang="en-US" dirty="0">
                <a:latin typeface="Arial" panose="020B0604020202020204" pitchFamily="34" charset="0"/>
                <a:cs typeface="Arial" panose="020B0604020202020204" pitchFamily="34" charset="0"/>
              </a:rPr>
              <a:t>to improve the bunch lengthening performance of the harmonic system in ALBA II, by virtually lowering the R/Q ratio and then </a:t>
            </a:r>
            <a:r>
              <a:rPr lang="en-US" b="1" dirty="0">
                <a:latin typeface="Arial" panose="020B0604020202020204" pitchFamily="34" charset="0"/>
                <a:cs typeface="Arial" panose="020B0604020202020204" pitchFamily="34" charset="0"/>
              </a:rPr>
              <a:t>mitigate</a:t>
            </a:r>
            <a:r>
              <a:rPr lang="en-US" dirty="0">
                <a:latin typeface="Arial" panose="020B0604020202020204" pitchFamily="34" charset="0"/>
                <a:cs typeface="Arial" panose="020B0604020202020204" pitchFamily="34" charset="0"/>
              </a:rPr>
              <a:t> the Periodic Transient Beam Loading (</a:t>
            </a:r>
            <a:r>
              <a:rPr lang="en-US" b="1" dirty="0">
                <a:latin typeface="Arial" panose="020B0604020202020204" pitchFamily="34" charset="0"/>
                <a:cs typeface="Arial" panose="020B0604020202020204" pitchFamily="34" charset="0"/>
              </a:rPr>
              <a:t>PTBL</a:t>
            </a:r>
            <a:r>
              <a:rPr lang="en-US" dirty="0">
                <a:latin typeface="Arial" panose="020B0604020202020204" pitchFamily="34" charset="0"/>
                <a:cs typeface="Arial" panose="020B0604020202020204" pitchFamily="34" charset="0"/>
              </a:rPr>
              <a:t>) instability</a:t>
            </a:r>
          </a:p>
          <a:p>
            <a:pPr marL="342900" indent="-342900">
              <a:lnSpc>
                <a:spcPct val="114000"/>
              </a:lnSpc>
              <a:spcBef>
                <a:spcPts val="600"/>
              </a:spcBef>
              <a:buClr>
                <a:srgbClr val="152F4E"/>
              </a:buClr>
              <a:buFont typeface="Wingdings" panose="05000000000000000000" pitchFamily="2" charset="2"/>
              <a:buChar char="§"/>
            </a:pPr>
            <a:r>
              <a:rPr lang="en-US" dirty="0">
                <a:latin typeface="Arial" panose="020B0604020202020204" pitchFamily="34" charset="0"/>
                <a:cs typeface="Arial" panose="020B0604020202020204" pitchFamily="34" charset="0"/>
              </a:rPr>
              <a:t>We have already </a:t>
            </a:r>
            <a:r>
              <a:rPr lang="en-US" b="1" dirty="0">
                <a:latin typeface="Arial" panose="020B0604020202020204" pitchFamily="34" charset="0"/>
                <a:cs typeface="Arial" panose="020B0604020202020204" pitchFamily="34" charset="0"/>
              </a:rPr>
              <a:t>implemented and tested </a:t>
            </a:r>
            <a:r>
              <a:rPr lang="en-US" dirty="0">
                <a:latin typeface="Arial" panose="020B0604020202020204" pitchFamily="34" charset="0"/>
                <a:cs typeface="Arial" panose="020B0604020202020204" pitchFamily="34" charset="0"/>
              </a:rPr>
              <a:t>a digital DRFF in the main cavities achieving virtual R/Q reductions </a:t>
            </a:r>
            <a:r>
              <a:rPr lang="es-ES" dirty="0">
                <a:latin typeface="Arial" panose="020B0604020202020204" pitchFamily="34" charset="0"/>
                <a:cs typeface="Arial" panose="020B0604020202020204" pitchFamily="34" charset="0"/>
              </a:rPr>
              <a:t>[1]</a:t>
            </a:r>
            <a:endParaRPr lang="en-US" dirty="0">
              <a:latin typeface="Arial" panose="020B0604020202020204" pitchFamily="34" charset="0"/>
              <a:cs typeface="Arial" panose="020B0604020202020204" pitchFamily="34" charset="0"/>
            </a:endParaRPr>
          </a:p>
          <a:p>
            <a:pPr marL="342900" indent="-342900">
              <a:lnSpc>
                <a:spcPct val="114000"/>
              </a:lnSpc>
              <a:spcBef>
                <a:spcPts val="600"/>
              </a:spcBef>
              <a:buClr>
                <a:srgbClr val="152F4E"/>
              </a:buClr>
              <a:buFont typeface="Wingdings" panose="05000000000000000000" pitchFamily="2" charset="2"/>
              <a:buChar char="§"/>
            </a:pPr>
            <a:r>
              <a:rPr lang="en-US" dirty="0">
                <a:latin typeface="Arial" panose="020B0604020202020204" pitchFamily="34" charset="0"/>
                <a:cs typeface="Arial" panose="020B0604020202020204" pitchFamily="34" charset="0"/>
              </a:rPr>
              <a:t>We plan to implement a DRFF module in </a:t>
            </a:r>
            <a:r>
              <a:rPr lang="en-US" dirty="0">
                <a:latin typeface="CMU Typewriter Text Variable Wi" panose="02000603000000000000" pitchFamily="2" charset="0"/>
                <a:ea typeface="CMU Typewriter Text Variable Wi" panose="02000603000000000000" pitchFamily="2" charset="0"/>
                <a:cs typeface="CMU Typewriter Text Variable Wi" panose="02000603000000000000" pitchFamily="2" charset="0"/>
              </a:rPr>
              <a:t>elegant</a:t>
            </a:r>
            <a:r>
              <a:rPr lang="en-US" dirty="0">
                <a:latin typeface="Arial" panose="020B0604020202020204" pitchFamily="34" charset="0"/>
                <a:ea typeface="CMU Typewriter Text Variable Wi" panose="02000603000000000000" pitchFamily="2" charset="0"/>
                <a:cs typeface="Arial" panose="020B0604020202020204" pitchFamily="34" charset="0"/>
              </a:rPr>
              <a:t>,</a:t>
            </a:r>
            <a:r>
              <a:rPr lang="en-US" dirty="0">
                <a:latin typeface="Arial" panose="020B0604020202020204" pitchFamily="34" charset="0"/>
                <a:cs typeface="Arial" panose="020B0604020202020204" pitchFamily="34" charset="0"/>
              </a:rPr>
              <a:t> the simulation software we use to simulate and predict the double RF system stability, to </a:t>
            </a:r>
            <a:r>
              <a:rPr lang="en-US" b="1" dirty="0">
                <a:latin typeface="Arial" panose="020B0604020202020204" pitchFamily="34" charset="0"/>
                <a:cs typeface="Arial" panose="020B0604020202020204" pitchFamily="34" charset="0"/>
              </a:rPr>
              <a:t>predict its efficacy </a:t>
            </a:r>
            <a:r>
              <a:rPr lang="en-US" dirty="0">
                <a:latin typeface="Arial" panose="020B0604020202020204" pitchFamily="34" charset="0"/>
                <a:cs typeface="Arial" panose="020B0604020202020204" pitchFamily="34" charset="0"/>
              </a:rPr>
              <a:t>in our upgrade</a:t>
            </a:r>
          </a:p>
          <a:p>
            <a:pPr marL="342900" indent="-342900">
              <a:lnSpc>
                <a:spcPct val="114000"/>
              </a:lnSpc>
              <a:spcBef>
                <a:spcPts val="600"/>
              </a:spcBef>
              <a:buClr>
                <a:srgbClr val="152F4E"/>
              </a:buClr>
              <a:buFont typeface="Wingdings" panose="05000000000000000000" pitchFamily="2" charset="2"/>
              <a:buChar char="§"/>
            </a:pPr>
            <a:endParaRPr lang="en-GB" dirty="0">
              <a:latin typeface="Arial" panose="020B0604020202020204" pitchFamily="34" charset="0"/>
              <a:cs typeface="Arial" panose="020B0604020202020204" pitchFamily="34" charset="0"/>
            </a:endParaRPr>
          </a:p>
        </p:txBody>
      </p:sp>
      <p:pic>
        <p:nvPicPr>
          <p:cNvPr id="21" name="Picture 20">
            <a:extLst>
              <a:ext uri="{FF2B5EF4-FFF2-40B4-BE49-F238E27FC236}">
                <a16:creationId xmlns:a16="http://schemas.microsoft.com/office/drawing/2014/main" id="{8AD6A570-DDDA-476F-B0FD-8BADD9A35B0B}"/>
              </a:ext>
            </a:extLst>
          </p:cNvPr>
          <p:cNvPicPr>
            <a:picLocks noChangeAspect="1"/>
          </p:cNvPicPr>
          <p:nvPr/>
        </p:nvPicPr>
        <p:blipFill>
          <a:blip r:embed="rId2"/>
          <a:stretch>
            <a:fillRect/>
          </a:stretch>
        </p:blipFill>
        <p:spPr>
          <a:xfrm>
            <a:off x="5691023" y="3448050"/>
            <a:ext cx="3188573" cy="2515542"/>
          </a:xfrm>
          <a:prstGeom prst="rect">
            <a:avLst/>
          </a:prstGeom>
        </p:spPr>
      </p:pic>
      <p:sp>
        <p:nvSpPr>
          <p:cNvPr id="26" name="TextBox 25">
            <a:extLst>
              <a:ext uri="{FF2B5EF4-FFF2-40B4-BE49-F238E27FC236}">
                <a16:creationId xmlns:a16="http://schemas.microsoft.com/office/drawing/2014/main" id="{638018C6-41B2-B278-A450-61722E777D05}"/>
              </a:ext>
            </a:extLst>
          </p:cNvPr>
          <p:cNvSpPr txBox="1"/>
          <p:nvPr/>
        </p:nvSpPr>
        <p:spPr>
          <a:xfrm>
            <a:off x="542925" y="5817378"/>
            <a:ext cx="8569326" cy="253083"/>
          </a:xfrm>
          <a:prstGeom prst="rect">
            <a:avLst/>
          </a:prstGeom>
          <a:noFill/>
        </p:spPr>
        <p:txBody>
          <a:bodyPr wrap="square">
            <a:spAutoFit/>
          </a:bodyPr>
          <a:lstStyle/>
          <a:p>
            <a:pPr>
              <a:lnSpc>
                <a:spcPct val="114000"/>
              </a:lnSpc>
              <a:spcBef>
                <a:spcPts val="1200"/>
              </a:spcBef>
              <a:buClr>
                <a:srgbClr val="152F4E"/>
              </a:buClr>
            </a:pPr>
            <a:r>
              <a:rPr lang="en-US" sz="1000" i="1" dirty="0"/>
              <a:t>1. P. Solans et al., </a:t>
            </a:r>
            <a:r>
              <a:rPr lang="es-ES" sz="1000" i="1" dirty="0">
                <a:solidFill>
                  <a:schemeClr val="tx1"/>
                </a:solidFill>
              </a:rPr>
              <a:t>DOI: </a:t>
            </a:r>
            <a:r>
              <a:rPr lang="es-ES" sz="1000" b="0" i="1" u="none" strike="noStrike" dirty="0">
                <a:solidFill>
                  <a:srgbClr val="0050B3"/>
                </a:solidFill>
                <a:effectLst/>
                <a:latin typeface="Arial" panose="020B0604020202020204" pitchFamily="34" charset="0"/>
                <a:hlinkClick r:id="rId3"/>
              </a:rPr>
              <a:t>10.18429/JACoW-IPAC2024-WEPR76</a:t>
            </a:r>
            <a:endParaRPr lang="en-US" sz="1000" i="1" dirty="0"/>
          </a:p>
        </p:txBody>
      </p:sp>
      <p:sp>
        <p:nvSpPr>
          <p:cNvPr id="2" name="TextBox 1">
            <a:extLst>
              <a:ext uri="{FF2B5EF4-FFF2-40B4-BE49-F238E27FC236}">
                <a16:creationId xmlns:a16="http://schemas.microsoft.com/office/drawing/2014/main" id="{6A008E59-3393-7AB8-4C65-ECD6886E1AC3}"/>
              </a:ext>
            </a:extLst>
          </p:cNvPr>
          <p:cNvSpPr txBox="1"/>
          <p:nvPr/>
        </p:nvSpPr>
        <p:spPr>
          <a:xfrm>
            <a:off x="2262454" y="9825729"/>
            <a:ext cx="2712602" cy="246221"/>
          </a:xfrm>
          <a:prstGeom prst="rect">
            <a:avLst/>
          </a:prstGeom>
          <a:noFill/>
        </p:spPr>
        <p:txBody>
          <a:bodyPr wrap="none" rtlCol="0">
            <a:spAutoFit/>
          </a:bodyPr>
          <a:lstStyle/>
          <a:p>
            <a:r>
              <a:rPr lang="en-US" sz="1000" b="1" dirty="0"/>
              <a:t>Feedback and trip compensation diagram</a:t>
            </a:r>
          </a:p>
        </p:txBody>
      </p:sp>
      <p:grpSp>
        <p:nvGrpSpPr>
          <p:cNvPr id="43" name="Group 42">
            <a:extLst>
              <a:ext uri="{FF2B5EF4-FFF2-40B4-BE49-F238E27FC236}">
                <a16:creationId xmlns:a16="http://schemas.microsoft.com/office/drawing/2014/main" id="{494ABDFF-FF81-10BD-5A1A-15509881A3F4}"/>
              </a:ext>
            </a:extLst>
          </p:cNvPr>
          <p:cNvGrpSpPr/>
          <p:nvPr/>
        </p:nvGrpSpPr>
        <p:grpSpPr>
          <a:xfrm>
            <a:off x="542925" y="3289167"/>
            <a:ext cx="4867857" cy="2263656"/>
            <a:chOff x="1249624" y="3667378"/>
            <a:chExt cx="5175494" cy="2406714"/>
          </a:xfrm>
        </p:grpSpPr>
        <p:pic>
          <p:nvPicPr>
            <p:cNvPr id="44" name="Picture 43">
              <a:extLst>
                <a:ext uri="{FF2B5EF4-FFF2-40B4-BE49-F238E27FC236}">
                  <a16:creationId xmlns:a16="http://schemas.microsoft.com/office/drawing/2014/main" id="{43C93C2A-4E98-21C7-80B3-930E20DD9022}"/>
                </a:ext>
              </a:extLst>
            </p:cNvPr>
            <p:cNvPicPr>
              <a:picLocks noChangeAspect="1"/>
            </p:cNvPicPr>
            <p:nvPr/>
          </p:nvPicPr>
          <p:blipFill>
            <a:blip r:embed="rId4">
              <a:clrChange>
                <a:clrFrom>
                  <a:srgbClr val="FFFFFF"/>
                </a:clrFrom>
                <a:clrTo>
                  <a:srgbClr val="FFFFFF">
                    <a:alpha val="0"/>
                  </a:srgbClr>
                </a:clrTo>
              </a:clrChange>
            </a:blip>
            <a:srcRect l="15343" r="12547"/>
            <a:stretch/>
          </p:blipFill>
          <p:spPr>
            <a:xfrm>
              <a:off x="5237841" y="4236093"/>
              <a:ext cx="1187277" cy="1738216"/>
            </a:xfrm>
            <a:prstGeom prst="rect">
              <a:avLst/>
            </a:prstGeom>
          </p:spPr>
        </p:pic>
        <p:sp>
          <p:nvSpPr>
            <p:cNvPr id="45" name="Rectangle 44">
              <a:extLst>
                <a:ext uri="{FF2B5EF4-FFF2-40B4-BE49-F238E27FC236}">
                  <a16:creationId xmlns:a16="http://schemas.microsoft.com/office/drawing/2014/main" id="{D7D763F6-1D4A-0247-3CB7-34E6ACD0BFCE}"/>
                </a:ext>
              </a:extLst>
            </p:cNvPr>
            <p:cNvSpPr/>
            <p:nvPr/>
          </p:nvSpPr>
          <p:spPr>
            <a:xfrm>
              <a:off x="2781449" y="3943350"/>
              <a:ext cx="753748" cy="433111"/>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tx1"/>
                  </a:solidFill>
                  <a:latin typeface="Arial" panose="020B0604020202020204" pitchFamily="34" charset="0"/>
                  <a:cs typeface="Arial" panose="020B0604020202020204" pitchFamily="34" charset="0"/>
                </a:rPr>
                <a:t>PI loop</a:t>
              </a:r>
            </a:p>
          </p:txBody>
        </p:sp>
        <p:cxnSp>
          <p:nvCxnSpPr>
            <p:cNvPr id="46" name="Straight Arrow Connector 45">
              <a:extLst>
                <a:ext uri="{FF2B5EF4-FFF2-40B4-BE49-F238E27FC236}">
                  <a16:creationId xmlns:a16="http://schemas.microsoft.com/office/drawing/2014/main" id="{89294774-54AC-EFB0-6495-12A6643FC6C6}"/>
                </a:ext>
              </a:extLst>
            </p:cNvPr>
            <p:cNvCxnSpPr/>
            <p:nvPr/>
          </p:nvCxnSpPr>
          <p:spPr>
            <a:xfrm>
              <a:off x="1355557" y="4162148"/>
              <a:ext cx="436743"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7" name="Oval 46">
              <a:extLst>
                <a:ext uri="{FF2B5EF4-FFF2-40B4-BE49-F238E27FC236}">
                  <a16:creationId xmlns:a16="http://schemas.microsoft.com/office/drawing/2014/main" id="{0638DDD9-FD36-DBCA-F5AA-7D8C97D8A6D3}"/>
                </a:ext>
              </a:extLst>
            </p:cNvPr>
            <p:cNvSpPr/>
            <p:nvPr/>
          </p:nvSpPr>
          <p:spPr>
            <a:xfrm>
              <a:off x="1801146" y="3939705"/>
              <a:ext cx="433107" cy="433107"/>
            </a:xfrm>
            <a:prstGeom prst="ellipse">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p>
          </p:txBody>
        </p:sp>
        <p:sp>
          <p:nvSpPr>
            <p:cNvPr id="48" name="TextBox 47">
              <a:extLst>
                <a:ext uri="{FF2B5EF4-FFF2-40B4-BE49-F238E27FC236}">
                  <a16:creationId xmlns:a16="http://schemas.microsoft.com/office/drawing/2014/main" id="{0CFC8E0B-7FEB-850F-54B4-9F041CEA3551}"/>
                </a:ext>
              </a:extLst>
            </p:cNvPr>
            <p:cNvSpPr txBox="1"/>
            <p:nvPr/>
          </p:nvSpPr>
          <p:spPr>
            <a:xfrm>
              <a:off x="1249624" y="3684798"/>
              <a:ext cx="915769" cy="415498"/>
            </a:xfrm>
            <a:prstGeom prst="rect">
              <a:avLst/>
            </a:prstGeom>
            <a:noFill/>
          </p:spPr>
          <p:txBody>
            <a:bodyPr wrap="square" rtlCol="0">
              <a:spAutoFit/>
            </a:bodyPr>
            <a:lstStyle/>
            <a:p>
              <a:r>
                <a:rPr lang="en-GB" sz="1000" dirty="0">
                  <a:solidFill>
                    <a:schemeClr val="tx1"/>
                  </a:solidFill>
                </a:rPr>
                <a:t>Voltage setting</a:t>
              </a:r>
            </a:p>
          </p:txBody>
        </p:sp>
        <p:cxnSp>
          <p:nvCxnSpPr>
            <p:cNvPr id="49" name="Straight Arrow Connector 48">
              <a:extLst>
                <a:ext uri="{FF2B5EF4-FFF2-40B4-BE49-F238E27FC236}">
                  <a16:creationId xmlns:a16="http://schemas.microsoft.com/office/drawing/2014/main" id="{2ECCC20A-8C71-D399-E7FC-1DD28246CE7A}"/>
                </a:ext>
              </a:extLst>
            </p:cNvPr>
            <p:cNvCxnSpPr>
              <a:cxnSpLocks/>
              <a:stCxn id="47" idx="6"/>
              <a:endCxn id="45" idx="1"/>
            </p:cNvCxnSpPr>
            <p:nvPr/>
          </p:nvCxnSpPr>
          <p:spPr>
            <a:xfrm>
              <a:off x="2234253" y="4156259"/>
              <a:ext cx="547196" cy="364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2805E8D0-7887-81DC-1373-4BC9E8075F4D}"/>
                </a:ext>
              </a:extLst>
            </p:cNvPr>
            <p:cNvSpPr txBox="1"/>
            <p:nvPr/>
          </p:nvSpPr>
          <p:spPr>
            <a:xfrm>
              <a:off x="1772120" y="4036224"/>
              <a:ext cx="260008" cy="230832"/>
            </a:xfrm>
            <a:prstGeom prst="rect">
              <a:avLst/>
            </a:prstGeom>
            <a:noFill/>
          </p:spPr>
          <p:txBody>
            <a:bodyPr wrap="square" rtlCol="0">
              <a:spAutoFit/>
            </a:bodyPr>
            <a:lstStyle/>
            <a:p>
              <a:r>
                <a:rPr lang="es-ES" sz="900" dirty="0">
                  <a:solidFill>
                    <a:schemeClr val="tx1"/>
                  </a:solidFill>
                </a:rPr>
                <a:t>+</a:t>
              </a:r>
              <a:endParaRPr lang="en-GB" sz="900" dirty="0">
                <a:solidFill>
                  <a:schemeClr val="tx1"/>
                </a:solidFill>
              </a:endParaRPr>
            </a:p>
          </p:txBody>
        </p:sp>
        <p:sp>
          <p:nvSpPr>
            <p:cNvPr id="51" name="TextBox 50">
              <a:extLst>
                <a:ext uri="{FF2B5EF4-FFF2-40B4-BE49-F238E27FC236}">
                  <a16:creationId xmlns:a16="http://schemas.microsoft.com/office/drawing/2014/main" id="{F1198436-78A9-FA45-5426-1604F591EC14}"/>
                </a:ext>
              </a:extLst>
            </p:cNvPr>
            <p:cNvSpPr txBox="1"/>
            <p:nvPr/>
          </p:nvSpPr>
          <p:spPr>
            <a:xfrm>
              <a:off x="1901984" y="4174244"/>
              <a:ext cx="260008" cy="230832"/>
            </a:xfrm>
            <a:prstGeom prst="rect">
              <a:avLst/>
            </a:prstGeom>
            <a:noFill/>
          </p:spPr>
          <p:txBody>
            <a:bodyPr wrap="square" rtlCol="0">
              <a:spAutoFit/>
            </a:bodyPr>
            <a:lstStyle/>
            <a:p>
              <a:r>
                <a:rPr lang="es-ES" sz="900" dirty="0">
                  <a:solidFill>
                    <a:schemeClr val="tx1"/>
                  </a:solidFill>
                </a:rPr>
                <a:t>-</a:t>
              </a:r>
              <a:endParaRPr lang="en-GB" sz="900" dirty="0">
                <a:solidFill>
                  <a:schemeClr val="tx1"/>
                </a:solidFill>
              </a:endParaRPr>
            </a:p>
          </p:txBody>
        </p:sp>
        <p:cxnSp>
          <p:nvCxnSpPr>
            <p:cNvPr id="52" name="Straight Arrow Connector 51">
              <a:extLst>
                <a:ext uri="{FF2B5EF4-FFF2-40B4-BE49-F238E27FC236}">
                  <a16:creationId xmlns:a16="http://schemas.microsoft.com/office/drawing/2014/main" id="{E8E0C03E-C5CF-F9B5-F01E-04E844034192}"/>
                </a:ext>
              </a:extLst>
            </p:cNvPr>
            <p:cNvCxnSpPr>
              <a:cxnSpLocks/>
            </p:cNvCxnSpPr>
            <p:nvPr/>
          </p:nvCxnSpPr>
          <p:spPr>
            <a:xfrm flipV="1">
              <a:off x="2006767" y="4372812"/>
              <a:ext cx="0" cy="168223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CF953BFD-4452-40CA-7164-2B582D766849}"/>
                </a:ext>
              </a:extLst>
            </p:cNvPr>
            <p:cNvSpPr txBox="1"/>
            <p:nvPr/>
          </p:nvSpPr>
          <p:spPr>
            <a:xfrm>
              <a:off x="2241245" y="4189031"/>
              <a:ext cx="484428" cy="253916"/>
            </a:xfrm>
            <a:prstGeom prst="rect">
              <a:avLst/>
            </a:prstGeom>
            <a:noFill/>
          </p:spPr>
          <p:txBody>
            <a:bodyPr wrap="none" rtlCol="0">
              <a:spAutoFit/>
            </a:bodyPr>
            <a:lstStyle/>
            <a:p>
              <a:r>
                <a:rPr lang="es-ES" sz="1000" dirty="0">
                  <a:solidFill>
                    <a:schemeClr val="tx1"/>
                  </a:solidFill>
                </a:rPr>
                <a:t>Error</a:t>
              </a:r>
              <a:endParaRPr lang="en-GB" sz="1000" dirty="0">
                <a:solidFill>
                  <a:schemeClr val="tx1"/>
                </a:solidFill>
              </a:endParaRPr>
            </a:p>
          </p:txBody>
        </p:sp>
        <p:sp>
          <p:nvSpPr>
            <p:cNvPr id="54" name="Rectangle 53">
              <a:extLst>
                <a:ext uri="{FF2B5EF4-FFF2-40B4-BE49-F238E27FC236}">
                  <a16:creationId xmlns:a16="http://schemas.microsoft.com/office/drawing/2014/main" id="{1E377DC0-0466-CA73-0B42-F0369D7791B3}"/>
                </a:ext>
              </a:extLst>
            </p:cNvPr>
            <p:cNvSpPr/>
            <p:nvPr/>
          </p:nvSpPr>
          <p:spPr>
            <a:xfrm>
              <a:off x="4383795" y="3938906"/>
              <a:ext cx="745360" cy="433111"/>
            </a:xfrm>
            <a:prstGeom prst="rect">
              <a:avLst/>
            </a:prstGeom>
            <a:noFill/>
            <a:ln w="19050">
              <a:solidFill>
                <a:schemeClr val="tx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tx1"/>
                  </a:solidFill>
                  <a:latin typeface="Arial" panose="020B0604020202020204" pitchFamily="34" charset="0"/>
                  <a:cs typeface="Arial" panose="020B0604020202020204" pitchFamily="34" charset="0"/>
                </a:rPr>
                <a:t>RF amplifier</a:t>
              </a:r>
            </a:p>
          </p:txBody>
        </p:sp>
        <p:sp>
          <p:nvSpPr>
            <p:cNvPr id="55" name="Isosceles Triangle 54">
              <a:extLst>
                <a:ext uri="{FF2B5EF4-FFF2-40B4-BE49-F238E27FC236}">
                  <a16:creationId xmlns:a16="http://schemas.microsoft.com/office/drawing/2014/main" id="{97828F29-29DA-286E-B736-07528D6E0032}"/>
                </a:ext>
              </a:extLst>
            </p:cNvPr>
            <p:cNvSpPr/>
            <p:nvPr/>
          </p:nvSpPr>
          <p:spPr>
            <a:xfrm rot="5400000">
              <a:off x="3266618" y="4976607"/>
              <a:ext cx="428278" cy="365634"/>
            </a:xfrm>
            <a:prstGeom prst="triangle">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900">
                <a:solidFill>
                  <a:schemeClr val="tx1"/>
                </a:solidFill>
                <a:latin typeface="Arial" panose="020B0604020202020204" pitchFamily="34" charset="0"/>
                <a:cs typeface="Arial" panose="020B0604020202020204" pitchFamily="34" charset="0"/>
              </a:endParaRPr>
            </a:p>
          </p:txBody>
        </p:sp>
        <p:sp>
          <p:nvSpPr>
            <p:cNvPr id="56" name="Oval 55">
              <a:extLst>
                <a:ext uri="{FF2B5EF4-FFF2-40B4-BE49-F238E27FC236}">
                  <a16:creationId xmlns:a16="http://schemas.microsoft.com/office/drawing/2014/main" id="{25CB495B-3956-6525-5488-04B2003D85F4}"/>
                </a:ext>
              </a:extLst>
            </p:cNvPr>
            <p:cNvSpPr/>
            <p:nvPr/>
          </p:nvSpPr>
          <p:spPr>
            <a:xfrm>
              <a:off x="2653379" y="4940456"/>
              <a:ext cx="433107" cy="433107"/>
            </a:xfrm>
            <a:prstGeom prst="ellipse">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p>
          </p:txBody>
        </p:sp>
        <p:cxnSp>
          <p:nvCxnSpPr>
            <p:cNvPr id="57" name="Straight Arrow Connector 56">
              <a:extLst>
                <a:ext uri="{FF2B5EF4-FFF2-40B4-BE49-F238E27FC236}">
                  <a16:creationId xmlns:a16="http://schemas.microsoft.com/office/drawing/2014/main" id="{CCAEAFE8-28C3-86C5-32F7-FAACAEE3637E}"/>
                </a:ext>
              </a:extLst>
            </p:cNvPr>
            <p:cNvCxnSpPr>
              <a:cxnSpLocks/>
              <a:stCxn id="45" idx="3"/>
              <a:endCxn id="65" idx="2"/>
            </p:cNvCxnSpPr>
            <p:nvPr/>
          </p:nvCxnSpPr>
          <p:spPr>
            <a:xfrm flipV="1">
              <a:off x="3535197" y="4159334"/>
              <a:ext cx="207745" cy="57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8" name="Straight Arrow Connector 57">
              <a:extLst>
                <a:ext uri="{FF2B5EF4-FFF2-40B4-BE49-F238E27FC236}">
                  <a16:creationId xmlns:a16="http://schemas.microsoft.com/office/drawing/2014/main" id="{0C561E0C-2433-BF8E-A32C-12A1D663F466}"/>
                </a:ext>
              </a:extLst>
            </p:cNvPr>
            <p:cNvCxnSpPr>
              <a:cxnSpLocks/>
            </p:cNvCxnSpPr>
            <p:nvPr/>
          </p:nvCxnSpPr>
          <p:spPr>
            <a:xfrm flipV="1">
              <a:off x="2610080" y="4907575"/>
              <a:ext cx="523959" cy="50501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9" name="Straight Arrow Connector 58">
              <a:extLst>
                <a:ext uri="{FF2B5EF4-FFF2-40B4-BE49-F238E27FC236}">
                  <a16:creationId xmlns:a16="http://schemas.microsoft.com/office/drawing/2014/main" id="{CCCDF827-58BD-62AB-BFC4-40F398696809}"/>
                </a:ext>
              </a:extLst>
            </p:cNvPr>
            <p:cNvCxnSpPr>
              <a:cxnSpLocks/>
            </p:cNvCxnSpPr>
            <p:nvPr/>
          </p:nvCxnSpPr>
          <p:spPr>
            <a:xfrm>
              <a:off x="5826659" y="4152794"/>
              <a:ext cx="1" cy="13663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0" name="Straight Arrow Connector 59">
              <a:extLst>
                <a:ext uri="{FF2B5EF4-FFF2-40B4-BE49-F238E27FC236}">
                  <a16:creationId xmlns:a16="http://schemas.microsoft.com/office/drawing/2014/main" id="{FAFA49F3-9ACE-C21B-884A-3E973F6FD32F}"/>
                </a:ext>
              </a:extLst>
            </p:cNvPr>
            <p:cNvCxnSpPr>
              <a:cxnSpLocks/>
              <a:stCxn id="54" idx="3"/>
            </p:cNvCxnSpPr>
            <p:nvPr/>
          </p:nvCxnSpPr>
          <p:spPr>
            <a:xfrm>
              <a:off x="5129155" y="4155462"/>
              <a:ext cx="697504" cy="0"/>
            </a:xfrm>
            <a:prstGeom prst="straightConnector1">
              <a:avLst/>
            </a:prstGeom>
            <a:ln>
              <a:tailEnd type="none"/>
            </a:ln>
          </p:spPr>
          <p:style>
            <a:lnRef idx="1">
              <a:schemeClr val="dk1"/>
            </a:lnRef>
            <a:fillRef idx="0">
              <a:schemeClr val="dk1"/>
            </a:fillRef>
            <a:effectRef idx="0">
              <a:schemeClr val="dk1"/>
            </a:effectRef>
            <a:fontRef idx="minor">
              <a:schemeClr val="tx1"/>
            </a:fontRef>
          </p:style>
        </p:cxnSp>
        <p:cxnSp>
          <p:nvCxnSpPr>
            <p:cNvPr id="61" name="Straight Arrow Connector 60">
              <a:extLst>
                <a:ext uri="{FF2B5EF4-FFF2-40B4-BE49-F238E27FC236}">
                  <a16:creationId xmlns:a16="http://schemas.microsoft.com/office/drawing/2014/main" id="{C9FB6D76-E45C-E8A3-CB74-0C63E4A2E547}"/>
                </a:ext>
              </a:extLst>
            </p:cNvPr>
            <p:cNvCxnSpPr>
              <a:cxnSpLocks/>
            </p:cNvCxnSpPr>
            <p:nvPr/>
          </p:nvCxnSpPr>
          <p:spPr>
            <a:xfrm flipH="1">
              <a:off x="2004395" y="6074092"/>
              <a:ext cx="3832022" cy="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62" name="Rectangle 61">
              <a:extLst>
                <a:ext uri="{FF2B5EF4-FFF2-40B4-BE49-F238E27FC236}">
                  <a16:creationId xmlns:a16="http://schemas.microsoft.com/office/drawing/2014/main" id="{A404C427-C5C4-DA44-FE85-A1D3D4062AEB}"/>
                </a:ext>
              </a:extLst>
            </p:cNvPr>
            <p:cNvSpPr/>
            <p:nvPr/>
          </p:nvSpPr>
          <p:spPr>
            <a:xfrm>
              <a:off x="2464609" y="4754950"/>
              <a:ext cx="1313807" cy="816279"/>
            </a:xfrm>
            <a:prstGeom prst="rect">
              <a:avLst/>
            </a:prstGeom>
            <a:noFill/>
            <a:ln w="19050">
              <a:solidFill>
                <a:srgbClr val="0070C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900" dirty="0">
                <a:solidFill>
                  <a:schemeClr val="tx1"/>
                </a:solidFill>
                <a:latin typeface="Arial" panose="020B0604020202020204" pitchFamily="34" charset="0"/>
                <a:cs typeface="Arial" panose="020B0604020202020204" pitchFamily="34" charset="0"/>
              </a:endParaRPr>
            </a:p>
          </p:txBody>
        </p:sp>
        <p:cxnSp>
          <p:nvCxnSpPr>
            <p:cNvPr id="63" name="Straight Arrow Connector 62">
              <a:extLst>
                <a:ext uri="{FF2B5EF4-FFF2-40B4-BE49-F238E27FC236}">
                  <a16:creationId xmlns:a16="http://schemas.microsoft.com/office/drawing/2014/main" id="{3E3B22BB-9AC6-38DE-365A-4865075F7D8D}"/>
                </a:ext>
              </a:extLst>
            </p:cNvPr>
            <p:cNvCxnSpPr>
              <a:cxnSpLocks/>
              <a:stCxn id="56" idx="6"/>
              <a:endCxn id="55" idx="3"/>
            </p:cNvCxnSpPr>
            <p:nvPr/>
          </p:nvCxnSpPr>
          <p:spPr>
            <a:xfrm>
              <a:off x="3086486" y="5157010"/>
              <a:ext cx="211454" cy="241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4" name="Straight Arrow Connector 63">
              <a:extLst>
                <a:ext uri="{FF2B5EF4-FFF2-40B4-BE49-F238E27FC236}">
                  <a16:creationId xmlns:a16="http://schemas.microsoft.com/office/drawing/2014/main" id="{73191495-84F3-225A-F02D-F55810DAAAD1}"/>
                </a:ext>
              </a:extLst>
            </p:cNvPr>
            <p:cNvCxnSpPr>
              <a:cxnSpLocks/>
              <a:endCxn id="65" idx="4"/>
            </p:cNvCxnSpPr>
            <p:nvPr/>
          </p:nvCxnSpPr>
          <p:spPr>
            <a:xfrm flipV="1">
              <a:off x="3959496" y="4375887"/>
              <a:ext cx="0" cy="78353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65" name="Oval 64">
              <a:extLst>
                <a:ext uri="{FF2B5EF4-FFF2-40B4-BE49-F238E27FC236}">
                  <a16:creationId xmlns:a16="http://schemas.microsoft.com/office/drawing/2014/main" id="{B6832E0B-B384-6B02-8537-DE9D1CA6A9DA}"/>
                </a:ext>
              </a:extLst>
            </p:cNvPr>
            <p:cNvSpPr/>
            <p:nvPr/>
          </p:nvSpPr>
          <p:spPr>
            <a:xfrm>
              <a:off x="3742942" y="3942780"/>
              <a:ext cx="433107" cy="433107"/>
            </a:xfrm>
            <a:prstGeom prst="ellipse">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p>
          </p:txBody>
        </p:sp>
        <p:cxnSp>
          <p:nvCxnSpPr>
            <p:cNvPr id="66" name="Straight Arrow Connector 65">
              <a:extLst>
                <a:ext uri="{FF2B5EF4-FFF2-40B4-BE49-F238E27FC236}">
                  <a16:creationId xmlns:a16="http://schemas.microsoft.com/office/drawing/2014/main" id="{D09B0535-B404-5BAE-19ED-42BEBD844149}"/>
                </a:ext>
              </a:extLst>
            </p:cNvPr>
            <p:cNvCxnSpPr>
              <a:cxnSpLocks/>
              <a:endCxn id="54" idx="1"/>
            </p:cNvCxnSpPr>
            <p:nvPr/>
          </p:nvCxnSpPr>
          <p:spPr>
            <a:xfrm>
              <a:off x="4176049" y="4148541"/>
              <a:ext cx="207746"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67" name="TextBox 66">
              <a:extLst>
                <a:ext uri="{FF2B5EF4-FFF2-40B4-BE49-F238E27FC236}">
                  <a16:creationId xmlns:a16="http://schemas.microsoft.com/office/drawing/2014/main" id="{1FAF7EEA-E9BD-CE4E-4A43-2225AA2A629B}"/>
                </a:ext>
              </a:extLst>
            </p:cNvPr>
            <p:cNvSpPr txBox="1"/>
            <p:nvPr/>
          </p:nvSpPr>
          <p:spPr>
            <a:xfrm>
              <a:off x="3699488" y="4036224"/>
              <a:ext cx="260008" cy="230832"/>
            </a:xfrm>
            <a:prstGeom prst="rect">
              <a:avLst/>
            </a:prstGeom>
            <a:noFill/>
          </p:spPr>
          <p:txBody>
            <a:bodyPr wrap="square" rtlCol="0">
              <a:spAutoFit/>
            </a:bodyPr>
            <a:lstStyle/>
            <a:p>
              <a:r>
                <a:rPr lang="es-ES" sz="900" dirty="0">
                  <a:solidFill>
                    <a:schemeClr val="tx1"/>
                  </a:solidFill>
                </a:rPr>
                <a:t>+</a:t>
              </a:r>
              <a:endParaRPr lang="en-GB" sz="900" dirty="0">
                <a:solidFill>
                  <a:schemeClr val="tx1"/>
                </a:solidFill>
              </a:endParaRPr>
            </a:p>
          </p:txBody>
        </p:sp>
        <p:sp>
          <p:nvSpPr>
            <p:cNvPr id="68" name="TextBox 67">
              <a:extLst>
                <a:ext uri="{FF2B5EF4-FFF2-40B4-BE49-F238E27FC236}">
                  <a16:creationId xmlns:a16="http://schemas.microsoft.com/office/drawing/2014/main" id="{5CE4220A-F1A9-405A-7B10-296C1EE6E5E7}"/>
                </a:ext>
              </a:extLst>
            </p:cNvPr>
            <p:cNvSpPr txBox="1"/>
            <p:nvPr/>
          </p:nvSpPr>
          <p:spPr>
            <a:xfrm>
              <a:off x="3831733" y="4174244"/>
              <a:ext cx="260008" cy="230832"/>
            </a:xfrm>
            <a:prstGeom prst="rect">
              <a:avLst/>
            </a:prstGeom>
            <a:noFill/>
          </p:spPr>
          <p:txBody>
            <a:bodyPr wrap="square" rtlCol="0">
              <a:spAutoFit/>
            </a:bodyPr>
            <a:lstStyle/>
            <a:p>
              <a:r>
                <a:rPr lang="es-ES" sz="900" dirty="0">
                  <a:solidFill>
                    <a:schemeClr val="tx1"/>
                  </a:solidFill>
                </a:rPr>
                <a:t>+</a:t>
              </a:r>
              <a:endParaRPr lang="en-GB" sz="900" dirty="0">
                <a:solidFill>
                  <a:schemeClr val="tx1"/>
                </a:solidFill>
              </a:endParaRPr>
            </a:p>
          </p:txBody>
        </p:sp>
        <p:sp>
          <p:nvSpPr>
            <p:cNvPr id="69" name="Freeform: Shape 68">
              <a:extLst>
                <a:ext uri="{FF2B5EF4-FFF2-40B4-BE49-F238E27FC236}">
                  <a16:creationId xmlns:a16="http://schemas.microsoft.com/office/drawing/2014/main" id="{DF7E4F7C-3FB4-0969-0322-9E62D4FDEB73}"/>
                </a:ext>
              </a:extLst>
            </p:cNvPr>
            <p:cNvSpPr/>
            <p:nvPr/>
          </p:nvSpPr>
          <p:spPr>
            <a:xfrm>
              <a:off x="5752910" y="5733110"/>
              <a:ext cx="166546" cy="340982"/>
            </a:xfrm>
            <a:custGeom>
              <a:avLst/>
              <a:gdLst>
                <a:gd name="connsiteX0" fmla="*/ 0 w 200025"/>
                <a:gd name="connsiteY0" fmla="*/ 166687 h 421481"/>
                <a:gd name="connsiteX1" fmla="*/ 0 w 200025"/>
                <a:gd name="connsiteY1" fmla="*/ 0 h 421481"/>
                <a:gd name="connsiteX2" fmla="*/ 200025 w 200025"/>
                <a:gd name="connsiteY2" fmla="*/ 0 h 421481"/>
                <a:gd name="connsiteX3" fmla="*/ 200025 w 200025"/>
                <a:gd name="connsiteY3" fmla="*/ 164306 h 421481"/>
                <a:gd name="connsiteX4" fmla="*/ 100013 w 200025"/>
                <a:gd name="connsiteY4" fmla="*/ 264318 h 421481"/>
                <a:gd name="connsiteX5" fmla="*/ 100013 w 200025"/>
                <a:gd name="connsiteY5" fmla="*/ 421481 h 421481"/>
                <a:gd name="connsiteX6" fmla="*/ 102394 w 200025"/>
                <a:gd name="connsiteY6" fmla="*/ 421481 h 421481"/>
                <a:gd name="connsiteX0" fmla="*/ 0 w 200025"/>
                <a:gd name="connsiteY0" fmla="*/ 166687 h 421481"/>
                <a:gd name="connsiteX1" fmla="*/ 0 w 200025"/>
                <a:gd name="connsiteY1" fmla="*/ 0 h 421481"/>
                <a:gd name="connsiteX2" fmla="*/ 200025 w 200025"/>
                <a:gd name="connsiteY2" fmla="*/ 0 h 421481"/>
                <a:gd name="connsiteX3" fmla="*/ 200025 w 200025"/>
                <a:gd name="connsiteY3" fmla="*/ 164306 h 421481"/>
                <a:gd name="connsiteX4" fmla="*/ 100013 w 200025"/>
                <a:gd name="connsiteY4" fmla="*/ 264318 h 421481"/>
                <a:gd name="connsiteX5" fmla="*/ 100013 w 200025"/>
                <a:gd name="connsiteY5" fmla="*/ 421481 h 421481"/>
                <a:gd name="connsiteX6" fmla="*/ 102394 w 200025"/>
                <a:gd name="connsiteY6" fmla="*/ 421481 h 421481"/>
                <a:gd name="connsiteX0" fmla="*/ 0 w 200025"/>
                <a:gd name="connsiteY0" fmla="*/ 166687 h 559098"/>
                <a:gd name="connsiteX1" fmla="*/ 0 w 200025"/>
                <a:gd name="connsiteY1" fmla="*/ 0 h 559098"/>
                <a:gd name="connsiteX2" fmla="*/ 200025 w 200025"/>
                <a:gd name="connsiteY2" fmla="*/ 0 h 559098"/>
                <a:gd name="connsiteX3" fmla="*/ 200025 w 200025"/>
                <a:gd name="connsiteY3" fmla="*/ 164306 h 559098"/>
                <a:gd name="connsiteX4" fmla="*/ 100013 w 200025"/>
                <a:gd name="connsiteY4" fmla="*/ 264318 h 559098"/>
                <a:gd name="connsiteX5" fmla="*/ 100013 w 200025"/>
                <a:gd name="connsiteY5" fmla="*/ 421481 h 559098"/>
                <a:gd name="connsiteX6" fmla="*/ 102394 w 200025"/>
                <a:gd name="connsiteY6" fmla="*/ 559098 h 559098"/>
                <a:gd name="connsiteX0" fmla="*/ 0 w 200025"/>
                <a:gd name="connsiteY0" fmla="*/ 166687 h 559098"/>
                <a:gd name="connsiteX1" fmla="*/ 0 w 200025"/>
                <a:gd name="connsiteY1" fmla="*/ 0 h 559098"/>
                <a:gd name="connsiteX2" fmla="*/ 200025 w 200025"/>
                <a:gd name="connsiteY2" fmla="*/ 0 h 559098"/>
                <a:gd name="connsiteX3" fmla="*/ 200025 w 200025"/>
                <a:gd name="connsiteY3" fmla="*/ 164306 h 559098"/>
                <a:gd name="connsiteX4" fmla="*/ 100013 w 200025"/>
                <a:gd name="connsiteY4" fmla="*/ 264318 h 559098"/>
                <a:gd name="connsiteX5" fmla="*/ 100013 w 200025"/>
                <a:gd name="connsiteY5" fmla="*/ 421481 h 559098"/>
                <a:gd name="connsiteX6" fmla="*/ 102394 w 200025"/>
                <a:gd name="connsiteY6" fmla="*/ 559098 h 559098"/>
                <a:gd name="connsiteX0" fmla="*/ 0 w 200025"/>
                <a:gd name="connsiteY0" fmla="*/ 166687 h 559098"/>
                <a:gd name="connsiteX1" fmla="*/ 0 w 200025"/>
                <a:gd name="connsiteY1" fmla="*/ 0 h 559098"/>
                <a:gd name="connsiteX2" fmla="*/ 200025 w 200025"/>
                <a:gd name="connsiteY2" fmla="*/ 0 h 559098"/>
                <a:gd name="connsiteX3" fmla="*/ 200025 w 200025"/>
                <a:gd name="connsiteY3" fmla="*/ 164306 h 559098"/>
                <a:gd name="connsiteX4" fmla="*/ 100013 w 200025"/>
                <a:gd name="connsiteY4" fmla="*/ 264318 h 559098"/>
                <a:gd name="connsiteX5" fmla="*/ 100013 w 200025"/>
                <a:gd name="connsiteY5" fmla="*/ 421481 h 559098"/>
                <a:gd name="connsiteX6" fmla="*/ 98193 w 200025"/>
                <a:gd name="connsiteY6" fmla="*/ 559098 h 559098"/>
                <a:gd name="connsiteX0" fmla="*/ 0 w 200025"/>
                <a:gd name="connsiteY0" fmla="*/ 166687 h 559098"/>
                <a:gd name="connsiteX1" fmla="*/ 0 w 200025"/>
                <a:gd name="connsiteY1" fmla="*/ 0 h 559098"/>
                <a:gd name="connsiteX2" fmla="*/ 200025 w 200025"/>
                <a:gd name="connsiteY2" fmla="*/ 0 h 559098"/>
                <a:gd name="connsiteX3" fmla="*/ 200025 w 200025"/>
                <a:gd name="connsiteY3" fmla="*/ 164306 h 559098"/>
                <a:gd name="connsiteX4" fmla="*/ 100013 w 200025"/>
                <a:gd name="connsiteY4" fmla="*/ 264318 h 559098"/>
                <a:gd name="connsiteX5" fmla="*/ 100013 w 200025"/>
                <a:gd name="connsiteY5" fmla="*/ 421481 h 559098"/>
                <a:gd name="connsiteX6" fmla="*/ 98193 w 200025"/>
                <a:gd name="connsiteY6" fmla="*/ 559098 h 559098"/>
                <a:gd name="connsiteX0" fmla="*/ 0 w 200025"/>
                <a:gd name="connsiteY0" fmla="*/ 166687 h 559098"/>
                <a:gd name="connsiteX1" fmla="*/ 0 w 200025"/>
                <a:gd name="connsiteY1" fmla="*/ 0 h 559098"/>
                <a:gd name="connsiteX2" fmla="*/ 200025 w 200025"/>
                <a:gd name="connsiteY2" fmla="*/ 0 h 559098"/>
                <a:gd name="connsiteX3" fmla="*/ 200025 w 200025"/>
                <a:gd name="connsiteY3" fmla="*/ 164306 h 559098"/>
                <a:gd name="connsiteX4" fmla="*/ 100013 w 200025"/>
                <a:gd name="connsiteY4" fmla="*/ 264318 h 559098"/>
                <a:gd name="connsiteX5" fmla="*/ 100013 w 200025"/>
                <a:gd name="connsiteY5" fmla="*/ 421481 h 559098"/>
                <a:gd name="connsiteX6" fmla="*/ 100293 w 200025"/>
                <a:gd name="connsiteY6" fmla="*/ 559098 h 559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025" h="559098">
                  <a:moveTo>
                    <a:pt x="0" y="166687"/>
                  </a:moveTo>
                  <a:lnTo>
                    <a:pt x="0" y="0"/>
                  </a:lnTo>
                  <a:lnTo>
                    <a:pt x="200025" y="0"/>
                  </a:lnTo>
                  <a:lnTo>
                    <a:pt x="200025" y="164306"/>
                  </a:lnTo>
                  <a:lnTo>
                    <a:pt x="100013" y="264318"/>
                  </a:lnTo>
                  <a:lnTo>
                    <a:pt x="100013" y="421481"/>
                  </a:lnTo>
                  <a:cubicBezTo>
                    <a:pt x="100807" y="467353"/>
                    <a:pt x="99499" y="513226"/>
                    <a:pt x="100293" y="559098"/>
                  </a:cubicBezTo>
                </a:path>
              </a:pathLst>
            </a:custGeom>
            <a:ln w="9525">
              <a:solidFill>
                <a:schemeClr val="tx1"/>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sz="1200"/>
            </a:p>
          </p:txBody>
        </p:sp>
        <p:cxnSp>
          <p:nvCxnSpPr>
            <p:cNvPr id="70" name="Straight Arrow Connector 69">
              <a:extLst>
                <a:ext uri="{FF2B5EF4-FFF2-40B4-BE49-F238E27FC236}">
                  <a16:creationId xmlns:a16="http://schemas.microsoft.com/office/drawing/2014/main" id="{51517BB0-BDDD-8B05-9119-CA46D4FAB1D4}"/>
                </a:ext>
              </a:extLst>
            </p:cNvPr>
            <p:cNvCxnSpPr>
              <a:cxnSpLocks/>
              <a:stCxn id="55" idx="0"/>
            </p:cNvCxnSpPr>
            <p:nvPr/>
          </p:nvCxnSpPr>
          <p:spPr>
            <a:xfrm>
              <a:off x="3663574" y="5159424"/>
              <a:ext cx="295922" cy="0"/>
            </a:xfrm>
            <a:prstGeom prst="straightConnector1">
              <a:avLst/>
            </a:prstGeom>
            <a:ln>
              <a:tailEnd type="none"/>
            </a:ln>
          </p:spPr>
          <p:style>
            <a:lnRef idx="1">
              <a:schemeClr val="dk1"/>
            </a:lnRef>
            <a:fillRef idx="0">
              <a:schemeClr val="dk1"/>
            </a:fillRef>
            <a:effectRef idx="0">
              <a:schemeClr val="dk1"/>
            </a:effectRef>
            <a:fontRef idx="minor">
              <a:schemeClr val="tx1"/>
            </a:fontRef>
          </p:style>
        </p:cxnSp>
        <p:cxnSp>
          <p:nvCxnSpPr>
            <p:cNvPr id="71" name="Straight Arrow Connector 70">
              <a:extLst>
                <a:ext uri="{FF2B5EF4-FFF2-40B4-BE49-F238E27FC236}">
                  <a16:creationId xmlns:a16="http://schemas.microsoft.com/office/drawing/2014/main" id="{BDCF493E-2160-622C-A674-92229ABCC981}"/>
                </a:ext>
              </a:extLst>
            </p:cNvPr>
            <p:cNvCxnSpPr>
              <a:cxnSpLocks/>
              <a:endCxn id="56" idx="2"/>
            </p:cNvCxnSpPr>
            <p:nvPr/>
          </p:nvCxnSpPr>
          <p:spPr>
            <a:xfrm>
              <a:off x="2004395" y="5151469"/>
              <a:ext cx="648984"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72" name="TextBox 71">
              <a:extLst>
                <a:ext uri="{FF2B5EF4-FFF2-40B4-BE49-F238E27FC236}">
                  <a16:creationId xmlns:a16="http://schemas.microsoft.com/office/drawing/2014/main" id="{51ABB759-10AD-EAD2-360F-5D9C35A51461}"/>
                </a:ext>
              </a:extLst>
            </p:cNvPr>
            <p:cNvSpPr txBox="1"/>
            <p:nvPr/>
          </p:nvSpPr>
          <p:spPr>
            <a:xfrm>
              <a:off x="4037299" y="5810163"/>
              <a:ext cx="1446230" cy="246221"/>
            </a:xfrm>
            <a:prstGeom prst="rect">
              <a:avLst/>
            </a:prstGeom>
            <a:noFill/>
          </p:spPr>
          <p:txBody>
            <a:bodyPr wrap="none" rtlCol="0">
              <a:spAutoFit/>
            </a:bodyPr>
            <a:lstStyle/>
            <a:p>
              <a:r>
                <a:rPr lang="en-GB" sz="1000" dirty="0">
                  <a:solidFill>
                    <a:schemeClr val="tx1"/>
                  </a:solidFill>
                </a:rPr>
                <a:t>Cavity voltage reading</a:t>
              </a:r>
            </a:p>
          </p:txBody>
        </p:sp>
        <p:sp>
          <p:nvSpPr>
            <p:cNvPr id="73" name="TextBox 72">
              <a:extLst>
                <a:ext uri="{FF2B5EF4-FFF2-40B4-BE49-F238E27FC236}">
                  <a16:creationId xmlns:a16="http://schemas.microsoft.com/office/drawing/2014/main" id="{87AD843C-18BB-9CA8-FE4C-D76846C4FC97}"/>
                </a:ext>
              </a:extLst>
            </p:cNvPr>
            <p:cNvSpPr txBox="1"/>
            <p:nvPr/>
          </p:nvSpPr>
          <p:spPr>
            <a:xfrm>
              <a:off x="5133080" y="3901814"/>
              <a:ext cx="828775" cy="261782"/>
            </a:xfrm>
            <a:prstGeom prst="rect">
              <a:avLst/>
            </a:prstGeom>
            <a:noFill/>
          </p:spPr>
          <p:txBody>
            <a:bodyPr wrap="square" rtlCol="0">
              <a:spAutoFit/>
            </a:bodyPr>
            <a:lstStyle/>
            <a:p>
              <a:r>
                <a:rPr lang="en-GB" sz="1000" dirty="0">
                  <a:solidFill>
                    <a:schemeClr val="tx1"/>
                  </a:solidFill>
                </a:rPr>
                <a:t>RF power</a:t>
              </a:r>
            </a:p>
          </p:txBody>
        </p:sp>
        <p:sp>
          <p:nvSpPr>
            <p:cNvPr id="74" name="TextBox 73">
              <a:extLst>
                <a:ext uri="{FF2B5EF4-FFF2-40B4-BE49-F238E27FC236}">
                  <a16:creationId xmlns:a16="http://schemas.microsoft.com/office/drawing/2014/main" id="{52DF8FC9-FD14-9E3D-8944-DEB55D5433A8}"/>
                </a:ext>
              </a:extLst>
            </p:cNvPr>
            <p:cNvSpPr txBox="1"/>
            <p:nvPr/>
          </p:nvSpPr>
          <p:spPr>
            <a:xfrm>
              <a:off x="2399975" y="5581477"/>
              <a:ext cx="1299514" cy="415498"/>
            </a:xfrm>
            <a:prstGeom prst="rect">
              <a:avLst/>
            </a:prstGeom>
            <a:noFill/>
          </p:spPr>
          <p:txBody>
            <a:bodyPr wrap="square" rtlCol="0">
              <a:spAutoFit/>
            </a:bodyPr>
            <a:lstStyle/>
            <a:p>
              <a:r>
                <a:rPr lang="en-GB" sz="1000" dirty="0">
                  <a:solidFill>
                    <a:schemeClr val="tx1"/>
                  </a:solidFill>
                </a:rPr>
                <a:t>Direct RF Feedback (DRFF)</a:t>
              </a:r>
            </a:p>
          </p:txBody>
        </p:sp>
        <mc:AlternateContent xmlns:mc="http://schemas.openxmlformats.org/markup-compatibility/2006" xmlns:a14="http://schemas.microsoft.com/office/drawing/2010/main">
          <mc:Choice Requires="a14">
            <p:sp>
              <p:nvSpPr>
                <p:cNvPr id="75" name="TextBox 74">
                  <a:extLst>
                    <a:ext uri="{FF2B5EF4-FFF2-40B4-BE49-F238E27FC236}">
                      <a16:creationId xmlns:a16="http://schemas.microsoft.com/office/drawing/2014/main" id="{4742FFDA-8199-BFE1-2D90-545BFDB06179}"/>
                    </a:ext>
                  </a:extLst>
                </p:cNvPr>
                <p:cNvSpPr txBox="1"/>
                <p:nvPr/>
              </p:nvSpPr>
              <p:spPr>
                <a:xfrm>
                  <a:off x="2375651" y="3900675"/>
                  <a:ext cx="199605" cy="17165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100" b="0" i="1" smtClean="0">
                                <a:latin typeface="Cambria Math" panose="02040503050406030204" pitchFamily="18" charset="0"/>
                              </a:rPr>
                            </m:ctrlPr>
                          </m:sSubPr>
                          <m:e>
                            <m:acc>
                              <m:accPr>
                                <m:chr m:val="̃"/>
                                <m:ctrlPr>
                                  <a:rPr lang="es-ES" sz="1100" i="1" smtClean="0">
                                    <a:latin typeface="Cambria Math" panose="02040503050406030204" pitchFamily="18" charset="0"/>
                                  </a:rPr>
                                </m:ctrlPr>
                              </m:accPr>
                              <m:e>
                                <m:r>
                                  <a:rPr lang="en-GB" sz="1100" b="0" i="1" smtClean="0">
                                    <a:latin typeface="Cambria Math" panose="02040503050406030204" pitchFamily="18" charset="0"/>
                                  </a:rPr>
                                  <m:t>𝐼</m:t>
                                </m:r>
                              </m:e>
                            </m:acc>
                          </m:e>
                          <m:sub>
                            <m:r>
                              <a:rPr lang="en-GB" sz="1100" b="0" i="1" smtClean="0">
                                <a:latin typeface="Cambria Math" panose="02040503050406030204" pitchFamily="18" charset="0"/>
                              </a:rPr>
                              <m:t>𝑃𝐼</m:t>
                            </m:r>
                          </m:sub>
                        </m:sSub>
                      </m:oMath>
                    </m:oMathPara>
                  </a14:m>
                  <a:endParaRPr lang="es-ES" sz="1100" dirty="0"/>
                </a:p>
              </p:txBody>
            </p:sp>
          </mc:Choice>
          <mc:Fallback xmlns="">
            <p:sp>
              <p:nvSpPr>
                <p:cNvPr id="75" name="TextBox 74">
                  <a:extLst>
                    <a:ext uri="{FF2B5EF4-FFF2-40B4-BE49-F238E27FC236}">
                      <a16:creationId xmlns:a16="http://schemas.microsoft.com/office/drawing/2014/main" id="{4742FFDA-8199-BFE1-2D90-545BFDB06179}"/>
                    </a:ext>
                  </a:extLst>
                </p:cNvPr>
                <p:cNvSpPr txBox="1">
                  <a:spLocks noRot="1" noChangeAspect="1" noMove="1" noResize="1" noEditPoints="1" noAdjustHandles="1" noChangeArrowheads="1" noChangeShapeType="1" noTextEdit="1"/>
                </p:cNvSpPr>
                <p:nvPr/>
              </p:nvSpPr>
              <p:spPr>
                <a:xfrm>
                  <a:off x="2375651" y="3900675"/>
                  <a:ext cx="199605" cy="171650"/>
                </a:xfrm>
                <a:prstGeom prst="rect">
                  <a:avLst/>
                </a:prstGeom>
                <a:blipFill>
                  <a:blip r:embed="rId5"/>
                  <a:stretch>
                    <a:fillRect l="-19355" t="-19231" r="-35484" b="-30769"/>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76" name="TextBox 75">
                  <a:extLst>
                    <a:ext uri="{FF2B5EF4-FFF2-40B4-BE49-F238E27FC236}">
                      <a16:creationId xmlns:a16="http://schemas.microsoft.com/office/drawing/2014/main" id="{E23A036C-6579-DAD8-CBBE-6699AF04B643}"/>
                    </a:ext>
                  </a:extLst>
                </p:cNvPr>
                <p:cNvSpPr txBox="1"/>
                <p:nvPr/>
              </p:nvSpPr>
              <p:spPr>
                <a:xfrm>
                  <a:off x="4051124" y="4748673"/>
                  <a:ext cx="763991" cy="18979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100" b="0" i="1" smtClean="0">
                                <a:latin typeface="Cambria Math" panose="02040503050406030204" pitchFamily="18" charset="0"/>
                              </a:rPr>
                            </m:ctrlPr>
                          </m:sSubPr>
                          <m:e>
                            <m:acc>
                              <m:accPr>
                                <m:chr m:val="̃"/>
                                <m:ctrlPr>
                                  <a:rPr lang="es-ES" sz="1100" i="1" smtClean="0">
                                    <a:latin typeface="Cambria Math" panose="02040503050406030204" pitchFamily="18" charset="0"/>
                                  </a:rPr>
                                </m:ctrlPr>
                              </m:accPr>
                              <m:e>
                                <m:r>
                                  <a:rPr lang="en-GB" sz="1100" b="0" i="1" smtClean="0">
                                    <a:latin typeface="Cambria Math" panose="02040503050406030204" pitchFamily="18" charset="0"/>
                                  </a:rPr>
                                  <m:t>𝐼</m:t>
                                </m:r>
                              </m:e>
                            </m:acc>
                          </m:e>
                          <m:sub>
                            <m:r>
                              <a:rPr lang="en-GB" sz="1100" b="0" i="1" smtClean="0">
                                <a:latin typeface="Cambria Math" panose="02040503050406030204" pitchFamily="18" charset="0"/>
                              </a:rPr>
                              <m:t>𝐹𝐵</m:t>
                            </m:r>
                          </m:sub>
                        </m:sSub>
                        <m:r>
                          <a:rPr lang="en-GB" sz="1100" b="0" i="1" smtClean="0">
                            <a:latin typeface="Cambria Math" panose="02040503050406030204" pitchFamily="18" charset="0"/>
                          </a:rPr>
                          <m:t>=</m:t>
                        </m:r>
                        <m:sSub>
                          <m:sSubPr>
                            <m:ctrlPr>
                              <a:rPr lang="en-GB" sz="1100" b="0" i="1" smtClean="0">
                                <a:latin typeface="Cambria Math" panose="02040503050406030204" pitchFamily="18" charset="0"/>
                              </a:rPr>
                            </m:ctrlPr>
                          </m:sSubPr>
                          <m:e>
                            <m:r>
                              <a:rPr lang="en-GB" sz="1100" b="0" i="1" smtClean="0">
                                <a:latin typeface="Cambria Math" panose="02040503050406030204" pitchFamily="18" charset="0"/>
                              </a:rPr>
                              <m:t>𝐺</m:t>
                            </m:r>
                          </m:e>
                          <m:sub>
                            <m:r>
                              <a:rPr lang="en-GB" sz="1100" b="0" i="1" smtClean="0">
                                <a:latin typeface="Cambria Math" panose="02040503050406030204" pitchFamily="18" charset="0"/>
                              </a:rPr>
                              <m:t>𝑓𝑏</m:t>
                            </m:r>
                          </m:sub>
                        </m:sSub>
                        <m:sSub>
                          <m:sSubPr>
                            <m:ctrlPr>
                              <a:rPr lang="en-GB" sz="1100" b="0" i="1" smtClean="0">
                                <a:latin typeface="Cambria Math" panose="02040503050406030204" pitchFamily="18" charset="0"/>
                              </a:rPr>
                            </m:ctrlPr>
                          </m:sSubPr>
                          <m:e>
                            <m:acc>
                              <m:accPr>
                                <m:chr m:val="̃"/>
                                <m:ctrlPr>
                                  <a:rPr lang="en-GB" sz="1100" b="0" i="1" smtClean="0">
                                    <a:latin typeface="Cambria Math" panose="02040503050406030204" pitchFamily="18" charset="0"/>
                                  </a:rPr>
                                </m:ctrlPr>
                              </m:accPr>
                              <m:e>
                                <m:r>
                                  <a:rPr lang="en-GB" sz="1100" b="0" i="1" smtClean="0">
                                    <a:latin typeface="Cambria Math" panose="02040503050406030204" pitchFamily="18" charset="0"/>
                                  </a:rPr>
                                  <m:t>𝑉</m:t>
                                </m:r>
                              </m:e>
                            </m:acc>
                          </m:e>
                          <m:sub>
                            <m:r>
                              <a:rPr lang="en-GB" sz="1100" b="0" i="1" smtClean="0">
                                <a:latin typeface="Cambria Math" panose="02040503050406030204" pitchFamily="18" charset="0"/>
                              </a:rPr>
                              <m:t>𝑐</m:t>
                            </m:r>
                          </m:sub>
                        </m:sSub>
                        <m:r>
                          <a:rPr lang="en-GB" sz="1100" b="0" i="1" smtClean="0">
                            <a:latin typeface="Cambria Math" panose="02040503050406030204" pitchFamily="18" charset="0"/>
                          </a:rPr>
                          <m:t> </m:t>
                        </m:r>
                      </m:oMath>
                    </m:oMathPara>
                  </a14:m>
                  <a:endParaRPr lang="es-ES" sz="1100" dirty="0"/>
                </a:p>
              </p:txBody>
            </p:sp>
          </mc:Choice>
          <mc:Fallback xmlns="">
            <p:sp>
              <p:nvSpPr>
                <p:cNvPr id="76" name="TextBox 75">
                  <a:extLst>
                    <a:ext uri="{FF2B5EF4-FFF2-40B4-BE49-F238E27FC236}">
                      <a16:creationId xmlns:a16="http://schemas.microsoft.com/office/drawing/2014/main" id="{E23A036C-6579-DAD8-CBBE-6699AF04B643}"/>
                    </a:ext>
                  </a:extLst>
                </p:cNvPr>
                <p:cNvSpPr txBox="1">
                  <a:spLocks noRot="1" noChangeAspect="1" noMove="1" noResize="1" noEditPoints="1" noAdjustHandles="1" noChangeArrowheads="1" noChangeShapeType="1" noTextEdit="1"/>
                </p:cNvSpPr>
                <p:nvPr/>
              </p:nvSpPr>
              <p:spPr>
                <a:xfrm>
                  <a:off x="4051124" y="4748673"/>
                  <a:ext cx="763991" cy="189796"/>
                </a:xfrm>
                <a:prstGeom prst="rect">
                  <a:avLst/>
                </a:prstGeom>
                <a:blipFill>
                  <a:blip r:embed="rId6"/>
                  <a:stretch>
                    <a:fillRect l="-6780" t="-26667" r="-21186" b="-33333"/>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77" name="TextBox 76">
                  <a:extLst>
                    <a:ext uri="{FF2B5EF4-FFF2-40B4-BE49-F238E27FC236}">
                      <a16:creationId xmlns:a16="http://schemas.microsoft.com/office/drawing/2014/main" id="{916D65FF-BC44-C5CD-1DB4-2F4DE3379261}"/>
                    </a:ext>
                  </a:extLst>
                </p:cNvPr>
                <p:cNvSpPr txBox="1"/>
                <p:nvPr/>
              </p:nvSpPr>
              <p:spPr>
                <a:xfrm>
                  <a:off x="4331085" y="3667378"/>
                  <a:ext cx="853632" cy="18928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100" b="0" i="1" smtClean="0">
                                <a:latin typeface="Cambria Math" panose="02040503050406030204" pitchFamily="18" charset="0"/>
                              </a:rPr>
                            </m:ctrlPr>
                          </m:sSubPr>
                          <m:e>
                            <m:acc>
                              <m:accPr>
                                <m:chr m:val="̃"/>
                                <m:ctrlPr>
                                  <a:rPr lang="es-ES" sz="1100" i="1" smtClean="0">
                                    <a:latin typeface="Cambria Math" panose="02040503050406030204" pitchFamily="18" charset="0"/>
                                  </a:rPr>
                                </m:ctrlPr>
                              </m:accPr>
                              <m:e>
                                <m:r>
                                  <a:rPr lang="en-GB" sz="1100" b="0" i="1" smtClean="0">
                                    <a:latin typeface="Cambria Math" panose="02040503050406030204" pitchFamily="18" charset="0"/>
                                  </a:rPr>
                                  <m:t>𝐼</m:t>
                                </m:r>
                              </m:e>
                            </m:acc>
                          </m:e>
                          <m:sub>
                            <m:r>
                              <a:rPr lang="en-GB" sz="1100" b="0" i="1" smtClean="0">
                                <a:latin typeface="Cambria Math" panose="02040503050406030204" pitchFamily="18" charset="0"/>
                              </a:rPr>
                              <m:t>𝑔</m:t>
                            </m:r>
                          </m:sub>
                        </m:sSub>
                        <m:r>
                          <a:rPr lang="en-GB" sz="1100" b="0" i="1" smtClean="0">
                            <a:latin typeface="Cambria Math" panose="02040503050406030204" pitchFamily="18" charset="0"/>
                          </a:rPr>
                          <m:t>=</m:t>
                        </m:r>
                        <m:sSub>
                          <m:sSubPr>
                            <m:ctrlPr>
                              <a:rPr lang="en-GB" sz="1100" i="1">
                                <a:latin typeface="Cambria Math" panose="02040503050406030204" pitchFamily="18" charset="0"/>
                              </a:rPr>
                            </m:ctrlPr>
                          </m:sSubPr>
                          <m:e>
                            <m:acc>
                              <m:accPr>
                                <m:chr m:val="̃"/>
                                <m:ctrlPr>
                                  <a:rPr lang="es-ES" sz="1100" i="1">
                                    <a:latin typeface="Cambria Math" panose="02040503050406030204" pitchFamily="18" charset="0"/>
                                  </a:rPr>
                                </m:ctrlPr>
                              </m:accPr>
                              <m:e>
                                <m:r>
                                  <a:rPr lang="en-GB" sz="1100" i="1">
                                    <a:latin typeface="Cambria Math" panose="02040503050406030204" pitchFamily="18" charset="0"/>
                                  </a:rPr>
                                  <m:t>𝐼</m:t>
                                </m:r>
                              </m:e>
                            </m:acc>
                          </m:e>
                          <m:sub>
                            <m:r>
                              <a:rPr lang="en-GB" sz="1100" b="0" i="1" smtClean="0">
                                <a:latin typeface="Cambria Math" panose="02040503050406030204" pitchFamily="18" charset="0"/>
                              </a:rPr>
                              <m:t>𝑃𝐼</m:t>
                            </m:r>
                          </m:sub>
                        </m:sSub>
                        <m:r>
                          <a:rPr lang="en-GB" sz="1100" b="0" i="0" smtClean="0">
                            <a:latin typeface="Cambria Math" panose="02040503050406030204" pitchFamily="18" charset="0"/>
                          </a:rPr>
                          <m:t>+</m:t>
                        </m:r>
                        <m:sSub>
                          <m:sSubPr>
                            <m:ctrlPr>
                              <a:rPr lang="en-GB" sz="1100" i="1">
                                <a:latin typeface="Cambria Math" panose="02040503050406030204" pitchFamily="18" charset="0"/>
                              </a:rPr>
                            </m:ctrlPr>
                          </m:sSubPr>
                          <m:e>
                            <m:acc>
                              <m:accPr>
                                <m:chr m:val="̃"/>
                                <m:ctrlPr>
                                  <a:rPr lang="es-ES" sz="1100" i="1">
                                    <a:latin typeface="Cambria Math" panose="02040503050406030204" pitchFamily="18" charset="0"/>
                                  </a:rPr>
                                </m:ctrlPr>
                              </m:accPr>
                              <m:e>
                                <m:r>
                                  <a:rPr lang="en-GB" sz="1100" i="1">
                                    <a:latin typeface="Cambria Math" panose="02040503050406030204" pitchFamily="18" charset="0"/>
                                  </a:rPr>
                                  <m:t>𝐼</m:t>
                                </m:r>
                              </m:e>
                            </m:acc>
                          </m:e>
                          <m:sub>
                            <m:r>
                              <a:rPr lang="en-GB" sz="1100" i="1" smtClean="0">
                                <a:latin typeface="Cambria Math" panose="02040503050406030204" pitchFamily="18" charset="0"/>
                              </a:rPr>
                              <m:t>𝐹𝐵</m:t>
                            </m:r>
                          </m:sub>
                        </m:sSub>
                      </m:oMath>
                    </m:oMathPara>
                  </a14:m>
                  <a:endParaRPr lang="es-ES" sz="1100" dirty="0"/>
                </a:p>
              </p:txBody>
            </p:sp>
          </mc:Choice>
          <mc:Fallback xmlns="">
            <p:sp>
              <p:nvSpPr>
                <p:cNvPr id="77" name="TextBox 76">
                  <a:extLst>
                    <a:ext uri="{FF2B5EF4-FFF2-40B4-BE49-F238E27FC236}">
                      <a16:creationId xmlns:a16="http://schemas.microsoft.com/office/drawing/2014/main" id="{916D65FF-BC44-C5CD-1DB4-2F4DE3379261}"/>
                    </a:ext>
                  </a:extLst>
                </p:cNvPr>
                <p:cNvSpPr txBox="1">
                  <a:spLocks noRot="1" noChangeAspect="1" noMove="1" noResize="1" noEditPoints="1" noAdjustHandles="1" noChangeArrowheads="1" noChangeShapeType="1" noTextEdit="1"/>
                </p:cNvSpPr>
                <p:nvPr/>
              </p:nvSpPr>
              <p:spPr>
                <a:xfrm>
                  <a:off x="4331085" y="3667378"/>
                  <a:ext cx="853632" cy="189283"/>
                </a:xfrm>
                <a:prstGeom prst="rect">
                  <a:avLst/>
                </a:prstGeom>
                <a:blipFill>
                  <a:blip r:embed="rId7"/>
                  <a:stretch>
                    <a:fillRect l="-6107" t="-17241" r="-9160" b="-31034"/>
                  </a:stretch>
                </a:blipFill>
              </p:spPr>
              <p:txBody>
                <a:bodyPr/>
                <a:lstStyle/>
                <a:p>
                  <a:r>
                    <a:rPr lang="es-ES">
                      <a:noFill/>
                    </a:rPr>
                    <a:t> </a:t>
                  </a:r>
                </a:p>
              </p:txBody>
            </p:sp>
          </mc:Fallback>
        </mc:AlternateContent>
        <p:sp>
          <p:nvSpPr>
            <p:cNvPr id="78" name="TextBox 77">
              <a:extLst>
                <a:ext uri="{FF2B5EF4-FFF2-40B4-BE49-F238E27FC236}">
                  <a16:creationId xmlns:a16="http://schemas.microsoft.com/office/drawing/2014/main" id="{75E1DAFF-58E7-DB01-F285-8BB3FE1D87F2}"/>
                </a:ext>
              </a:extLst>
            </p:cNvPr>
            <p:cNvSpPr txBox="1"/>
            <p:nvPr/>
          </p:nvSpPr>
          <p:spPr>
            <a:xfrm>
              <a:off x="3985720" y="4963038"/>
              <a:ext cx="1010213" cy="246221"/>
            </a:xfrm>
            <a:prstGeom prst="rect">
              <a:avLst/>
            </a:prstGeom>
            <a:noFill/>
          </p:spPr>
          <p:txBody>
            <a:bodyPr wrap="none" rtlCol="0">
              <a:spAutoFit/>
            </a:bodyPr>
            <a:lstStyle/>
            <a:p>
              <a:r>
                <a:rPr lang="en-GB" sz="1000" dirty="0">
                  <a:solidFill>
                    <a:schemeClr val="tx1"/>
                  </a:solidFill>
                </a:rPr>
                <a:t>(G is complex)</a:t>
              </a:r>
            </a:p>
          </p:txBody>
        </p:sp>
      </p:grpSp>
    </p:spTree>
    <p:extLst>
      <p:ext uri="{BB962C8B-B14F-4D97-AF65-F5344CB8AC3E}">
        <p14:creationId xmlns:p14="http://schemas.microsoft.com/office/powerpoint/2010/main" val="37766348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31079F9-80FE-F1C5-B79E-E0308A3D7DFC}"/>
              </a:ext>
            </a:extLst>
          </p:cNvPr>
          <p:cNvSpPr txBox="1"/>
          <p:nvPr/>
        </p:nvSpPr>
        <p:spPr>
          <a:xfrm>
            <a:off x="575556" y="1924740"/>
            <a:ext cx="7992888" cy="1915268"/>
          </a:xfrm>
          <a:prstGeom prst="rect">
            <a:avLst/>
          </a:prstGeom>
          <a:noFill/>
        </p:spPr>
        <p:txBody>
          <a:bodyPr wrap="square" rtlCol="0">
            <a:spAutoFit/>
          </a:bodyPr>
          <a:lstStyle/>
          <a:p>
            <a:pPr marL="342900" indent="-342900">
              <a:lnSpc>
                <a:spcPct val="114000"/>
              </a:lnSpc>
              <a:spcBef>
                <a:spcPts val="1200"/>
              </a:spcBef>
              <a:buClr>
                <a:srgbClr val="152F4E"/>
              </a:buClr>
              <a:buFont typeface="Wingdings" panose="05000000000000000000" pitchFamily="2" charset="2"/>
              <a:buChar char="§"/>
            </a:pPr>
            <a:r>
              <a:rPr lang="en-US" b="1" dirty="0">
                <a:solidFill>
                  <a:schemeClr val="bg1">
                    <a:lumMod val="65000"/>
                  </a:schemeClr>
                </a:solidFill>
                <a:latin typeface="Arial" panose="020B0604020202020204" pitchFamily="34" charset="0"/>
                <a:cs typeface="Arial" panose="020B0604020202020204" pitchFamily="34" charset="0"/>
              </a:rPr>
              <a:t>Introduction:</a:t>
            </a:r>
            <a:r>
              <a:rPr lang="en-US" dirty="0">
                <a:solidFill>
                  <a:schemeClr val="bg1">
                    <a:lumMod val="65000"/>
                  </a:schemeClr>
                </a:solidFill>
                <a:latin typeface="Arial" panose="020B0604020202020204" pitchFamily="34" charset="0"/>
                <a:cs typeface="Arial" panose="020B0604020202020204" pitchFamily="34" charset="0"/>
              </a:rPr>
              <a:t> ALBA Light Source</a:t>
            </a:r>
          </a:p>
          <a:p>
            <a:pPr marL="342900" indent="-342900">
              <a:lnSpc>
                <a:spcPct val="114000"/>
              </a:lnSpc>
              <a:spcBef>
                <a:spcPts val="1200"/>
              </a:spcBef>
              <a:buClr>
                <a:srgbClr val="152F4E"/>
              </a:buClr>
              <a:buFont typeface="Wingdings" panose="05000000000000000000" pitchFamily="2" charset="2"/>
              <a:buChar char="§"/>
            </a:pPr>
            <a:r>
              <a:rPr lang="en-US" b="1" dirty="0">
                <a:solidFill>
                  <a:schemeClr val="bg1">
                    <a:lumMod val="65000"/>
                  </a:schemeClr>
                </a:solidFill>
                <a:latin typeface="Arial" panose="020B0604020202020204" pitchFamily="34" charset="0"/>
                <a:cs typeface="Arial" panose="020B0604020202020204" pitchFamily="34" charset="0"/>
              </a:rPr>
              <a:t>Operation:</a:t>
            </a:r>
            <a:r>
              <a:rPr lang="en-US" dirty="0">
                <a:solidFill>
                  <a:schemeClr val="bg1">
                    <a:lumMod val="65000"/>
                  </a:schemeClr>
                </a:solidFill>
                <a:latin typeface="Arial" panose="020B0604020202020204" pitchFamily="34" charset="0"/>
                <a:cs typeface="Arial" panose="020B0604020202020204" pitchFamily="34" charset="0"/>
              </a:rPr>
              <a:t> Statistics and issues</a:t>
            </a:r>
          </a:p>
          <a:p>
            <a:pPr marL="342900" indent="-342900">
              <a:lnSpc>
                <a:spcPct val="114000"/>
              </a:lnSpc>
              <a:spcBef>
                <a:spcPts val="1200"/>
              </a:spcBef>
              <a:buClr>
                <a:srgbClr val="152F4E"/>
              </a:buClr>
              <a:buFont typeface="Wingdings" panose="05000000000000000000" pitchFamily="2" charset="2"/>
              <a:buChar char="§"/>
            </a:pPr>
            <a:r>
              <a:rPr lang="en-US" b="1" dirty="0">
                <a:solidFill>
                  <a:schemeClr val="bg1">
                    <a:lumMod val="65000"/>
                  </a:schemeClr>
                </a:solidFill>
                <a:latin typeface="Arial" panose="020B0604020202020204" pitchFamily="34" charset="0"/>
                <a:cs typeface="Arial" panose="020B0604020202020204" pitchFamily="34" charset="0"/>
              </a:rPr>
              <a:t>New Developments:</a:t>
            </a:r>
            <a:r>
              <a:rPr lang="en-US" dirty="0">
                <a:solidFill>
                  <a:schemeClr val="bg1">
                    <a:lumMod val="65000"/>
                  </a:schemeClr>
                </a:solidFill>
                <a:latin typeface="Arial" panose="020B0604020202020204" pitchFamily="34" charset="0"/>
                <a:cs typeface="Arial" panose="020B0604020202020204" pitchFamily="34" charset="0"/>
              </a:rPr>
              <a:t> 3</a:t>
            </a:r>
            <a:r>
              <a:rPr lang="en-US" baseline="30000" dirty="0">
                <a:solidFill>
                  <a:schemeClr val="bg1">
                    <a:lumMod val="65000"/>
                  </a:schemeClr>
                </a:solidFill>
                <a:latin typeface="Arial" panose="020B0604020202020204" pitchFamily="34" charset="0"/>
                <a:cs typeface="Arial" panose="020B0604020202020204" pitchFamily="34" charset="0"/>
              </a:rPr>
              <a:t>rd</a:t>
            </a:r>
            <a:r>
              <a:rPr lang="en-US" dirty="0">
                <a:solidFill>
                  <a:schemeClr val="bg1">
                    <a:lumMod val="65000"/>
                  </a:schemeClr>
                </a:solidFill>
                <a:latin typeface="Arial" panose="020B0604020202020204" pitchFamily="34" charset="0"/>
                <a:cs typeface="Arial" panose="020B0604020202020204" pitchFamily="34" charset="0"/>
              </a:rPr>
              <a:t> HC, 1.5 GHz SSPA, DLLRF, IC3, arc detectors, DRFF</a:t>
            </a:r>
          </a:p>
          <a:p>
            <a:pPr marL="342900" indent="-342900">
              <a:lnSpc>
                <a:spcPct val="114000"/>
              </a:lnSpc>
              <a:spcBef>
                <a:spcPts val="1200"/>
              </a:spcBef>
              <a:buClr>
                <a:srgbClr val="152F4E"/>
              </a:buClr>
              <a:buFont typeface="Wingdings" panose="05000000000000000000" pitchFamily="2" charset="2"/>
              <a:buChar char="§"/>
            </a:pPr>
            <a:r>
              <a:rPr lang="en-US" b="1" dirty="0">
                <a:solidFill>
                  <a:schemeClr val="tx1"/>
                </a:solidFill>
                <a:latin typeface="Arial" panose="020B0604020202020204" pitchFamily="34" charset="0"/>
                <a:cs typeface="Arial" panose="020B0604020202020204" pitchFamily="34" charset="0"/>
              </a:rPr>
              <a:t>ALBA II upgrade:</a:t>
            </a:r>
            <a:r>
              <a:rPr lang="en-US" dirty="0">
                <a:solidFill>
                  <a:schemeClr val="tx1"/>
                </a:solidFill>
                <a:latin typeface="Arial" panose="020B0604020202020204" pitchFamily="34" charset="0"/>
                <a:cs typeface="Arial" panose="020B0604020202020204" pitchFamily="34" charset="0"/>
              </a:rPr>
              <a:t> General overview, stability studies, TBL, trip compensation system</a:t>
            </a:r>
          </a:p>
          <a:p>
            <a:pPr marL="342900" indent="-342900">
              <a:lnSpc>
                <a:spcPct val="114000"/>
              </a:lnSpc>
              <a:spcBef>
                <a:spcPts val="1200"/>
              </a:spcBef>
              <a:buClr>
                <a:srgbClr val="152F4E"/>
              </a:buClr>
              <a:buFont typeface="Wingdings" panose="05000000000000000000" pitchFamily="2" charset="2"/>
              <a:buChar char="§"/>
            </a:pPr>
            <a:r>
              <a:rPr lang="en-US" b="1" dirty="0">
                <a:solidFill>
                  <a:schemeClr val="bg1">
                    <a:lumMod val="65000"/>
                  </a:schemeClr>
                </a:solidFill>
                <a:latin typeface="Arial" panose="020B0604020202020204" pitchFamily="34" charset="0"/>
                <a:cs typeface="Arial" panose="020B0604020202020204" pitchFamily="34" charset="0"/>
              </a:rPr>
              <a:t>Summary</a:t>
            </a:r>
          </a:p>
        </p:txBody>
      </p:sp>
      <p:sp>
        <p:nvSpPr>
          <p:cNvPr id="11" name="Title 1">
            <a:extLst>
              <a:ext uri="{FF2B5EF4-FFF2-40B4-BE49-F238E27FC236}">
                <a16:creationId xmlns:a16="http://schemas.microsoft.com/office/drawing/2014/main" id="{2E5217F4-1385-E183-E511-5A90A68E3B32}"/>
              </a:ext>
            </a:extLst>
          </p:cNvPr>
          <p:cNvSpPr>
            <a:spLocks noGrp="1"/>
          </p:cNvSpPr>
          <p:nvPr>
            <p:ph type="title"/>
          </p:nvPr>
        </p:nvSpPr>
        <p:spPr>
          <a:xfrm>
            <a:off x="1079322" y="154410"/>
            <a:ext cx="7320143" cy="655216"/>
          </a:xfrm>
        </p:spPr>
        <p:txBody>
          <a:bodyPr/>
          <a:lstStyle/>
          <a:p>
            <a:pPr algn="ctr"/>
            <a:r>
              <a:rPr lang="en-US" sz="2800" b="1" dirty="0">
                <a:latin typeface="+mj-lt"/>
              </a:rPr>
              <a:t>OUTLINE</a:t>
            </a:r>
            <a:endParaRPr lang="en-US" sz="2400" b="1" dirty="0">
              <a:latin typeface="+mj-lt"/>
            </a:endParaRPr>
          </a:p>
        </p:txBody>
      </p:sp>
    </p:spTree>
    <p:extLst>
      <p:ext uri="{BB962C8B-B14F-4D97-AF65-F5344CB8AC3E}">
        <p14:creationId xmlns:p14="http://schemas.microsoft.com/office/powerpoint/2010/main" val="42887767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2E5217F4-1385-E183-E511-5A90A68E3B32}"/>
              </a:ext>
            </a:extLst>
          </p:cNvPr>
          <p:cNvSpPr>
            <a:spLocks noGrp="1"/>
          </p:cNvSpPr>
          <p:nvPr>
            <p:ph type="title"/>
          </p:nvPr>
        </p:nvSpPr>
        <p:spPr>
          <a:xfrm>
            <a:off x="736081" y="154410"/>
            <a:ext cx="7671838" cy="655216"/>
          </a:xfrm>
        </p:spPr>
        <p:txBody>
          <a:bodyPr/>
          <a:lstStyle/>
          <a:p>
            <a:pPr algn="ctr"/>
            <a:r>
              <a:rPr lang="en-US" sz="2800" b="1" dirty="0">
                <a:latin typeface="+mj-lt"/>
              </a:rPr>
              <a:t>ALBA II – General overview</a:t>
            </a:r>
            <a:endParaRPr lang="en-US" sz="2400" b="1" dirty="0">
              <a:latin typeface="+mj-lt"/>
            </a:endParaRPr>
          </a:p>
        </p:txBody>
      </p:sp>
      <p:graphicFrame>
        <p:nvGraphicFramePr>
          <p:cNvPr id="8" name="Table 7">
            <a:extLst>
              <a:ext uri="{FF2B5EF4-FFF2-40B4-BE49-F238E27FC236}">
                <a16:creationId xmlns:a16="http://schemas.microsoft.com/office/drawing/2014/main" id="{C3AB54ED-E5F6-548E-895D-5F8DC40E5A0B}"/>
              </a:ext>
            </a:extLst>
          </p:cNvPr>
          <p:cNvGraphicFramePr>
            <a:graphicFrameLocks noGrp="1"/>
          </p:cNvGraphicFramePr>
          <p:nvPr>
            <p:extLst>
              <p:ext uri="{D42A27DB-BD31-4B8C-83A1-F6EECF244321}">
                <p14:modId xmlns:p14="http://schemas.microsoft.com/office/powerpoint/2010/main" val="1770372837"/>
              </p:ext>
            </p:extLst>
          </p:nvPr>
        </p:nvGraphicFramePr>
        <p:xfrm>
          <a:off x="650875" y="3688967"/>
          <a:ext cx="3486150" cy="2103120"/>
        </p:xfrm>
        <a:graphic>
          <a:graphicData uri="http://schemas.openxmlformats.org/drawingml/2006/table">
            <a:tbl>
              <a:tblPr firstRow="1" bandRow="1">
                <a:tableStyleId>{6E25E649-3F16-4E02-A733-19D2CDBF48F0}</a:tableStyleId>
              </a:tblPr>
              <a:tblGrid>
                <a:gridCol w="1895475">
                  <a:extLst>
                    <a:ext uri="{9D8B030D-6E8A-4147-A177-3AD203B41FA5}">
                      <a16:colId xmlns:a16="http://schemas.microsoft.com/office/drawing/2014/main" val="2993526555"/>
                    </a:ext>
                  </a:extLst>
                </a:gridCol>
                <a:gridCol w="796925">
                  <a:extLst>
                    <a:ext uri="{9D8B030D-6E8A-4147-A177-3AD203B41FA5}">
                      <a16:colId xmlns:a16="http://schemas.microsoft.com/office/drawing/2014/main" val="599723286"/>
                    </a:ext>
                  </a:extLst>
                </a:gridCol>
                <a:gridCol w="793750">
                  <a:extLst>
                    <a:ext uri="{9D8B030D-6E8A-4147-A177-3AD203B41FA5}">
                      <a16:colId xmlns:a16="http://schemas.microsoft.com/office/drawing/2014/main" val="1335877417"/>
                    </a:ext>
                  </a:extLst>
                </a:gridCol>
              </a:tblGrid>
              <a:tr h="243686">
                <a:tc>
                  <a:txBody>
                    <a:bodyPr/>
                    <a:lstStyle/>
                    <a:p>
                      <a:r>
                        <a:rPr lang="en-GB" sz="1200" b="0" dirty="0">
                          <a:solidFill>
                            <a:schemeClr val="bg1"/>
                          </a:solidFill>
                          <a:latin typeface="Arial" panose="020B0604020202020204" pitchFamily="34" charset="0"/>
                          <a:cs typeface="Arial" panose="020B0604020202020204" pitchFamily="34" charset="0"/>
                        </a:rPr>
                        <a:t>Parameter - </a:t>
                      </a:r>
                      <a:r>
                        <a:rPr lang="es-ES" sz="1200" b="0" i="0" u="none" strike="noStrike" cap="none" dirty="0">
                          <a:solidFill>
                            <a:schemeClr val="bg1"/>
                          </a:solidFill>
                          <a:latin typeface="Arial" panose="020B0604020202020204" pitchFamily="34" charset="0"/>
                          <a:ea typeface="+mn-ea"/>
                          <a:cs typeface="Arial" panose="020B0604020202020204" pitchFamily="34" charset="0"/>
                          <a:sym typeface="Arial"/>
                        </a:rPr>
                        <a:t>vA2L005D</a:t>
                      </a:r>
                      <a:endParaRPr lang="en-GB" sz="1200" b="0" i="0" u="none" strike="noStrike" cap="none" dirty="0">
                        <a:solidFill>
                          <a:schemeClr val="bg1"/>
                        </a:solidFill>
                        <a:latin typeface="Arial" panose="020B0604020202020204" pitchFamily="34" charset="0"/>
                        <a:ea typeface="+mn-ea"/>
                        <a:cs typeface="Arial" panose="020B0604020202020204" pitchFamily="34" charset="0"/>
                        <a:sym typeface="Arial"/>
                      </a:endParaRPr>
                    </a:p>
                  </a:txBody>
                  <a:tcPr>
                    <a:solidFill>
                      <a:schemeClr val="accent5">
                        <a:lumMod val="50000"/>
                      </a:schemeClr>
                    </a:solidFill>
                  </a:tcPr>
                </a:tc>
                <a:tc>
                  <a:txBody>
                    <a:bodyPr/>
                    <a:lstStyle/>
                    <a:p>
                      <a:r>
                        <a:rPr lang="en-GB" sz="1200" b="0" dirty="0">
                          <a:solidFill>
                            <a:schemeClr val="bg1"/>
                          </a:solidFill>
                          <a:latin typeface="Arial" panose="020B0604020202020204" pitchFamily="34" charset="0"/>
                          <a:cs typeface="Arial" panose="020B0604020202020204" pitchFamily="34" charset="0"/>
                        </a:rPr>
                        <a:t>Value</a:t>
                      </a:r>
                    </a:p>
                  </a:txBody>
                  <a:tcPr>
                    <a:solidFill>
                      <a:schemeClr val="accent5">
                        <a:lumMod val="50000"/>
                      </a:schemeClr>
                    </a:solidFill>
                  </a:tcPr>
                </a:tc>
                <a:tc>
                  <a:txBody>
                    <a:bodyPr/>
                    <a:lstStyle/>
                    <a:p>
                      <a:r>
                        <a:rPr lang="en-GB" sz="1200" b="0" dirty="0">
                          <a:solidFill>
                            <a:schemeClr val="bg1"/>
                          </a:solidFill>
                          <a:latin typeface="Arial" panose="020B0604020202020204" pitchFamily="34" charset="0"/>
                          <a:cs typeface="Arial" panose="020B0604020202020204" pitchFamily="34" charset="0"/>
                        </a:rPr>
                        <a:t>Unit</a:t>
                      </a:r>
                    </a:p>
                  </a:txBody>
                  <a:tcPr>
                    <a:solidFill>
                      <a:schemeClr val="accent5">
                        <a:lumMod val="50000"/>
                      </a:schemeClr>
                    </a:solidFill>
                  </a:tcPr>
                </a:tc>
                <a:extLst>
                  <a:ext uri="{0D108BD9-81ED-4DB2-BD59-A6C34878D82A}">
                    <a16:rowId xmlns:a16="http://schemas.microsoft.com/office/drawing/2014/main" val="2584548037"/>
                  </a:ext>
                </a:extLst>
              </a:tr>
              <a:tr h="243686">
                <a:tc>
                  <a:txBody>
                    <a:bodyPr/>
                    <a:lstStyle/>
                    <a:p>
                      <a:r>
                        <a:rPr lang="en-GB" sz="1200" dirty="0">
                          <a:solidFill>
                            <a:schemeClr val="tx1"/>
                          </a:solidFill>
                          <a:latin typeface="Arial" panose="020B0604020202020204" pitchFamily="34" charset="0"/>
                          <a:cs typeface="Arial" panose="020B0604020202020204" pitchFamily="34" charset="0"/>
                        </a:rPr>
                        <a:t>Energy</a:t>
                      </a:r>
                    </a:p>
                  </a:txBody>
                  <a:tcPr/>
                </a:tc>
                <a:tc>
                  <a:txBody>
                    <a:bodyPr/>
                    <a:lstStyle/>
                    <a:p>
                      <a:r>
                        <a:rPr lang="en-GB" sz="1200" dirty="0">
                          <a:solidFill>
                            <a:schemeClr val="tx1"/>
                          </a:solidFill>
                          <a:latin typeface="Arial" panose="020B0604020202020204" pitchFamily="34" charset="0"/>
                          <a:cs typeface="Arial" panose="020B0604020202020204" pitchFamily="34" charset="0"/>
                        </a:rPr>
                        <a:t>3.0</a:t>
                      </a:r>
                    </a:p>
                  </a:txBody>
                  <a:tcPr/>
                </a:tc>
                <a:tc>
                  <a:txBody>
                    <a:bodyPr/>
                    <a:lstStyle/>
                    <a:p>
                      <a:r>
                        <a:rPr lang="en-GB" sz="1200" dirty="0">
                          <a:solidFill>
                            <a:schemeClr val="tx1"/>
                          </a:solidFill>
                          <a:latin typeface="Arial" panose="020B0604020202020204" pitchFamily="34" charset="0"/>
                          <a:cs typeface="Arial" panose="020B0604020202020204" pitchFamily="34" charset="0"/>
                        </a:rPr>
                        <a:t>GeV</a:t>
                      </a:r>
                    </a:p>
                  </a:txBody>
                  <a:tcPr/>
                </a:tc>
                <a:extLst>
                  <a:ext uri="{0D108BD9-81ED-4DB2-BD59-A6C34878D82A}">
                    <a16:rowId xmlns:a16="http://schemas.microsoft.com/office/drawing/2014/main" val="1962727738"/>
                  </a:ext>
                </a:extLst>
              </a:tr>
              <a:tr h="243686">
                <a:tc>
                  <a:txBody>
                    <a:bodyPr/>
                    <a:lstStyle/>
                    <a:p>
                      <a:r>
                        <a:rPr lang="en-GB" sz="1200" dirty="0">
                          <a:solidFill>
                            <a:schemeClr val="tx1"/>
                          </a:solidFill>
                          <a:latin typeface="Arial" panose="020B0604020202020204" pitchFamily="34" charset="0"/>
                          <a:cs typeface="Arial" panose="020B0604020202020204" pitchFamily="34" charset="0"/>
                        </a:rPr>
                        <a:t>Beam current</a:t>
                      </a:r>
                    </a:p>
                  </a:txBody>
                  <a:tcPr/>
                </a:tc>
                <a:tc>
                  <a:txBody>
                    <a:bodyPr/>
                    <a:lstStyle/>
                    <a:p>
                      <a:r>
                        <a:rPr lang="en-GB" sz="1200" dirty="0">
                          <a:solidFill>
                            <a:schemeClr val="tx1"/>
                          </a:solidFill>
                          <a:latin typeface="Arial" panose="020B0604020202020204" pitchFamily="34" charset="0"/>
                          <a:cs typeface="Arial" panose="020B0604020202020204" pitchFamily="34" charset="0"/>
                        </a:rPr>
                        <a:t>300</a:t>
                      </a:r>
                    </a:p>
                  </a:txBody>
                  <a:tcPr/>
                </a:tc>
                <a:tc>
                  <a:txBody>
                    <a:bodyPr/>
                    <a:lstStyle/>
                    <a:p>
                      <a:r>
                        <a:rPr lang="en-GB" sz="1200" dirty="0">
                          <a:solidFill>
                            <a:schemeClr val="tx1"/>
                          </a:solidFill>
                          <a:latin typeface="Arial" panose="020B0604020202020204" pitchFamily="34" charset="0"/>
                          <a:cs typeface="Arial" panose="020B0604020202020204" pitchFamily="34" charset="0"/>
                        </a:rPr>
                        <a:t>mA</a:t>
                      </a:r>
                    </a:p>
                  </a:txBody>
                  <a:tcPr/>
                </a:tc>
                <a:extLst>
                  <a:ext uri="{0D108BD9-81ED-4DB2-BD59-A6C34878D82A}">
                    <a16:rowId xmlns:a16="http://schemas.microsoft.com/office/drawing/2014/main" val="2813216721"/>
                  </a:ext>
                </a:extLst>
              </a:tr>
              <a:tr h="243686">
                <a:tc>
                  <a:txBody>
                    <a:bodyPr/>
                    <a:lstStyle/>
                    <a:p>
                      <a:r>
                        <a:rPr lang="en-GB" sz="1200" dirty="0">
                          <a:solidFill>
                            <a:schemeClr val="tx1"/>
                          </a:solidFill>
                          <a:latin typeface="Arial" panose="020B0604020202020204" pitchFamily="34" charset="0"/>
                          <a:cs typeface="Arial" panose="020B0604020202020204" pitchFamily="34" charset="0"/>
                        </a:rPr>
                        <a:t>Circumference</a:t>
                      </a:r>
                    </a:p>
                  </a:txBody>
                  <a:tcPr/>
                </a:tc>
                <a:tc>
                  <a:txBody>
                    <a:bodyPr/>
                    <a:lstStyle/>
                    <a:p>
                      <a:r>
                        <a:rPr lang="en-GB" sz="1200" dirty="0">
                          <a:solidFill>
                            <a:schemeClr val="tx1"/>
                          </a:solidFill>
                          <a:latin typeface="Arial" panose="020B0604020202020204" pitchFamily="34" charset="0"/>
                          <a:cs typeface="Arial" panose="020B0604020202020204" pitchFamily="34" charset="0"/>
                        </a:rPr>
                        <a:t>268.8</a:t>
                      </a:r>
                    </a:p>
                  </a:txBody>
                  <a:tcPr/>
                </a:tc>
                <a:tc>
                  <a:txBody>
                    <a:bodyPr/>
                    <a:lstStyle/>
                    <a:p>
                      <a:r>
                        <a:rPr lang="en-GB" sz="1200" dirty="0">
                          <a:solidFill>
                            <a:schemeClr val="tx1"/>
                          </a:solidFill>
                          <a:latin typeface="Arial" panose="020B0604020202020204" pitchFamily="34" charset="0"/>
                          <a:cs typeface="Arial" panose="020B0604020202020204" pitchFamily="34" charset="0"/>
                        </a:rPr>
                        <a:t>m</a:t>
                      </a:r>
                    </a:p>
                  </a:txBody>
                  <a:tcPr/>
                </a:tc>
                <a:extLst>
                  <a:ext uri="{0D108BD9-81ED-4DB2-BD59-A6C34878D82A}">
                    <a16:rowId xmlns:a16="http://schemas.microsoft.com/office/drawing/2014/main" val="1208025716"/>
                  </a:ext>
                </a:extLst>
              </a:tr>
              <a:tr h="243686">
                <a:tc>
                  <a:txBody>
                    <a:bodyPr/>
                    <a:lstStyle/>
                    <a:p>
                      <a:r>
                        <a:rPr lang="en-GB" sz="1200" dirty="0">
                          <a:solidFill>
                            <a:schemeClr val="tx1"/>
                          </a:solidFill>
                          <a:latin typeface="Arial" panose="020B0604020202020204" pitchFamily="34" charset="0"/>
                          <a:cs typeface="Arial" panose="020B0604020202020204" pitchFamily="34" charset="0"/>
                        </a:rPr>
                        <a:t>Emittance</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200" dirty="0">
                          <a:solidFill>
                            <a:schemeClr val="tx1"/>
                          </a:solidFill>
                          <a:latin typeface="Arial" panose="020B0604020202020204" pitchFamily="34" charset="0"/>
                          <a:cs typeface="Arial" panose="020B0604020202020204" pitchFamily="34" charset="0"/>
                        </a:rPr>
                        <a:t>200.5</a:t>
                      </a:r>
                    </a:p>
                  </a:txBody>
                  <a:tcPr/>
                </a:tc>
                <a:tc>
                  <a:txBody>
                    <a:bodyPr/>
                    <a:lstStyle/>
                    <a:p>
                      <a:r>
                        <a:rPr lang="en-GB" sz="1200" dirty="0">
                          <a:solidFill>
                            <a:schemeClr val="tx1"/>
                          </a:solidFill>
                          <a:latin typeface="Arial" panose="020B0604020202020204" pitchFamily="34" charset="0"/>
                          <a:cs typeface="Arial" panose="020B0604020202020204" pitchFamily="34" charset="0"/>
                        </a:rPr>
                        <a:t>pm·rad</a:t>
                      </a:r>
                    </a:p>
                  </a:txBody>
                  <a:tcPr/>
                </a:tc>
                <a:extLst>
                  <a:ext uri="{0D108BD9-81ED-4DB2-BD59-A6C34878D82A}">
                    <a16:rowId xmlns:a16="http://schemas.microsoft.com/office/drawing/2014/main" val="3990229299"/>
                  </a:ext>
                </a:extLst>
              </a:tr>
              <a:tr h="243686">
                <a:tc>
                  <a:txBody>
                    <a:bodyPr/>
                    <a:lstStyle/>
                    <a:p>
                      <a:r>
                        <a:rPr lang="en-GB" sz="1200" dirty="0">
                          <a:solidFill>
                            <a:schemeClr val="tx1"/>
                          </a:solidFill>
                          <a:latin typeface="Arial" panose="020B0604020202020204" pitchFamily="34" charset="0"/>
                          <a:cs typeface="Arial" panose="020B0604020202020204" pitchFamily="34" charset="0"/>
                        </a:rPr>
                        <a:t>Loses per turn</a:t>
                      </a:r>
                    </a:p>
                  </a:txBody>
                  <a:tcPr/>
                </a:tc>
                <a:tc>
                  <a:txBody>
                    <a:bodyPr/>
                    <a:lstStyle/>
                    <a:p>
                      <a:r>
                        <a:rPr lang="en-GB" sz="1200" dirty="0">
                          <a:solidFill>
                            <a:schemeClr val="tx1"/>
                          </a:solidFill>
                          <a:latin typeface="Arial" panose="020B0604020202020204" pitchFamily="34" charset="0"/>
                          <a:cs typeface="Arial" panose="020B0604020202020204" pitchFamily="34" charset="0"/>
                        </a:rPr>
                        <a:t>1.07</a:t>
                      </a:r>
                    </a:p>
                  </a:txBody>
                  <a:tcPr/>
                </a:tc>
                <a:tc>
                  <a:txBody>
                    <a:bodyPr/>
                    <a:lstStyle/>
                    <a:p>
                      <a:r>
                        <a:rPr lang="en-GB" sz="1200" dirty="0">
                          <a:solidFill>
                            <a:schemeClr val="tx1"/>
                          </a:solidFill>
                          <a:latin typeface="Arial" panose="020B0604020202020204" pitchFamily="34" charset="0"/>
                          <a:cs typeface="Arial" panose="020B0604020202020204" pitchFamily="34" charset="0"/>
                        </a:rPr>
                        <a:t>MeV</a:t>
                      </a:r>
                    </a:p>
                  </a:txBody>
                  <a:tcPr/>
                </a:tc>
                <a:extLst>
                  <a:ext uri="{0D108BD9-81ED-4DB2-BD59-A6C34878D82A}">
                    <a16:rowId xmlns:a16="http://schemas.microsoft.com/office/drawing/2014/main" val="3281235669"/>
                  </a:ext>
                </a:extLst>
              </a:tr>
              <a:tr h="243686">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200" dirty="0">
                          <a:solidFill>
                            <a:schemeClr val="tx1"/>
                          </a:solidFill>
                          <a:latin typeface="Arial" panose="020B0604020202020204" pitchFamily="34" charset="0"/>
                          <a:cs typeface="Arial" panose="020B0604020202020204" pitchFamily="34" charset="0"/>
                        </a:rPr>
                        <a:t>Momentum compaction factor</a:t>
                      </a:r>
                    </a:p>
                  </a:txBody>
                  <a:tcPr/>
                </a:tc>
                <a:tc>
                  <a:txBody>
                    <a:bodyPr/>
                    <a:lstStyle/>
                    <a:p>
                      <a:r>
                        <a:rPr lang="en-GB" sz="1200" dirty="0">
                          <a:solidFill>
                            <a:schemeClr val="tx1"/>
                          </a:solidFill>
                          <a:latin typeface="Arial" panose="020B0604020202020204" pitchFamily="34" charset="0"/>
                          <a:cs typeface="Arial" panose="020B0604020202020204" pitchFamily="34" charset="0"/>
                        </a:rPr>
                        <a:t>1.0·10</a:t>
                      </a:r>
                      <a:r>
                        <a:rPr lang="en-GB" sz="1200" baseline="30000" dirty="0">
                          <a:solidFill>
                            <a:schemeClr val="tx1"/>
                          </a:solidFill>
                          <a:latin typeface="Arial" panose="020B0604020202020204" pitchFamily="34" charset="0"/>
                          <a:cs typeface="Arial" panose="020B0604020202020204" pitchFamily="34" charset="0"/>
                        </a:rPr>
                        <a:t>-4</a:t>
                      </a:r>
                    </a:p>
                  </a:txBody>
                  <a:tcPr/>
                </a:tc>
                <a:tc>
                  <a:txBody>
                    <a:bodyPr/>
                    <a:lstStyle/>
                    <a:p>
                      <a:endParaRPr lang="en-GB" sz="1200" dirty="0">
                        <a:solidFill>
                          <a:schemeClr val="tx1"/>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835253135"/>
                  </a:ext>
                </a:extLst>
              </a:tr>
            </a:tbl>
          </a:graphicData>
        </a:graphic>
      </p:graphicFrame>
      <p:sp>
        <p:nvSpPr>
          <p:cNvPr id="5" name="Content Placeholder 2">
            <a:extLst>
              <a:ext uri="{FF2B5EF4-FFF2-40B4-BE49-F238E27FC236}">
                <a16:creationId xmlns:a16="http://schemas.microsoft.com/office/drawing/2014/main" id="{0F0A19F1-FD96-217E-D6B5-F0641D8C824C}"/>
              </a:ext>
            </a:extLst>
          </p:cNvPr>
          <p:cNvSpPr txBox="1">
            <a:spLocks/>
          </p:cNvSpPr>
          <p:nvPr/>
        </p:nvSpPr>
        <p:spPr>
          <a:xfrm>
            <a:off x="287339" y="1098480"/>
            <a:ext cx="4119561" cy="168275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pPr marL="266700" indent="-266700">
              <a:lnSpc>
                <a:spcPct val="114000"/>
              </a:lnSpc>
              <a:spcBef>
                <a:spcPts val="1200"/>
              </a:spcBef>
              <a:buClr>
                <a:srgbClr val="152F4E"/>
              </a:buClr>
              <a:buFont typeface="Wingdings" panose="05000000000000000000" pitchFamily="2" charset="2"/>
              <a:buChar char="§"/>
            </a:pPr>
            <a:r>
              <a:rPr lang="en-GB" sz="1400" b="1" dirty="0">
                <a:solidFill>
                  <a:schemeClr val="tx1"/>
                </a:solidFill>
              </a:rPr>
              <a:t>ALBA II</a:t>
            </a:r>
            <a:r>
              <a:rPr lang="en-GB" sz="1400" dirty="0">
                <a:solidFill>
                  <a:schemeClr val="tx1"/>
                </a:solidFill>
              </a:rPr>
              <a:t> will be the upgrade of ALBA, aimed at having a much lower beam emittance (around </a:t>
            </a:r>
            <a:r>
              <a:rPr lang="en-GB" sz="1400" b="1" dirty="0">
                <a:solidFill>
                  <a:schemeClr val="tx1"/>
                </a:solidFill>
              </a:rPr>
              <a:t>23 times lower</a:t>
            </a:r>
            <a:r>
              <a:rPr lang="en-GB" sz="1400" dirty="0">
                <a:solidFill>
                  <a:schemeClr val="tx1"/>
                </a:solidFill>
              </a:rPr>
              <a:t>)</a:t>
            </a:r>
          </a:p>
          <a:p>
            <a:pPr marL="266700" indent="-266700">
              <a:lnSpc>
                <a:spcPct val="114000"/>
              </a:lnSpc>
              <a:spcBef>
                <a:spcPts val="1200"/>
              </a:spcBef>
              <a:buClr>
                <a:srgbClr val="152F4E"/>
              </a:buClr>
              <a:buFont typeface="Wingdings" panose="05000000000000000000" pitchFamily="2" charset="2"/>
              <a:buChar char="§"/>
            </a:pPr>
            <a:r>
              <a:rPr lang="en-GB" sz="1400" dirty="0">
                <a:solidFill>
                  <a:schemeClr val="tx1"/>
                </a:solidFill>
              </a:rPr>
              <a:t>The </a:t>
            </a:r>
            <a:r>
              <a:rPr lang="en-GB" sz="1400" b="1" dirty="0">
                <a:solidFill>
                  <a:schemeClr val="tx1"/>
                </a:solidFill>
              </a:rPr>
              <a:t>storage ring </a:t>
            </a:r>
            <a:r>
              <a:rPr lang="en-GB" sz="1400" dirty="0">
                <a:solidFill>
                  <a:schemeClr val="tx1"/>
                </a:solidFill>
              </a:rPr>
              <a:t>will be replaced, while the booster ring and LINAC will remain unchanged.</a:t>
            </a:r>
          </a:p>
          <a:p>
            <a:pPr marL="266700" indent="-266700">
              <a:lnSpc>
                <a:spcPct val="114000"/>
              </a:lnSpc>
              <a:spcBef>
                <a:spcPts val="1200"/>
              </a:spcBef>
              <a:buClr>
                <a:srgbClr val="152F4E"/>
              </a:buClr>
              <a:buFont typeface="Wingdings" panose="05000000000000000000" pitchFamily="2" charset="2"/>
              <a:buChar char="§"/>
            </a:pPr>
            <a:r>
              <a:rPr lang="en-GB" sz="1400" dirty="0">
                <a:solidFill>
                  <a:schemeClr val="tx1"/>
                </a:solidFill>
              </a:rPr>
              <a:t>Installation and commissioning planed for 2030, </a:t>
            </a:r>
            <a:r>
              <a:rPr lang="en-GB" sz="1400" b="1" dirty="0">
                <a:solidFill>
                  <a:schemeClr val="tx1"/>
                </a:solidFill>
              </a:rPr>
              <a:t>operation </a:t>
            </a:r>
            <a:r>
              <a:rPr lang="en-GB" sz="1400" dirty="0">
                <a:solidFill>
                  <a:schemeClr val="tx1"/>
                </a:solidFill>
              </a:rPr>
              <a:t>expected</a:t>
            </a:r>
            <a:r>
              <a:rPr lang="en-GB" sz="1400" b="1" dirty="0">
                <a:solidFill>
                  <a:schemeClr val="tx1"/>
                </a:solidFill>
              </a:rPr>
              <a:t> </a:t>
            </a:r>
            <a:r>
              <a:rPr lang="en-GB" sz="1400" dirty="0">
                <a:solidFill>
                  <a:schemeClr val="tx1"/>
                </a:solidFill>
              </a:rPr>
              <a:t>in</a:t>
            </a:r>
            <a:r>
              <a:rPr lang="en-GB" sz="1400" b="1" dirty="0">
                <a:solidFill>
                  <a:schemeClr val="tx1"/>
                </a:solidFill>
              </a:rPr>
              <a:t> 2032</a:t>
            </a:r>
          </a:p>
          <a:p>
            <a:pPr>
              <a:lnSpc>
                <a:spcPct val="114000"/>
              </a:lnSpc>
              <a:spcBef>
                <a:spcPts val="1200"/>
              </a:spcBef>
              <a:buClr>
                <a:srgbClr val="152F4E"/>
              </a:buClr>
            </a:pPr>
            <a:endParaRPr lang="en-GB" sz="1000" dirty="0">
              <a:solidFill>
                <a:schemeClr val="tx1"/>
              </a:solidFill>
            </a:endParaRPr>
          </a:p>
        </p:txBody>
      </p:sp>
      <p:sp>
        <p:nvSpPr>
          <p:cNvPr id="2" name="TextBox 1">
            <a:extLst>
              <a:ext uri="{FF2B5EF4-FFF2-40B4-BE49-F238E27FC236}">
                <a16:creationId xmlns:a16="http://schemas.microsoft.com/office/drawing/2014/main" id="{1F810B91-B091-0CAD-EC18-DBE4DD6579D3}"/>
              </a:ext>
            </a:extLst>
          </p:cNvPr>
          <p:cNvSpPr txBox="1"/>
          <p:nvPr/>
        </p:nvSpPr>
        <p:spPr>
          <a:xfrm>
            <a:off x="650875" y="5865600"/>
            <a:ext cx="3486150" cy="599972"/>
          </a:xfrm>
          <a:prstGeom prst="rect">
            <a:avLst/>
          </a:prstGeom>
          <a:noFill/>
        </p:spPr>
        <p:txBody>
          <a:bodyPr wrap="square">
            <a:spAutoFit/>
          </a:bodyPr>
          <a:lstStyle/>
          <a:p>
            <a:pPr>
              <a:lnSpc>
                <a:spcPct val="114000"/>
              </a:lnSpc>
              <a:spcBef>
                <a:spcPts val="1200"/>
              </a:spcBef>
              <a:buClr>
                <a:srgbClr val="152F4E"/>
              </a:buClr>
            </a:pPr>
            <a:r>
              <a:rPr lang="en-US" sz="1000" i="1" dirty="0"/>
              <a:t>F. Pérez et al</a:t>
            </a:r>
            <a:r>
              <a:rPr lang="en-US" sz="1000" i="1" dirty="0">
                <a:latin typeface="Arial" panose="020B0604020202020204" pitchFamily="34" charset="0"/>
                <a:cs typeface="Arial" panose="020B0604020202020204" pitchFamily="34" charset="0"/>
              </a:rPr>
              <a:t>., </a:t>
            </a:r>
            <a:r>
              <a:rPr lang="es-ES" sz="1000" b="0" i="1" dirty="0">
                <a:effectLst/>
                <a:latin typeface="Arial" panose="020B0604020202020204" pitchFamily="34" charset="0"/>
                <a:cs typeface="Arial" panose="020B0604020202020204" pitchFamily="34" charset="0"/>
              </a:rPr>
              <a:t>DOI</a:t>
            </a:r>
            <a:r>
              <a:rPr lang="es-ES" sz="1100" b="0" i="0" dirty="0">
                <a:effectLst/>
                <a:latin typeface="Arial" panose="020B0604020202020204" pitchFamily="34" charset="0"/>
              </a:rPr>
              <a:t>: </a:t>
            </a:r>
            <a:r>
              <a:rPr lang="es-ES" sz="1000" b="0" i="1" u="none" strike="noStrike" dirty="0">
                <a:solidFill>
                  <a:srgbClr val="0050B3"/>
                </a:solidFill>
                <a:effectLst/>
                <a:latin typeface="Arial" panose="020B0604020202020204" pitchFamily="34" charset="0"/>
                <a:cs typeface="Arial" panose="020B0604020202020204" pitchFamily="34" charset="0"/>
                <a:hlinkClick r:id="rId2"/>
              </a:rPr>
              <a:t>10.18429/JACoW-IPAC2024-TUPG02</a:t>
            </a:r>
            <a:endParaRPr lang="es-ES" sz="1000" b="0" i="1" dirty="0">
              <a:effectLst/>
              <a:latin typeface="Arial" panose="020B0604020202020204" pitchFamily="34" charset="0"/>
              <a:cs typeface="Arial" panose="020B0604020202020204" pitchFamily="34" charset="0"/>
            </a:endParaRPr>
          </a:p>
          <a:p>
            <a:pPr>
              <a:lnSpc>
                <a:spcPct val="114000"/>
              </a:lnSpc>
              <a:spcBef>
                <a:spcPts val="1200"/>
              </a:spcBef>
              <a:buClr>
                <a:srgbClr val="152F4E"/>
              </a:buClr>
            </a:pPr>
            <a:endParaRPr lang="en-US" sz="1000" i="1" dirty="0"/>
          </a:p>
        </p:txBody>
      </p:sp>
      <p:sp>
        <p:nvSpPr>
          <p:cNvPr id="9" name="TextBox 8">
            <a:extLst>
              <a:ext uri="{FF2B5EF4-FFF2-40B4-BE49-F238E27FC236}">
                <a16:creationId xmlns:a16="http://schemas.microsoft.com/office/drawing/2014/main" id="{71633FAE-AD29-87EF-619F-12B06DB3C27D}"/>
              </a:ext>
            </a:extLst>
          </p:cNvPr>
          <p:cNvSpPr txBox="1"/>
          <p:nvPr/>
        </p:nvSpPr>
        <p:spPr>
          <a:xfrm>
            <a:off x="5626831" y="5606680"/>
            <a:ext cx="2303682" cy="400110"/>
          </a:xfrm>
          <a:prstGeom prst="rect">
            <a:avLst/>
          </a:prstGeom>
          <a:noFill/>
        </p:spPr>
        <p:txBody>
          <a:bodyPr wrap="square" rtlCol="0">
            <a:spAutoFit/>
          </a:bodyPr>
          <a:lstStyle/>
          <a:p>
            <a:pPr algn="ctr"/>
            <a:r>
              <a:rPr lang="en-US" sz="1000" b="1" dirty="0"/>
              <a:t>ALBA II optical functions for half a quadrant of the SR</a:t>
            </a:r>
          </a:p>
        </p:txBody>
      </p:sp>
      <p:pic>
        <p:nvPicPr>
          <p:cNvPr id="10" name="Picture 9">
            <a:extLst>
              <a:ext uri="{FF2B5EF4-FFF2-40B4-BE49-F238E27FC236}">
                <a16:creationId xmlns:a16="http://schemas.microsoft.com/office/drawing/2014/main" id="{FDF00D4D-4B61-859F-55BA-9CC24C321627}"/>
              </a:ext>
            </a:extLst>
          </p:cNvPr>
          <p:cNvPicPr>
            <a:picLocks noChangeAspect="1"/>
          </p:cNvPicPr>
          <p:nvPr/>
        </p:nvPicPr>
        <p:blipFill>
          <a:blip r:embed="rId3"/>
          <a:stretch>
            <a:fillRect/>
          </a:stretch>
        </p:blipFill>
        <p:spPr>
          <a:xfrm>
            <a:off x="4572000" y="3861617"/>
            <a:ext cx="4413344" cy="1745063"/>
          </a:xfrm>
          <a:prstGeom prst="rect">
            <a:avLst/>
          </a:prstGeom>
        </p:spPr>
      </p:pic>
      <p:pic>
        <p:nvPicPr>
          <p:cNvPr id="13" name="Picture 2">
            <a:extLst>
              <a:ext uri="{FF2B5EF4-FFF2-40B4-BE49-F238E27FC236}">
                <a16:creationId xmlns:a16="http://schemas.microsoft.com/office/drawing/2014/main" id="{D770BAE6-C2CC-C19D-A802-5E3CC680BAA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1149103"/>
            <a:ext cx="4284663" cy="2126264"/>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BA4259AB-B852-4E07-3103-E31CD272B6CC}"/>
              </a:ext>
            </a:extLst>
          </p:cNvPr>
          <p:cNvSpPr txBox="1"/>
          <p:nvPr/>
        </p:nvSpPr>
        <p:spPr>
          <a:xfrm>
            <a:off x="5562490" y="3443214"/>
            <a:ext cx="2303682" cy="246221"/>
          </a:xfrm>
          <a:prstGeom prst="rect">
            <a:avLst/>
          </a:prstGeom>
          <a:noFill/>
        </p:spPr>
        <p:txBody>
          <a:bodyPr wrap="square" rtlCol="0">
            <a:spAutoFit/>
          </a:bodyPr>
          <a:lstStyle/>
          <a:p>
            <a:pPr algn="ctr"/>
            <a:r>
              <a:rPr lang="en-US" sz="1000" b="1" dirty="0"/>
              <a:t>ALBA II facilities</a:t>
            </a:r>
          </a:p>
        </p:txBody>
      </p:sp>
    </p:spTree>
    <p:extLst>
      <p:ext uri="{BB962C8B-B14F-4D97-AF65-F5344CB8AC3E}">
        <p14:creationId xmlns:p14="http://schemas.microsoft.com/office/powerpoint/2010/main" val="3557360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2E5217F4-1385-E183-E511-5A90A68E3B32}"/>
              </a:ext>
            </a:extLst>
          </p:cNvPr>
          <p:cNvSpPr>
            <a:spLocks noGrp="1"/>
          </p:cNvSpPr>
          <p:nvPr>
            <p:ph type="title"/>
          </p:nvPr>
        </p:nvSpPr>
        <p:spPr>
          <a:xfrm>
            <a:off x="911928" y="154410"/>
            <a:ext cx="7320143" cy="655216"/>
          </a:xfrm>
        </p:spPr>
        <p:txBody>
          <a:bodyPr/>
          <a:lstStyle/>
          <a:p>
            <a:pPr algn="ctr"/>
            <a:r>
              <a:rPr lang="en-US" sz="2800" b="1" dirty="0">
                <a:latin typeface="+mj-lt"/>
              </a:rPr>
              <a:t>ALBA II – General RF overview</a:t>
            </a:r>
            <a:endParaRPr lang="en-US" sz="2400" b="1" dirty="0">
              <a:latin typeface="+mj-lt"/>
            </a:endParaRPr>
          </a:p>
        </p:txBody>
      </p:sp>
      <p:pic>
        <p:nvPicPr>
          <p:cNvPr id="22" name="Picture 21" descr="IM-ACCELERATORS_SRCavity">
            <a:extLst>
              <a:ext uri="{FF2B5EF4-FFF2-40B4-BE49-F238E27FC236}">
                <a16:creationId xmlns:a16="http://schemas.microsoft.com/office/drawing/2014/main" id="{91B3558E-5DA5-9E1B-C7A0-659A5B26B3D8}"/>
              </a:ext>
            </a:extLst>
          </p:cNvPr>
          <p:cNvPicPr/>
          <p:nvPr/>
        </p:nvPicPr>
        <p:blipFill>
          <a:blip r:embed="rId2">
            <a:extLst>
              <a:ext uri="{28A0092B-C50C-407E-A947-70E740481C1C}">
                <a14:useLocalDpi xmlns:a14="http://schemas.microsoft.com/office/drawing/2010/main"/>
              </a:ext>
            </a:extLst>
          </a:blip>
          <a:stretch>
            <a:fillRect/>
          </a:stretch>
        </p:blipFill>
        <p:spPr bwMode="auto">
          <a:xfrm>
            <a:off x="4044699" y="2187835"/>
            <a:ext cx="2304630" cy="3456945"/>
          </a:xfrm>
          <a:prstGeom prst="rect">
            <a:avLst/>
          </a:prstGeom>
          <a:noFill/>
          <a:ln>
            <a:noFill/>
          </a:ln>
        </p:spPr>
      </p:pic>
      <p:pic>
        <p:nvPicPr>
          <p:cNvPr id="24" name="Picture 23">
            <a:extLst>
              <a:ext uri="{FF2B5EF4-FFF2-40B4-BE49-F238E27FC236}">
                <a16:creationId xmlns:a16="http://schemas.microsoft.com/office/drawing/2014/main" id="{E5D44A8D-F161-50E3-4474-CFBDB9E1F40B}"/>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flipH="1">
            <a:off x="6552032" y="2185548"/>
            <a:ext cx="2304630" cy="2393343"/>
          </a:xfrm>
          <a:prstGeom prst="rect">
            <a:avLst/>
          </a:prstGeom>
        </p:spPr>
      </p:pic>
      <p:sp>
        <p:nvSpPr>
          <p:cNvPr id="26" name="Rectangle 25">
            <a:extLst>
              <a:ext uri="{FF2B5EF4-FFF2-40B4-BE49-F238E27FC236}">
                <a16:creationId xmlns:a16="http://schemas.microsoft.com/office/drawing/2014/main" id="{3D25167D-62A5-9FD8-D805-B7705AA9794E}"/>
              </a:ext>
            </a:extLst>
          </p:cNvPr>
          <p:cNvSpPr/>
          <p:nvPr/>
        </p:nvSpPr>
        <p:spPr>
          <a:xfrm>
            <a:off x="4125101" y="5700796"/>
            <a:ext cx="2143825" cy="573004"/>
          </a:xfrm>
          <a:prstGeom prst="rect">
            <a:avLst/>
          </a:prstGeom>
        </p:spPr>
        <p:txBody>
          <a:bodyPr wrap="square">
            <a:noAutofit/>
          </a:bodyPr>
          <a:lstStyle/>
          <a:p>
            <a:pPr algn="ctr">
              <a:lnSpc>
                <a:spcPct val="114000"/>
              </a:lnSpc>
              <a:buClr>
                <a:schemeClr val="tx1"/>
              </a:buClr>
              <a:defRPr/>
            </a:pPr>
            <a:r>
              <a:rPr lang="en-US" sz="1200" b="1" dirty="0">
                <a:solidFill>
                  <a:prstClr val="black"/>
                </a:solidFill>
                <a:latin typeface="Arial" panose="020B0604020202020204" pitchFamily="34" charset="0"/>
                <a:cs typeface="Arial" panose="020B0604020202020204" pitchFamily="34" charset="0"/>
              </a:rPr>
              <a:t>6x Main NC RF cavity </a:t>
            </a:r>
          </a:p>
          <a:p>
            <a:pPr algn="ctr">
              <a:lnSpc>
                <a:spcPct val="114000"/>
              </a:lnSpc>
              <a:buClr>
                <a:schemeClr val="tx1"/>
              </a:buClr>
              <a:defRPr/>
            </a:pPr>
            <a:r>
              <a:rPr lang="en-US" sz="1200" dirty="0">
                <a:solidFill>
                  <a:prstClr val="black"/>
                </a:solidFill>
                <a:latin typeface="Arial" panose="020B0604020202020204" pitchFamily="34" charset="0"/>
                <a:cs typeface="Arial" panose="020B0604020202020204" pitchFamily="34" charset="0"/>
              </a:rPr>
              <a:t>400 kV - </a:t>
            </a:r>
            <a:r>
              <a:rPr lang="es-ES" sz="1200" dirty="0">
                <a:solidFill>
                  <a:prstClr val="black"/>
                </a:solidFill>
                <a:latin typeface="Arial" panose="020B0604020202020204" pitchFamily="34" charset="0"/>
                <a:cs typeface="Arial" panose="020B0604020202020204" pitchFamily="34" charset="0"/>
              </a:rPr>
              <a:t>5</a:t>
            </a:r>
            <a:r>
              <a:rPr lang="en-US" sz="1200" dirty="0">
                <a:solidFill>
                  <a:prstClr val="black"/>
                </a:solidFill>
                <a:latin typeface="Arial" panose="020B0604020202020204" pitchFamily="34" charset="0"/>
                <a:cs typeface="Arial" panose="020B0604020202020204" pitchFamily="34" charset="0"/>
              </a:rPr>
              <a:t>00 MHz</a:t>
            </a:r>
          </a:p>
        </p:txBody>
      </p:sp>
      <p:sp>
        <p:nvSpPr>
          <p:cNvPr id="27" name="Rectangle 26">
            <a:extLst>
              <a:ext uri="{FF2B5EF4-FFF2-40B4-BE49-F238E27FC236}">
                <a16:creationId xmlns:a16="http://schemas.microsoft.com/office/drawing/2014/main" id="{DFC3E970-26BB-631B-BC62-89E3A7BEEECF}"/>
              </a:ext>
            </a:extLst>
          </p:cNvPr>
          <p:cNvSpPr/>
          <p:nvPr/>
        </p:nvSpPr>
        <p:spPr>
          <a:xfrm>
            <a:off x="6552030" y="4622452"/>
            <a:ext cx="2304631" cy="775494"/>
          </a:xfrm>
          <a:prstGeom prst="rect">
            <a:avLst/>
          </a:prstGeom>
        </p:spPr>
        <p:txBody>
          <a:bodyPr wrap="square">
            <a:noAutofit/>
          </a:bodyPr>
          <a:lstStyle/>
          <a:p>
            <a:pPr algn="ctr">
              <a:lnSpc>
                <a:spcPct val="114000"/>
              </a:lnSpc>
              <a:buClr>
                <a:schemeClr val="tx1"/>
              </a:buClr>
              <a:defRPr/>
            </a:pPr>
            <a:r>
              <a:rPr lang="en-US" sz="1200" b="1" dirty="0">
                <a:solidFill>
                  <a:prstClr val="black"/>
                </a:solidFill>
                <a:latin typeface="Arial" panose="020B0604020202020204" pitchFamily="34" charset="0"/>
                <a:cs typeface="Arial" panose="020B0604020202020204" pitchFamily="34" charset="0"/>
              </a:rPr>
              <a:t>4x Harmonic NC active RF cavity </a:t>
            </a:r>
          </a:p>
          <a:p>
            <a:pPr algn="ctr">
              <a:lnSpc>
                <a:spcPct val="114000"/>
              </a:lnSpc>
              <a:buClr>
                <a:schemeClr val="tx1"/>
              </a:buClr>
              <a:defRPr/>
            </a:pPr>
            <a:r>
              <a:rPr lang="en-US" sz="1200" dirty="0">
                <a:solidFill>
                  <a:prstClr val="black"/>
                </a:solidFill>
                <a:latin typeface="Arial" panose="020B0604020202020204" pitchFamily="34" charset="0"/>
                <a:cs typeface="Arial" panose="020B0604020202020204" pitchFamily="34" charset="0"/>
              </a:rPr>
              <a:t>170 kV - 1500 MHz</a:t>
            </a:r>
          </a:p>
        </p:txBody>
      </p:sp>
      <p:graphicFrame>
        <p:nvGraphicFramePr>
          <p:cNvPr id="23" name="Table 22">
            <a:extLst>
              <a:ext uri="{FF2B5EF4-FFF2-40B4-BE49-F238E27FC236}">
                <a16:creationId xmlns:a16="http://schemas.microsoft.com/office/drawing/2014/main" id="{0126360B-0A5A-F75D-A148-FB8AD6F4AC7E}"/>
              </a:ext>
            </a:extLst>
          </p:cNvPr>
          <p:cNvGraphicFramePr>
            <a:graphicFrameLocks noGrp="1"/>
          </p:cNvGraphicFramePr>
          <p:nvPr>
            <p:extLst>
              <p:ext uri="{D42A27DB-BD31-4B8C-83A1-F6EECF244321}">
                <p14:modId xmlns:p14="http://schemas.microsoft.com/office/powerpoint/2010/main" val="1313732704"/>
              </p:ext>
            </p:extLst>
          </p:nvPr>
        </p:nvGraphicFramePr>
        <p:xfrm>
          <a:off x="292486" y="2204397"/>
          <a:ext cx="3546089" cy="2743200"/>
        </p:xfrm>
        <a:graphic>
          <a:graphicData uri="http://schemas.openxmlformats.org/drawingml/2006/table">
            <a:tbl>
              <a:tblPr firstRow="1" bandRow="1">
                <a:tableStyleId>{6E25E649-3F16-4E02-A733-19D2CDBF48F0}</a:tableStyleId>
              </a:tblPr>
              <a:tblGrid>
                <a:gridCol w="2267834">
                  <a:extLst>
                    <a:ext uri="{9D8B030D-6E8A-4147-A177-3AD203B41FA5}">
                      <a16:colId xmlns:a16="http://schemas.microsoft.com/office/drawing/2014/main" val="2993526555"/>
                    </a:ext>
                  </a:extLst>
                </a:gridCol>
                <a:gridCol w="649605">
                  <a:extLst>
                    <a:ext uri="{9D8B030D-6E8A-4147-A177-3AD203B41FA5}">
                      <a16:colId xmlns:a16="http://schemas.microsoft.com/office/drawing/2014/main" val="599723286"/>
                    </a:ext>
                  </a:extLst>
                </a:gridCol>
                <a:gridCol w="628650">
                  <a:extLst>
                    <a:ext uri="{9D8B030D-6E8A-4147-A177-3AD203B41FA5}">
                      <a16:colId xmlns:a16="http://schemas.microsoft.com/office/drawing/2014/main" val="1335877417"/>
                    </a:ext>
                  </a:extLst>
                </a:gridCol>
              </a:tblGrid>
              <a:tr h="243686">
                <a:tc>
                  <a:txBody>
                    <a:bodyPr/>
                    <a:lstStyle/>
                    <a:p>
                      <a:r>
                        <a:rPr lang="en-GB" sz="1200" b="0" dirty="0">
                          <a:solidFill>
                            <a:schemeClr val="bg1"/>
                          </a:solidFill>
                          <a:latin typeface="Arial" panose="020B0604020202020204" pitchFamily="34" charset="0"/>
                          <a:cs typeface="Arial" panose="020B0604020202020204" pitchFamily="34" charset="0"/>
                        </a:rPr>
                        <a:t>Parameter</a:t>
                      </a:r>
                    </a:p>
                  </a:txBody>
                  <a:tcPr>
                    <a:solidFill>
                      <a:schemeClr val="accent5">
                        <a:lumMod val="50000"/>
                      </a:schemeClr>
                    </a:solidFill>
                  </a:tcPr>
                </a:tc>
                <a:tc>
                  <a:txBody>
                    <a:bodyPr/>
                    <a:lstStyle/>
                    <a:p>
                      <a:r>
                        <a:rPr lang="en-GB" sz="1200" b="0" dirty="0">
                          <a:solidFill>
                            <a:schemeClr val="bg1"/>
                          </a:solidFill>
                          <a:latin typeface="Arial" panose="020B0604020202020204" pitchFamily="34" charset="0"/>
                          <a:cs typeface="Arial" panose="020B0604020202020204" pitchFamily="34" charset="0"/>
                        </a:rPr>
                        <a:t>Value</a:t>
                      </a:r>
                    </a:p>
                  </a:txBody>
                  <a:tcPr>
                    <a:solidFill>
                      <a:schemeClr val="accent5">
                        <a:lumMod val="50000"/>
                      </a:schemeClr>
                    </a:solidFill>
                  </a:tcPr>
                </a:tc>
                <a:tc>
                  <a:txBody>
                    <a:bodyPr/>
                    <a:lstStyle/>
                    <a:p>
                      <a:r>
                        <a:rPr lang="en-GB" sz="1200" b="0" dirty="0">
                          <a:solidFill>
                            <a:schemeClr val="bg1"/>
                          </a:solidFill>
                          <a:latin typeface="Arial" panose="020B0604020202020204" pitchFamily="34" charset="0"/>
                          <a:cs typeface="Arial" panose="020B0604020202020204" pitchFamily="34" charset="0"/>
                        </a:rPr>
                        <a:t>Unit</a:t>
                      </a:r>
                    </a:p>
                  </a:txBody>
                  <a:tcPr>
                    <a:solidFill>
                      <a:schemeClr val="accent5">
                        <a:lumMod val="50000"/>
                      </a:schemeClr>
                    </a:solidFill>
                  </a:tcPr>
                </a:tc>
                <a:extLst>
                  <a:ext uri="{0D108BD9-81ED-4DB2-BD59-A6C34878D82A}">
                    <a16:rowId xmlns:a16="http://schemas.microsoft.com/office/drawing/2014/main" val="2584548037"/>
                  </a:ext>
                </a:extLst>
              </a:tr>
              <a:tr h="243686">
                <a:tc>
                  <a:txBody>
                    <a:bodyPr/>
                    <a:lstStyle/>
                    <a:p>
                      <a:r>
                        <a:rPr lang="en-GB" sz="1200" dirty="0">
                          <a:solidFill>
                            <a:schemeClr val="tx1"/>
                          </a:solidFill>
                          <a:latin typeface="Arial" panose="020B0604020202020204" pitchFamily="34" charset="0"/>
                          <a:cs typeface="Arial" panose="020B0604020202020204" pitchFamily="34" charset="0"/>
                        </a:rPr>
                        <a:t>Main RF voltage</a:t>
                      </a:r>
                    </a:p>
                  </a:txBody>
                  <a:tcPr/>
                </a:tc>
                <a:tc>
                  <a:txBody>
                    <a:bodyPr/>
                    <a:lstStyle/>
                    <a:p>
                      <a:r>
                        <a:rPr lang="en-GB" sz="1200" dirty="0">
                          <a:solidFill>
                            <a:schemeClr val="tx1"/>
                          </a:solidFill>
                          <a:latin typeface="Arial" panose="020B0604020202020204" pitchFamily="34" charset="0"/>
                          <a:cs typeface="Arial" panose="020B0604020202020204" pitchFamily="34" charset="0"/>
                        </a:rPr>
                        <a:t>2.4</a:t>
                      </a:r>
                    </a:p>
                  </a:txBody>
                  <a:tcPr/>
                </a:tc>
                <a:tc>
                  <a:txBody>
                    <a:bodyPr/>
                    <a:lstStyle/>
                    <a:p>
                      <a:r>
                        <a:rPr lang="en-GB" sz="1200" dirty="0">
                          <a:solidFill>
                            <a:schemeClr val="tx1"/>
                          </a:solidFill>
                          <a:latin typeface="Arial" panose="020B0604020202020204" pitchFamily="34" charset="0"/>
                          <a:cs typeface="Arial" panose="020B0604020202020204" pitchFamily="34" charset="0"/>
                        </a:rPr>
                        <a:t>MV</a:t>
                      </a:r>
                    </a:p>
                  </a:txBody>
                  <a:tcPr/>
                </a:tc>
                <a:extLst>
                  <a:ext uri="{0D108BD9-81ED-4DB2-BD59-A6C34878D82A}">
                    <a16:rowId xmlns:a16="http://schemas.microsoft.com/office/drawing/2014/main" val="1962727738"/>
                  </a:ext>
                </a:extLst>
              </a:tr>
              <a:tr h="243686">
                <a:tc>
                  <a:txBody>
                    <a:bodyPr/>
                    <a:lstStyle/>
                    <a:p>
                      <a:r>
                        <a:rPr lang="en-US" sz="1200" kern="0" dirty="0">
                          <a:solidFill>
                            <a:sysClr val="windowText" lastClr="000000"/>
                          </a:solidFill>
                          <a:latin typeface="Arial" panose="020B0604020202020204" pitchFamily="34" charset="0"/>
                          <a:cs typeface="Arial" panose="020B0604020202020204" pitchFamily="34" charset="0"/>
                        </a:rPr>
                        <a:t>Harmonic RF voltage</a:t>
                      </a:r>
                      <a:endParaRPr lang="en-GB" sz="1200" dirty="0">
                        <a:solidFill>
                          <a:schemeClr val="tx1"/>
                        </a:solidFill>
                        <a:latin typeface="Arial" panose="020B0604020202020204" pitchFamily="34" charset="0"/>
                        <a:cs typeface="Arial" panose="020B0604020202020204" pitchFamily="34" charset="0"/>
                      </a:endParaRPr>
                    </a:p>
                  </a:txBody>
                  <a:tcPr/>
                </a:tc>
                <a:tc>
                  <a:txBody>
                    <a:bodyPr/>
                    <a:lstStyle/>
                    <a:p>
                      <a:r>
                        <a:rPr lang="en-GB" sz="1200" dirty="0">
                          <a:solidFill>
                            <a:schemeClr val="tx1"/>
                          </a:solidFill>
                          <a:latin typeface="Arial" panose="020B0604020202020204" pitchFamily="34" charset="0"/>
                          <a:cs typeface="Arial" panose="020B0604020202020204" pitchFamily="34" charset="0"/>
                        </a:rPr>
                        <a:t>680</a:t>
                      </a:r>
                    </a:p>
                  </a:txBody>
                  <a:tcPr/>
                </a:tc>
                <a:tc>
                  <a:txBody>
                    <a:bodyPr/>
                    <a:lstStyle/>
                    <a:p>
                      <a:r>
                        <a:rPr lang="en-GB" sz="1200" dirty="0">
                          <a:solidFill>
                            <a:schemeClr val="tx1"/>
                          </a:solidFill>
                          <a:latin typeface="Arial" panose="020B0604020202020204" pitchFamily="34" charset="0"/>
                          <a:cs typeface="Arial" panose="020B0604020202020204" pitchFamily="34" charset="0"/>
                        </a:rPr>
                        <a:t>kV</a:t>
                      </a:r>
                    </a:p>
                  </a:txBody>
                  <a:tcPr/>
                </a:tc>
                <a:extLst>
                  <a:ext uri="{0D108BD9-81ED-4DB2-BD59-A6C34878D82A}">
                    <a16:rowId xmlns:a16="http://schemas.microsoft.com/office/drawing/2014/main" val="2813216721"/>
                  </a:ext>
                </a:extLst>
              </a:tr>
              <a:tr h="243686">
                <a:tc>
                  <a:txBody>
                    <a:bodyPr/>
                    <a:lstStyle/>
                    <a:p>
                      <a:r>
                        <a:rPr lang="en-US" sz="1200" kern="0" dirty="0">
                          <a:solidFill>
                            <a:sysClr val="windowText" lastClr="000000"/>
                          </a:solidFill>
                          <a:latin typeface="Arial" panose="020B0604020202020204" pitchFamily="34" charset="0"/>
                          <a:cs typeface="Arial" panose="020B0604020202020204" pitchFamily="34" charset="0"/>
                        </a:rPr>
                        <a:t>Number of cavities (MC / HC)</a:t>
                      </a:r>
                      <a:endParaRPr lang="en-GB" sz="1200" dirty="0">
                        <a:solidFill>
                          <a:schemeClr val="tx1"/>
                        </a:solidFill>
                        <a:latin typeface="Arial" panose="020B0604020202020204" pitchFamily="34" charset="0"/>
                        <a:cs typeface="Arial" panose="020B0604020202020204" pitchFamily="34" charset="0"/>
                      </a:endParaRPr>
                    </a:p>
                  </a:txBody>
                  <a:tcPr/>
                </a:tc>
                <a:tc>
                  <a:txBody>
                    <a:bodyPr/>
                    <a:lstStyle/>
                    <a:p>
                      <a:r>
                        <a:rPr lang="en-GB" sz="1200" dirty="0">
                          <a:solidFill>
                            <a:schemeClr val="tx1"/>
                          </a:solidFill>
                          <a:latin typeface="Arial" panose="020B0604020202020204" pitchFamily="34" charset="0"/>
                          <a:cs typeface="Arial" panose="020B0604020202020204" pitchFamily="34" charset="0"/>
                        </a:rPr>
                        <a:t>6 / 4</a:t>
                      </a:r>
                    </a:p>
                  </a:txBody>
                  <a:tcPr/>
                </a:tc>
                <a:tc>
                  <a:txBody>
                    <a:bodyPr/>
                    <a:lstStyle/>
                    <a:p>
                      <a:endParaRPr lang="en-GB" sz="1200" dirty="0">
                        <a:solidFill>
                          <a:schemeClr val="tx1"/>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208025716"/>
                  </a:ext>
                </a:extLst>
              </a:tr>
              <a:tr h="243686">
                <a:tc>
                  <a:txBody>
                    <a:bodyPr/>
                    <a:lstStyle/>
                    <a:p>
                      <a:r>
                        <a:rPr lang="en-US" sz="1200" kern="0" dirty="0">
                          <a:solidFill>
                            <a:sysClr val="windowText" lastClr="000000"/>
                          </a:solidFill>
                          <a:latin typeface="Arial" panose="020B0604020202020204" pitchFamily="34" charset="0"/>
                          <a:cs typeface="Arial" panose="020B0604020202020204" pitchFamily="34" charset="0"/>
                        </a:rPr>
                        <a:t>Main cavity voltage </a:t>
                      </a:r>
                      <a:endParaRPr lang="en-GB" sz="1200" dirty="0">
                        <a:solidFill>
                          <a:schemeClr val="tx1"/>
                        </a:solidFill>
                        <a:latin typeface="Arial" panose="020B0604020202020204" pitchFamily="34" charset="0"/>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200" dirty="0">
                          <a:solidFill>
                            <a:schemeClr val="tx1"/>
                          </a:solidFill>
                          <a:latin typeface="Arial" panose="020B0604020202020204" pitchFamily="34" charset="0"/>
                          <a:cs typeface="Arial" panose="020B0604020202020204" pitchFamily="34" charset="0"/>
                        </a:rPr>
                        <a:t>400</a:t>
                      </a:r>
                    </a:p>
                  </a:txBody>
                  <a:tcPr/>
                </a:tc>
                <a:tc>
                  <a:txBody>
                    <a:bodyPr/>
                    <a:lstStyle/>
                    <a:p>
                      <a:r>
                        <a:rPr lang="en-GB" sz="1200" dirty="0">
                          <a:solidFill>
                            <a:schemeClr val="tx1"/>
                          </a:solidFill>
                          <a:latin typeface="Arial" panose="020B0604020202020204" pitchFamily="34" charset="0"/>
                          <a:cs typeface="Arial" panose="020B0604020202020204" pitchFamily="34" charset="0"/>
                        </a:rPr>
                        <a:t>kV</a:t>
                      </a:r>
                    </a:p>
                  </a:txBody>
                  <a:tcPr/>
                </a:tc>
                <a:extLst>
                  <a:ext uri="{0D108BD9-81ED-4DB2-BD59-A6C34878D82A}">
                    <a16:rowId xmlns:a16="http://schemas.microsoft.com/office/drawing/2014/main" val="3990229299"/>
                  </a:ext>
                </a:extLst>
              </a:tr>
              <a:tr h="243686">
                <a:tc>
                  <a:txBody>
                    <a:bodyPr/>
                    <a:lstStyle/>
                    <a:p>
                      <a:r>
                        <a:rPr lang="en-US" sz="1200" kern="0" dirty="0">
                          <a:solidFill>
                            <a:sysClr val="windowText" lastClr="000000"/>
                          </a:solidFill>
                          <a:latin typeface="Arial" panose="020B0604020202020204" pitchFamily="34" charset="0"/>
                          <a:cs typeface="Arial" panose="020B0604020202020204" pitchFamily="34" charset="0"/>
                        </a:rPr>
                        <a:t>Harmonic cavity voltage </a:t>
                      </a:r>
                      <a:endParaRPr lang="en-GB" sz="1200" dirty="0">
                        <a:solidFill>
                          <a:schemeClr val="tx1"/>
                        </a:solidFill>
                        <a:latin typeface="Arial" panose="020B0604020202020204" pitchFamily="34" charset="0"/>
                        <a:cs typeface="Arial" panose="020B0604020202020204" pitchFamily="34" charset="0"/>
                      </a:endParaRPr>
                    </a:p>
                  </a:txBody>
                  <a:tcPr/>
                </a:tc>
                <a:tc>
                  <a:txBody>
                    <a:bodyPr/>
                    <a:lstStyle/>
                    <a:p>
                      <a:r>
                        <a:rPr lang="en-GB" sz="1200" dirty="0">
                          <a:solidFill>
                            <a:schemeClr val="tx1"/>
                          </a:solidFill>
                          <a:latin typeface="Arial" panose="020B0604020202020204" pitchFamily="34" charset="0"/>
                          <a:cs typeface="Arial" panose="020B0604020202020204" pitchFamily="34" charset="0"/>
                        </a:rPr>
                        <a:t>170</a:t>
                      </a:r>
                    </a:p>
                  </a:txBody>
                  <a:tcPr/>
                </a:tc>
                <a:tc>
                  <a:txBody>
                    <a:bodyPr/>
                    <a:lstStyle/>
                    <a:p>
                      <a:r>
                        <a:rPr lang="en-GB" sz="1200" dirty="0">
                          <a:solidFill>
                            <a:schemeClr val="tx1"/>
                          </a:solidFill>
                          <a:latin typeface="Arial" panose="020B0604020202020204" pitchFamily="34" charset="0"/>
                          <a:cs typeface="Arial" panose="020B0604020202020204" pitchFamily="34" charset="0"/>
                        </a:rPr>
                        <a:t>kV</a:t>
                      </a:r>
                    </a:p>
                  </a:txBody>
                  <a:tcPr/>
                </a:tc>
                <a:extLst>
                  <a:ext uri="{0D108BD9-81ED-4DB2-BD59-A6C34878D82A}">
                    <a16:rowId xmlns:a16="http://schemas.microsoft.com/office/drawing/2014/main" val="3281235669"/>
                  </a:ext>
                </a:extLst>
              </a:tr>
              <a:tr h="243686">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200" kern="0" dirty="0">
                          <a:solidFill>
                            <a:sysClr val="windowText" lastClr="000000"/>
                          </a:solidFill>
                          <a:latin typeface="Arial" panose="020B0604020202020204" pitchFamily="34" charset="0"/>
                          <a:cs typeface="Arial" panose="020B0604020202020204" pitchFamily="34" charset="0"/>
                        </a:rPr>
                        <a:t>Main RF frequency </a:t>
                      </a:r>
                      <a:endParaRPr lang="en-GB" sz="1200" dirty="0">
                        <a:solidFill>
                          <a:schemeClr val="tx1"/>
                        </a:solidFill>
                        <a:latin typeface="Arial" panose="020B0604020202020204" pitchFamily="34" charset="0"/>
                        <a:cs typeface="Arial" panose="020B0604020202020204" pitchFamily="34" charset="0"/>
                      </a:endParaRPr>
                    </a:p>
                  </a:txBody>
                  <a:tcPr/>
                </a:tc>
                <a:tc>
                  <a:txBody>
                    <a:bodyPr/>
                    <a:lstStyle/>
                    <a:p>
                      <a:r>
                        <a:rPr lang="en-GB" sz="1200" dirty="0">
                          <a:solidFill>
                            <a:schemeClr val="tx1"/>
                          </a:solidFill>
                          <a:latin typeface="Arial" panose="020B0604020202020204" pitchFamily="34" charset="0"/>
                          <a:cs typeface="Arial" panose="020B0604020202020204" pitchFamily="34" charset="0"/>
                        </a:rPr>
                        <a:t>500</a:t>
                      </a:r>
                      <a:endParaRPr lang="en-GB" sz="1200" baseline="30000" dirty="0">
                        <a:solidFill>
                          <a:schemeClr val="tx1"/>
                        </a:solidFill>
                        <a:latin typeface="Arial" panose="020B0604020202020204" pitchFamily="34" charset="0"/>
                        <a:cs typeface="Arial" panose="020B0604020202020204" pitchFamily="34" charset="0"/>
                      </a:endParaRPr>
                    </a:p>
                  </a:txBody>
                  <a:tcPr/>
                </a:tc>
                <a:tc>
                  <a:txBody>
                    <a:bodyPr/>
                    <a:lstStyle/>
                    <a:p>
                      <a:r>
                        <a:rPr lang="en-GB" sz="1200" dirty="0">
                          <a:solidFill>
                            <a:schemeClr val="tx1"/>
                          </a:solidFill>
                          <a:latin typeface="Arial" panose="020B0604020202020204" pitchFamily="34" charset="0"/>
                          <a:cs typeface="Arial" panose="020B0604020202020204" pitchFamily="34" charset="0"/>
                        </a:rPr>
                        <a:t>MHz</a:t>
                      </a:r>
                    </a:p>
                  </a:txBody>
                  <a:tcPr/>
                </a:tc>
                <a:extLst>
                  <a:ext uri="{0D108BD9-81ED-4DB2-BD59-A6C34878D82A}">
                    <a16:rowId xmlns:a16="http://schemas.microsoft.com/office/drawing/2014/main" val="1835253135"/>
                  </a:ext>
                </a:extLst>
              </a:tr>
              <a:tr h="243686">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200" kern="0" dirty="0">
                          <a:solidFill>
                            <a:sysClr val="windowText" lastClr="000000"/>
                          </a:solidFill>
                          <a:latin typeface="Arial" panose="020B0604020202020204" pitchFamily="34" charset="0"/>
                          <a:cs typeface="Arial" panose="020B0604020202020204" pitchFamily="34" charset="0"/>
                        </a:rPr>
                        <a:t>Harmonic RF frequency </a:t>
                      </a:r>
                      <a:endParaRPr lang="en-GB" sz="1200" dirty="0">
                        <a:solidFill>
                          <a:schemeClr val="tx1"/>
                        </a:solidFill>
                        <a:latin typeface="Arial" panose="020B0604020202020204" pitchFamily="34" charset="0"/>
                        <a:cs typeface="Arial" panose="020B0604020202020204" pitchFamily="34" charset="0"/>
                      </a:endParaRPr>
                    </a:p>
                  </a:txBody>
                  <a:tcPr/>
                </a:tc>
                <a:tc>
                  <a:txBody>
                    <a:bodyPr/>
                    <a:lstStyle/>
                    <a:p>
                      <a:r>
                        <a:rPr lang="en-GB" sz="1200" baseline="0" dirty="0">
                          <a:solidFill>
                            <a:schemeClr val="tx1"/>
                          </a:solidFill>
                          <a:latin typeface="Arial" panose="020B0604020202020204" pitchFamily="34" charset="0"/>
                          <a:cs typeface="Arial" panose="020B0604020202020204" pitchFamily="34" charset="0"/>
                        </a:rPr>
                        <a:t>1500</a:t>
                      </a:r>
                    </a:p>
                  </a:txBody>
                  <a:tcPr/>
                </a:tc>
                <a:tc>
                  <a:txBody>
                    <a:bodyPr/>
                    <a:lstStyle/>
                    <a:p>
                      <a:r>
                        <a:rPr lang="en-GB" sz="1200" dirty="0">
                          <a:solidFill>
                            <a:schemeClr val="tx1"/>
                          </a:solidFill>
                          <a:latin typeface="Arial" panose="020B0604020202020204" pitchFamily="34" charset="0"/>
                          <a:cs typeface="Arial" panose="020B0604020202020204" pitchFamily="34" charset="0"/>
                        </a:rPr>
                        <a:t>MHz</a:t>
                      </a:r>
                    </a:p>
                  </a:txBody>
                  <a:tcPr/>
                </a:tc>
                <a:extLst>
                  <a:ext uri="{0D108BD9-81ED-4DB2-BD59-A6C34878D82A}">
                    <a16:rowId xmlns:a16="http://schemas.microsoft.com/office/drawing/2014/main" val="4064627560"/>
                  </a:ext>
                </a:extLst>
              </a:tr>
              <a:tr h="124519">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200" kern="0" dirty="0">
                          <a:solidFill>
                            <a:sysClr val="windowText" lastClr="000000"/>
                          </a:solidFill>
                          <a:latin typeface="Arial" panose="020B0604020202020204" pitchFamily="34" charset="0"/>
                          <a:cs typeface="Arial" panose="020B0604020202020204" pitchFamily="34" charset="0"/>
                        </a:rPr>
                        <a:t>Bunch lengthening HFP</a:t>
                      </a:r>
                      <a:endParaRPr lang="en-GB" sz="1200" dirty="0">
                        <a:solidFill>
                          <a:schemeClr val="tx1"/>
                        </a:solidFill>
                        <a:latin typeface="Arial" panose="020B0604020202020204" pitchFamily="34" charset="0"/>
                        <a:cs typeface="Arial" panose="020B0604020202020204" pitchFamily="34" charset="0"/>
                      </a:endParaRPr>
                    </a:p>
                  </a:txBody>
                  <a:tcPr/>
                </a:tc>
                <a:tc>
                  <a:txBody>
                    <a:bodyPr/>
                    <a:lstStyle/>
                    <a:p>
                      <a:r>
                        <a:rPr lang="en-GB" sz="1200" baseline="0" dirty="0">
                          <a:solidFill>
                            <a:schemeClr val="tx1"/>
                          </a:solidFill>
                          <a:latin typeface="Arial" panose="020B0604020202020204" pitchFamily="34" charset="0"/>
                          <a:cs typeface="Arial" panose="020B0604020202020204" pitchFamily="34" charset="0"/>
                        </a:rPr>
                        <a:t>3.9</a:t>
                      </a:r>
                    </a:p>
                  </a:txBody>
                  <a:tcPr/>
                </a:tc>
                <a:tc>
                  <a:txBody>
                    <a:bodyPr/>
                    <a:lstStyle/>
                    <a:p>
                      <a:endParaRPr lang="en-GB" sz="1200" dirty="0">
                        <a:solidFill>
                          <a:schemeClr val="tx1"/>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804508764"/>
                  </a:ext>
                </a:extLst>
              </a:tr>
              <a:tr h="243686">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200" kern="0" dirty="0">
                          <a:solidFill>
                            <a:sysClr val="windowText" lastClr="000000"/>
                          </a:solidFill>
                          <a:latin typeface="Arial" panose="020B0604020202020204" pitchFamily="34" charset="0"/>
                          <a:cs typeface="Arial" panose="020B0604020202020204" pitchFamily="34" charset="0"/>
                        </a:rPr>
                        <a:t>Bunch length HFP </a:t>
                      </a:r>
                      <a:endParaRPr lang="en-GB" sz="1200" dirty="0">
                        <a:solidFill>
                          <a:schemeClr val="tx1"/>
                        </a:solidFill>
                        <a:latin typeface="Arial" panose="020B0604020202020204" pitchFamily="34" charset="0"/>
                        <a:cs typeface="Arial" panose="020B0604020202020204" pitchFamily="34" charset="0"/>
                      </a:endParaRPr>
                    </a:p>
                  </a:txBody>
                  <a:tcPr/>
                </a:tc>
                <a:tc>
                  <a:txBody>
                    <a:bodyPr/>
                    <a:lstStyle/>
                    <a:p>
                      <a:r>
                        <a:rPr lang="en-GB" sz="1200" baseline="0" dirty="0">
                          <a:solidFill>
                            <a:schemeClr val="tx1"/>
                          </a:solidFill>
                          <a:latin typeface="Arial" panose="020B0604020202020204" pitchFamily="34" charset="0"/>
                          <a:cs typeface="Arial" panose="020B0604020202020204" pitchFamily="34" charset="0"/>
                        </a:rPr>
                        <a:t>31.6</a:t>
                      </a:r>
                    </a:p>
                  </a:txBody>
                  <a:tcPr/>
                </a:tc>
                <a:tc>
                  <a:txBody>
                    <a:bodyPr/>
                    <a:lstStyle/>
                    <a:p>
                      <a:r>
                        <a:rPr lang="en-GB" sz="1200" dirty="0">
                          <a:solidFill>
                            <a:schemeClr val="tx1"/>
                          </a:solidFill>
                          <a:latin typeface="Arial" panose="020B0604020202020204" pitchFamily="34" charset="0"/>
                          <a:cs typeface="Arial" panose="020B0604020202020204" pitchFamily="34" charset="0"/>
                        </a:rPr>
                        <a:t>ps</a:t>
                      </a:r>
                    </a:p>
                  </a:txBody>
                  <a:tcPr/>
                </a:tc>
                <a:extLst>
                  <a:ext uri="{0D108BD9-81ED-4DB2-BD59-A6C34878D82A}">
                    <a16:rowId xmlns:a16="http://schemas.microsoft.com/office/drawing/2014/main" val="2461837702"/>
                  </a:ext>
                </a:extLst>
              </a:tr>
            </a:tbl>
          </a:graphicData>
        </a:graphic>
      </p:graphicFrame>
      <p:sp>
        <p:nvSpPr>
          <p:cNvPr id="25" name="Rectangle 24">
            <a:extLst>
              <a:ext uri="{FF2B5EF4-FFF2-40B4-BE49-F238E27FC236}">
                <a16:creationId xmlns:a16="http://schemas.microsoft.com/office/drawing/2014/main" id="{60F62DF7-0809-4B06-21B0-E140C9B02437}"/>
              </a:ext>
            </a:extLst>
          </p:cNvPr>
          <p:cNvSpPr/>
          <p:nvPr/>
        </p:nvSpPr>
        <p:spPr>
          <a:xfrm>
            <a:off x="993617" y="5010199"/>
            <a:ext cx="2143825" cy="573004"/>
          </a:xfrm>
          <a:prstGeom prst="rect">
            <a:avLst/>
          </a:prstGeom>
        </p:spPr>
        <p:txBody>
          <a:bodyPr wrap="square">
            <a:noAutofit/>
          </a:bodyPr>
          <a:lstStyle/>
          <a:p>
            <a:pPr algn="ctr">
              <a:lnSpc>
                <a:spcPct val="114000"/>
              </a:lnSpc>
              <a:buClr>
                <a:schemeClr val="tx1"/>
              </a:buClr>
              <a:defRPr/>
            </a:pPr>
            <a:r>
              <a:rPr lang="es-ES" sz="1200" dirty="0">
                <a:solidFill>
                  <a:prstClr val="black"/>
                </a:solidFill>
                <a:latin typeface="Arial" panose="020B0604020202020204" pitchFamily="34" charset="0"/>
                <a:cs typeface="Arial" panose="020B0604020202020204" pitchFamily="34" charset="0"/>
              </a:rPr>
              <a:t>ALBA II RF system vA2L005D</a:t>
            </a:r>
            <a:endParaRPr lang="en-US" sz="1200" dirty="0">
              <a:solidFill>
                <a:prstClr val="black"/>
              </a:solidFill>
              <a:latin typeface="Arial" panose="020B0604020202020204" pitchFamily="34" charset="0"/>
              <a:cs typeface="Arial" panose="020B0604020202020204" pitchFamily="34" charset="0"/>
            </a:endParaRPr>
          </a:p>
        </p:txBody>
      </p:sp>
      <p:sp>
        <p:nvSpPr>
          <p:cNvPr id="28" name="Content Placeholder 2">
            <a:extLst>
              <a:ext uri="{FF2B5EF4-FFF2-40B4-BE49-F238E27FC236}">
                <a16:creationId xmlns:a16="http://schemas.microsoft.com/office/drawing/2014/main" id="{675E7091-C57F-97AE-58E3-2081F89785E3}"/>
              </a:ext>
            </a:extLst>
          </p:cNvPr>
          <p:cNvSpPr>
            <a:spLocks noGrp="1"/>
          </p:cNvSpPr>
          <p:nvPr>
            <p:ph idx="1"/>
          </p:nvPr>
        </p:nvSpPr>
        <p:spPr>
          <a:xfrm>
            <a:off x="287338" y="1213220"/>
            <a:ext cx="7886700" cy="1725929"/>
          </a:xfrm>
        </p:spPr>
        <p:txBody>
          <a:bodyPr/>
          <a:lstStyle/>
          <a:p>
            <a:pPr marL="266700" indent="-266700">
              <a:lnSpc>
                <a:spcPct val="114000"/>
              </a:lnSpc>
              <a:spcBef>
                <a:spcPts val="1200"/>
              </a:spcBef>
              <a:buClr>
                <a:srgbClr val="152F4E"/>
              </a:buClr>
              <a:buFont typeface="Wingdings" panose="05000000000000000000" pitchFamily="2" charset="2"/>
              <a:buChar char="§"/>
            </a:pPr>
            <a:r>
              <a:rPr lang="en-GB" sz="1400" b="1" dirty="0">
                <a:solidFill>
                  <a:schemeClr val="tx1"/>
                </a:solidFill>
                <a:latin typeface="Arial"/>
              </a:rPr>
              <a:t>Booster RF: </a:t>
            </a:r>
            <a:r>
              <a:rPr lang="en-GB" sz="1400" dirty="0">
                <a:solidFill>
                  <a:schemeClr val="tx1"/>
                </a:solidFill>
                <a:latin typeface="Arial"/>
              </a:rPr>
              <a:t>Same as in ALBA, 1 x</a:t>
            </a:r>
            <a:r>
              <a:rPr lang="en-GB" sz="1400" b="1" dirty="0">
                <a:solidFill>
                  <a:schemeClr val="tx1"/>
                </a:solidFill>
                <a:latin typeface="Arial"/>
              </a:rPr>
              <a:t> </a:t>
            </a:r>
            <a:r>
              <a:rPr lang="en-US" sz="1400" dirty="0">
                <a:solidFill>
                  <a:schemeClr val="tx1"/>
                </a:solidFill>
                <a:latin typeface="Arial"/>
              </a:rPr>
              <a:t>5-cell PETRA type cavity, fed with a 50 kW BTESA SSPA</a:t>
            </a:r>
          </a:p>
          <a:p>
            <a:pPr marL="266700" indent="-266700">
              <a:lnSpc>
                <a:spcPct val="114000"/>
              </a:lnSpc>
              <a:spcBef>
                <a:spcPts val="1200"/>
              </a:spcBef>
              <a:buClr>
                <a:srgbClr val="152F4E"/>
              </a:buClr>
              <a:buFont typeface="Wingdings" panose="05000000000000000000" pitchFamily="2" charset="2"/>
              <a:buChar char="§"/>
            </a:pPr>
            <a:r>
              <a:rPr lang="en-GB" sz="1400" b="1" dirty="0">
                <a:solidFill>
                  <a:schemeClr val="tx1"/>
                </a:solidFill>
                <a:latin typeface="Arial"/>
              </a:rPr>
              <a:t>Storage Ring: </a:t>
            </a:r>
            <a:r>
              <a:rPr lang="en-GB" sz="1400" dirty="0">
                <a:solidFill>
                  <a:schemeClr val="tx1"/>
                </a:solidFill>
                <a:latin typeface="Arial"/>
              </a:rPr>
              <a:t>6 x EU HOM damped NC cavity + </a:t>
            </a:r>
            <a:r>
              <a:rPr lang="en-GB" sz="1400" b="1" dirty="0">
                <a:solidFill>
                  <a:schemeClr val="tx1"/>
                </a:solidFill>
                <a:latin typeface="Arial"/>
              </a:rPr>
              <a:t>4 x New EU HOM damped NC 3H cavity</a:t>
            </a:r>
          </a:p>
        </p:txBody>
      </p:sp>
    </p:spTree>
    <p:extLst>
      <p:ext uri="{BB962C8B-B14F-4D97-AF65-F5344CB8AC3E}">
        <p14:creationId xmlns:p14="http://schemas.microsoft.com/office/powerpoint/2010/main" val="38124135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2E5217F4-1385-E183-E511-5A90A68E3B32}"/>
              </a:ext>
            </a:extLst>
          </p:cNvPr>
          <p:cNvSpPr>
            <a:spLocks noGrp="1"/>
          </p:cNvSpPr>
          <p:nvPr>
            <p:ph type="title"/>
          </p:nvPr>
        </p:nvSpPr>
        <p:spPr>
          <a:xfrm>
            <a:off x="911928" y="154410"/>
            <a:ext cx="7320143" cy="655216"/>
          </a:xfrm>
        </p:spPr>
        <p:txBody>
          <a:bodyPr/>
          <a:lstStyle/>
          <a:p>
            <a:pPr algn="ctr"/>
            <a:r>
              <a:rPr lang="en-US" sz="2800" b="1" dirty="0">
                <a:latin typeface="+mj-lt"/>
              </a:rPr>
              <a:t>ALBA II – General RF overview</a:t>
            </a:r>
            <a:endParaRPr lang="en-US" sz="2400" b="1" dirty="0">
              <a:latin typeface="+mj-lt"/>
            </a:endParaRPr>
          </a:p>
        </p:txBody>
      </p:sp>
      <p:pic>
        <p:nvPicPr>
          <p:cNvPr id="25" name="Picture 24">
            <a:extLst>
              <a:ext uri="{FF2B5EF4-FFF2-40B4-BE49-F238E27FC236}">
                <a16:creationId xmlns:a16="http://schemas.microsoft.com/office/drawing/2014/main" id="{2B399AB3-ED3F-448B-C925-74B5EE9704D4}"/>
              </a:ext>
            </a:extLst>
          </p:cNvPr>
          <p:cNvPicPr>
            <a:picLocks noChangeAspect="1"/>
          </p:cNvPicPr>
          <p:nvPr/>
        </p:nvPicPr>
        <p:blipFill>
          <a:blip r:embed="rId2"/>
          <a:srcRect/>
          <a:stretch/>
        </p:blipFill>
        <p:spPr>
          <a:xfrm>
            <a:off x="523875" y="928687"/>
            <a:ext cx="8096250" cy="5000625"/>
          </a:xfrm>
          <a:prstGeom prst="rect">
            <a:avLst/>
          </a:prstGeom>
        </p:spPr>
      </p:pic>
      <p:sp>
        <p:nvSpPr>
          <p:cNvPr id="2" name="Rectangle 1">
            <a:extLst>
              <a:ext uri="{FF2B5EF4-FFF2-40B4-BE49-F238E27FC236}">
                <a16:creationId xmlns:a16="http://schemas.microsoft.com/office/drawing/2014/main" id="{24CB6DF6-110D-42E9-A958-E7F3C314BC2F}"/>
              </a:ext>
            </a:extLst>
          </p:cNvPr>
          <p:cNvSpPr/>
          <p:nvPr/>
        </p:nvSpPr>
        <p:spPr>
          <a:xfrm>
            <a:off x="945992" y="4789571"/>
            <a:ext cx="2143825" cy="573004"/>
          </a:xfrm>
          <a:prstGeom prst="rect">
            <a:avLst/>
          </a:prstGeom>
        </p:spPr>
        <p:txBody>
          <a:bodyPr wrap="square">
            <a:noAutofit/>
          </a:bodyPr>
          <a:lstStyle/>
          <a:p>
            <a:pPr algn="ctr">
              <a:lnSpc>
                <a:spcPct val="114000"/>
              </a:lnSpc>
              <a:buClr>
                <a:schemeClr val="tx1"/>
              </a:buClr>
              <a:defRPr/>
            </a:pPr>
            <a:r>
              <a:rPr lang="es-ES" sz="1050" dirty="0">
                <a:solidFill>
                  <a:prstClr val="black"/>
                </a:solidFill>
                <a:latin typeface="Arial" panose="020B0604020202020204" pitchFamily="34" charset="0"/>
                <a:cs typeface="Arial" panose="020B0604020202020204" pitchFamily="34" charset="0"/>
              </a:rPr>
              <a:t>vA2L005D</a:t>
            </a:r>
            <a:endParaRPr lang="en-US" sz="105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711113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2E5217F4-1385-E183-E511-5A90A68E3B32}"/>
              </a:ext>
            </a:extLst>
          </p:cNvPr>
          <p:cNvSpPr>
            <a:spLocks noGrp="1"/>
          </p:cNvSpPr>
          <p:nvPr>
            <p:ph type="title"/>
          </p:nvPr>
        </p:nvSpPr>
        <p:spPr>
          <a:xfrm>
            <a:off x="911928" y="154410"/>
            <a:ext cx="7320143" cy="655216"/>
          </a:xfrm>
        </p:spPr>
        <p:txBody>
          <a:bodyPr/>
          <a:lstStyle/>
          <a:p>
            <a:pPr algn="ctr"/>
            <a:r>
              <a:rPr lang="en-US" sz="2800" b="1" dirty="0">
                <a:latin typeface="+mj-lt"/>
              </a:rPr>
              <a:t>ALBA II – Stability studies</a:t>
            </a:r>
            <a:endParaRPr lang="en-US" sz="2400" b="1" dirty="0">
              <a:latin typeface="+mj-lt"/>
            </a:endParaRPr>
          </a:p>
        </p:txBody>
      </p:sp>
      <p:sp>
        <p:nvSpPr>
          <p:cNvPr id="4" name="TextBox 3">
            <a:extLst>
              <a:ext uri="{FF2B5EF4-FFF2-40B4-BE49-F238E27FC236}">
                <a16:creationId xmlns:a16="http://schemas.microsoft.com/office/drawing/2014/main" id="{D64600C4-1F43-FE1B-D7BA-ADBC6142D1E4}"/>
              </a:ext>
            </a:extLst>
          </p:cNvPr>
          <p:cNvSpPr txBox="1"/>
          <p:nvPr/>
        </p:nvSpPr>
        <p:spPr>
          <a:xfrm>
            <a:off x="5725158" y="3053456"/>
            <a:ext cx="2709055" cy="428515"/>
          </a:xfrm>
          <a:prstGeom prst="rect">
            <a:avLst/>
          </a:prstGeom>
          <a:noFill/>
        </p:spPr>
        <p:txBody>
          <a:bodyPr wrap="square" rtlCol="0">
            <a:spAutoFit/>
          </a:bodyPr>
          <a:lstStyle/>
          <a:p>
            <a:pPr algn="ctr">
              <a:lnSpc>
                <a:spcPct val="114000"/>
              </a:lnSpc>
              <a:spcBef>
                <a:spcPts val="1200"/>
              </a:spcBef>
              <a:buClr>
                <a:srgbClr val="0F8CB8"/>
              </a:buClr>
            </a:pPr>
            <a:r>
              <a:rPr lang="en-US" sz="1000" b="1" dirty="0">
                <a:latin typeface="Arial" panose="020B0604020202020204" pitchFamily="34" charset="0"/>
                <a:cs typeface="Arial" panose="020B0604020202020204" pitchFamily="34" charset="0"/>
              </a:rPr>
              <a:t>Simulation of the bunch length convergence after the HCs are activated</a:t>
            </a:r>
            <a:endParaRPr lang="en-US" sz="1000" b="1" dirty="0">
              <a:latin typeface="Arial" panose="020B0604020202020204" pitchFamily="34" charset="0"/>
              <a:ea typeface="CMU Typewriter Text Variable Wi" panose="02000603000000000000" pitchFamily="2" charset="0"/>
              <a:cs typeface="Arial" panose="020B0604020202020204" pitchFamily="34" charset="0"/>
            </a:endParaRPr>
          </a:p>
        </p:txBody>
      </p:sp>
      <p:pic>
        <p:nvPicPr>
          <p:cNvPr id="5" name="Picture 4">
            <a:extLst>
              <a:ext uri="{FF2B5EF4-FFF2-40B4-BE49-F238E27FC236}">
                <a16:creationId xmlns:a16="http://schemas.microsoft.com/office/drawing/2014/main" id="{755428C4-EABB-7FF2-4E90-9A32C14F6ADE}"/>
              </a:ext>
            </a:extLst>
          </p:cNvPr>
          <p:cNvPicPr>
            <a:picLocks noChangeAspect="1"/>
          </p:cNvPicPr>
          <p:nvPr/>
        </p:nvPicPr>
        <p:blipFill>
          <a:blip r:embed="rId2"/>
          <a:srcRect/>
          <a:stretch/>
        </p:blipFill>
        <p:spPr>
          <a:xfrm>
            <a:off x="5610541" y="1089026"/>
            <a:ext cx="2785571" cy="1964430"/>
          </a:xfrm>
          <a:prstGeom prst="rect">
            <a:avLst/>
          </a:prstGeom>
        </p:spPr>
      </p:pic>
      <p:sp>
        <p:nvSpPr>
          <p:cNvPr id="7" name="TextBox 6">
            <a:extLst>
              <a:ext uri="{FF2B5EF4-FFF2-40B4-BE49-F238E27FC236}">
                <a16:creationId xmlns:a16="http://schemas.microsoft.com/office/drawing/2014/main" id="{DDF4CDB2-AAFF-17B3-5CD2-05B699444495}"/>
              </a:ext>
            </a:extLst>
          </p:cNvPr>
          <p:cNvSpPr txBox="1"/>
          <p:nvPr/>
        </p:nvSpPr>
        <p:spPr>
          <a:xfrm>
            <a:off x="287337" y="1322570"/>
            <a:ext cx="4913314" cy="4792479"/>
          </a:xfrm>
          <a:prstGeom prst="rect">
            <a:avLst/>
          </a:prstGeom>
        </p:spPr>
        <p:txBody>
          <a:bodyPr/>
          <a:lstStyle>
            <a:defPPr marR="0" lvl="0" algn="l" rtl="0">
              <a:lnSpc>
                <a:spcPct val="100000"/>
              </a:lnSpc>
              <a:spcBef>
                <a:spcPts val="0"/>
              </a:spcBef>
              <a:spcAft>
                <a:spcPts val="0"/>
              </a:spcAft>
              <a:defRPr/>
            </a:defPPr>
            <a:lvl1pPr marL="266700" indent="-266700">
              <a:spcBef>
                <a:spcPts val="600"/>
              </a:spcBef>
              <a:buClr>
                <a:srgbClr val="152F4E"/>
              </a:buClr>
              <a:buFont typeface="Wingdings" panose="05000000000000000000" pitchFamily="2" charset="2"/>
              <a:buChar char="§"/>
              <a:defRPr sz="1600"/>
            </a:lvl1pPr>
            <a:lvl2pPr>
              <a:defRPr sz="1050"/>
            </a:lvl2pPr>
            <a:lvl3pPr>
              <a:defRPr sz="1050"/>
            </a:lvl3pPr>
            <a:lvl4pPr>
              <a:defRPr sz="1050"/>
            </a:lvl4pPr>
            <a:lvl5pPr>
              <a:defRPr sz="1050"/>
            </a:lvl5pPr>
            <a:lvl6pPr>
              <a:defRPr sz="1050"/>
            </a:lvl6pPr>
            <a:lvl7pPr>
              <a:defRPr sz="1050"/>
            </a:lvl7pPr>
            <a:lvl8pPr>
              <a:defRPr sz="1050"/>
            </a:lvl8pPr>
            <a:lvl9pPr>
              <a:defRPr sz="1050"/>
            </a:lvl9pPr>
          </a:lstStyle>
          <a:p>
            <a:pPr>
              <a:lnSpc>
                <a:spcPct val="114000"/>
              </a:lnSpc>
            </a:pPr>
            <a:r>
              <a:rPr lang="en-US" sz="1400" dirty="0"/>
              <a:t>To evaluate the system stability, several </a:t>
            </a:r>
            <a:r>
              <a:rPr lang="en-US" sz="1400" b="1" dirty="0"/>
              <a:t>particle tracking simulations</a:t>
            </a:r>
            <a:r>
              <a:rPr lang="en-US" sz="1400" dirty="0"/>
              <a:t> have been carried out using </a:t>
            </a:r>
            <a:r>
              <a:rPr lang="en-US" sz="1400" dirty="0">
                <a:latin typeface="CMU Typewriter Text Variable Wi" panose="02000603000000000000" pitchFamily="2" charset="0"/>
                <a:ea typeface="CMU Typewriter Text Variable Wi" panose="02000603000000000000" pitchFamily="2" charset="0"/>
                <a:cs typeface="CMU Typewriter Text Variable Wi" panose="02000603000000000000" pitchFamily="2" charset="0"/>
              </a:rPr>
              <a:t>elegant</a:t>
            </a:r>
            <a:endParaRPr lang="en-US" sz="1400" dirty="0"/>
          </a:p>
          <a:p>
            <a:pPr>
              <a:lnSpc>
                <a:spcPct val="114000"/>
              </a:lnSpc>
            </a:pPr>
            <a:r>
              <a:rPr lang="en-US" sz="1400" dirty="0"/>
              <a:t>The simulations include the </a:t>
            </a:r>
            <a:r>
              <a:rPr lang="en-US" sz="1400" b="1" dirty="0"/>
              <a:t>RF cavities’ impedance</a:t>
            </a:r>
            <a:r>
              <a:rPr lang="en-US" sz="1400" dirty="0"/>
              <a:t>, synchrotron radiation damping, a PI control loop, a linear transformation matrix and quantum fluctuations. At this stage, no additional impedance sources are considered</a:t>
            </a:r>
          </a:p>
          <a:p>
            <a:pPr>
              <a:lnSpc>
                <a:spcPct val="114000"/>
              </a:lnSpc>
            </a:pPr>
            <a:r>
              <a:rPr lang="en-US" sz="1400" dirty="0"/>
              <a:t>Each simulation tracks 10,000 particles per bunch over 200,000 turns, corresponding to approximately 0.2 s of real time.</a:t>
            </a:r>
          </a:p>
          <a:p>
            <a:pPr>
              <a:lnSpc>
                <a:spcPct val="114000"/>
              </a:lnSpc>
            </a:pPr>
            <a:r>
              <a:rPr lang="en-US" sz="1400" dirty="0"/>
              <a:t>The simulation, the bunch shape and phase, cavity voltage, beam energy, and emittances are monitored and used to assess the overall system stability</a:t>
            </a:r>
          </a:p>
          <a:p>
            <a:pPr>
              <a:lnSpc>
                <a:spcPct val="114000"/>
              </a:lnSpc>
            </a:pPr>
            <a:r>
              <a:rPr lang="en-US" sz="1400" dirty="0"/>
              <a:t>The simulations predict the onset of </a:t>
            </a:r>
            <a:r>
              <a:rPr lang="en-US" sz="1400" b="1" dirty="0"/>
              <a:t>PTBL</a:t>
            </a:r>
            <a:r>
              <a:rPr lang="en-US" sz="1400" dirty="0"/>
              <a:t> instabilities for flatness factors above </a:t>
            </a:r>
            <a:r>
              <a:rPr lang="en-US" sz="1400" b="1" dirty="0"/>
              <a:t>ξ = 0.963</a:t>
            </a:r>
            <a:r>
              <a:rPr lang="en-US" sz="1400" dirty="0"/>
              <a:t>. The HC voltage is therefore limited to 680 kV, with 705 kV corresponding to the flat potential (FP) condition.</a:t>
            </a:r>
          </a:p>
        </p:txBody>
      </p:sp>
      <p:sp>
        <p:nvSpPr>
          <p:cNvPr id="12" name="TextBox 11">
            <a:extLst>
              <a:ext uri="{FF2B5EF4-FFF2-40B4-BE49-F238E27FC236}">
                <a16:creationId xmlns:a16="http://schemas.microsoft.com/office/drawing/2014/main" id="{63F3B845-E93F-3F16-431C-60F4536CC120}"/>
              </a:ext>
            </a:extLst>
          </p:cNvPr>
          <p:cNvSpPr txBox="1"/>
          <p:nvPr/>
        </p:nvSpPr>
        <p:spPr>
          <a:xfrm>
            <a:off x="6208266" y="5692883"/>
            <a:ext cx="1914287" cy="428515"/>
          </a:xfrm>
          <a:prstGeom prst="rect">
            <a:avLst/>
          </a:prstGeom>
          <a:noFill/>
        </p:spPr>
        <p:txBody>
          <a:bodyPr wrap="square" rtlCol="0">
            <a:spAutoFit/>
          </a:bodyPr>
          <a:lstStyle/>
          <a:p>
            <a:pPr algn="ctr">
              <a:lnSpc>
                <a:spcPct val="114000"/>
              </a:lnSpc>
              <a:spcBef>
                <a:spcPts val="1200"/>
              </a:spcBef>
              <a:buClr>
                <a:srgbClr val="0F8CB8"/>
              </a:buClr>
            </a:pPr>
            <a:r>
              <a:rPr lang="en-US" sz="1000" b="1" dirty="0">
                <a:latin typeface="Arial" panose="020B0604020202020204" pitchFamily="34" charset="0"/>
                <a:cs typeface="Arial" panose="020B0604020202020204" pitchFamily="34" charset="0"/>
              </a:rPr>
              <a:t>PTBL instabilities example, using FP settings and HFP</a:t>
            </a:r>
            <a:endParaRPr lang="en-US" sz="1000" b="1" dirty="0">
              <a:latin typeface="Arial" panose="020B0604020202020204" pitchFamily="34" charset="0"/>
              <a:ea typeface="CMU Typewriter Text Variable Wi" panose="02000603000000000000" pitchFamily="2" charset="0"/>
              <a:cs typeface="Arial" panose="020B0604020202020204" pitchFamily="34" charset="0"/>
            </a:endParaRPr>
          </a:p>
        </p:txBody>
      </p:sp>
      <p:pic>
        <p:nvPicPr>
          <p:cNvPr id="14" name="Picture 13" descr="A graph of a beam&#10;&#10;AI-generated content may be incorrect.">
            <a:extLst>
              <a:ext uri="{FF2B5EF4-FFF2-40B4-BE49-F238E27FC236}">
                <a16:creationId xmlns:a16="http://schemas.microsoft.com/office/drawing/2014/main" id="{85AEDBF9-3DDE-485A-9740-EAAF486ADBDA}"/>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5610541" y="3678472"/>
            <a:ext cx="2761934" cy="2071452"/>
          </a:xfrm>
          <a:prstGeom prst="rect">
            <a:avLst/>
          </a:prstGeom>
        </p:spPr>
      </p:pic>
    </p:spTree>
    <p:extLst>
      <p:ext uri="{BB962C8B-B14F-4D97-AF65-F5344CB8AC3E}">
        <p14:creationId xmlns:p14="http://schemas.microsoft.com/office/powerpoint/2010/main" val="41947784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78A65342-3472-33A3-0FF8-B787780B1729}"/>
              </a:ext>
            </a:extLst>
          </p:cNvPr>
          <p:cNvSpPr txBox="1">
            <a:spLocks/>
          </p:cNvSpPr>
          <p:nvPr/>
        </p:nvSpPr>
        <p:spPr>
          <a:xfrm>
            <a:off x="287337" y="1254124"/>
            <a:ext cx="8569325" cy="1930523"/>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pPr marL="266700" indent="-266700">
              <a:lnSpc>
                <a:spcPct val="114000"/>
              </a:lnSpc>
              <a:spcBef>
                <a:spcPts val="600"/>
              </a:spcBef>
              <a:buClr>
                <a:srgbClr val="152F4E"/>
              </a:buClr>
              <a:buFont typeface="Wingdings" panose="05000000000000000000" pitchFamily="2" charset="2"/>
              <a:buChar char="§"/>
            </a:pPr>
            <a:r>
              <a:rPr lang="en-GB" sz="1400" dirty="0"/>
              <a:t>With a homogeneous filling pattern (HFP), and the 4 x 3HCs, we expect to reach a </a:t>
            </a:r>
            <a:r>
              <a:rPr lang="en-GB" sz="1400" b="1" dirty="0"/>
              <a:t>bunch</a:t>
            </a:r>
            <a:r>
              <a:rPr lang="en-GB" sz="1400" dirty="0"/>
              <a:t> </a:t>
            </a:r>
            <a:r>
              <a:rPr lang="en-GB" sz="1400" b="1" dirty="0"/>
              <a:t>lengthening factor of 3.9</a:t>
            </a:r>
            <a:r>
              <a:rPr lang="en-GB" sz="1400" dirty="0"/>
              <a:t>, increasing the default 8.08 ps length to approximately 31.6 ps</a:t>
            </a:r>
          </a:p>
          <a:p>
            <a:pPr marL="266700" indent="-266700">
              <a:lnSpc>
                <a:spcPct val="114000"/>
              </a:lnSpc>
              <a:spcBef>
                <a:spcPts val="600"/>
              </a:spcBef>
              <a:buClr>
                <a:srgbClr val="152F4E"/>
              </a:buClr>
              <a:buFont typeface="Wingdings" panose="05000000000000000000" pitchFamily="2" charset="2"/>
              <a:buChar char="§"/>
            </a:pPr>
            <a:r>
              <a:rPr lang="en-GB" sz="1400" dirty="0"/>
              <a:t>Under these conditions, the Touschek lifetime would be then raised from 1.7 h (vA2L006A, assuming 50% emittance coupling) to about </a:t>
            </a:r>
            <a:r>
              <a:rPr lang="en-GB" sz="1400" b="1" dirty="0"/>
              <a:t>6.6 h </a:t>
            </a:r>
          </a:p>
          <a:p>
            <a:pPr marL="266700" indent="-266700">
              <a:lnSpc>
                <a:spcPct val="114000"/>
              </a:lnSpc>
              <a:spcBef>
                <a:spcPts val="600"/>
              </a:spcBef>
              <a:buClr>
                <a:srgbClr val="152F4E"/>
              </a:buClr>
              <a:buFont typeface="Wingdings" panose="05000000000000000000" pitchFamily="2" charset="2"/>
              <a:buChar char="§"/>
            </a:pPr>
            <a:r>
              <a:rPr lang="en-US" sz="1400" dirty="0"/>
              <a:t>By </a:t>
            </a:r>
            <a:r>
              <a:rPr lang="en-US" sz="1400" b="1" dirty="0"/>
              <a:t>implementing DRFF</a:t>
            </a:r>
            <a:r>
              <a:rPr lang="en-US" sz="1400" dirty="0"/>
              <a:t>, this lifetime enhancement factor could be </a:t>
            </a:r>
            <a:r>
              <a:rPr lang="en-US" sz="1400" b="1" dirty="0"/>
              <a:t>further improved </a:t>
            </a:r>
            <a:r>
              <a:rPr lang="en-US" sz="1400" dirty="0"/>
              <a:t>from 3.9 to close to 4.9, which corresponds to the theoretical maximum</a:t>
            </a:r>
            <a:endParaRPr lang="en-GB" sz="1000" dirty="0"/>
          </a:p>
        </p:txBody>
      </p:sp>
      <p:pic>
        <p:nvPicPr>
          <p:cNvPr id="3" name="Picture 2" descr="A graph of a function&#10;&#10;AI-generated content may be incorrect.">
            <a:extLst>
              <a:ext uri="{FF2B5EF4-FFF2-40B4-BE49-F238E27FC236}">
                <a16:creationId xmlns:a16="http://schemas.microsoft.com/office/drawing/2014/main" id="{AE9C358D-6D9F-F281-5D63-933C0EBED9B3}"/>
              </a:ext>
            </a:extLst>
          </p:cNvPr>
          <p:cNvPicPr>
            <a:picLocks noChangeAspect="1"/>
          </p:cNvPicPr>
          <p:nvPr/>
        </p:nvPicPr>
        <p:blipFill>
          <a:blip r:embed="rId2"/>
          <a:stretch>
            <a:fillRect/>
          </a:stretch>
        </p:blipFill>
        <p:spPr>
          <a:xfrm>
            <a:off x="376236" y="3184647"/>
            <a:ext cx="8391525" cy="2861052"/>
          </a:xfrm>
          <a:prstGeom prst="rect">
            <a:avLst/>
          </a:prstGeom>
        </p:spPr>
      </p:pic>
      <p:sp>
        <p:nvSpPr>
          <p:cNvPr id="7" name="Title 1">
            <a:extLst>
              <a:ext uri="{FF2B5EF4-FFF2-40B4-BE49-F238E27FC236}">
                <a16:creationId xmlns:a16="http://schemas.microsoft.com/office/drawing/2014/main" id="{342D0815-6B71-D2F1-3C24-549F13A09DF2}"/>
              </a:ext>
            </a:extLst>
          </p:cNvPr>
          <p:cNvSpPr txBox="1">
            <a:spLocks/>
          </p:cNvSpPr>
          <p:nvPr/>
        </p:nvSpPr>
        <p:spPr>
          <a:xfrm>
            <a:off x="911928" y="154410"/>
            <a:ext cx="7320143" cy="655216"/>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400"/>
              <a:buFont typeface="Arial"/>
              <a:buNone/>
              <a:defRPr sz="2700" b="1" i="0" u="none" strike="noStrike" cap="none">
                <a:solidFill>
                  <a:srgbClr val="152F4E"/>
                </a:solidFill>
                <a:latin typeface="Outfit" pitchFamily="2" charset="0"/>
                <a:ea typeface="Outfit" pitchFamily="2" charset="0"/>
                <a:cs typeface="Outfit" pitchFamily="2" charset="0"/>
                <a:sym typeface="Gill Sans"/>
              </a:defRPr>
            </a:lvl1pPr>
            <a:lvl2pPr marR="0" lvl="1"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9pPr>
          </a:lstStyle>
          <a:p>
            <a:pPr algn="ctr"/>
            <a:r>
              <a:rPr lang="en-US" sz="2800">
                <a:latin typeface="+mj-lt"/>
              </a:rPr>
              <a:t>ALBA II – General RF overview</a:t>
            </a:r>
            <a:endParaRPr lang="en-US" sz="2400" dirty="0">
              <a:latin typeface="+mj-lt"/>
            </a:endParaRPr>
          </a:p>
        </p:txBody>
      </p:sp>
    </p:spTree>
    <p:extLst>
      <p:ext uri="{BB962C8B-B14F-4D97-AF65-F5344CB8AC3E}">
        <p14:creationId xmlns:p14="http://schemas.microsoft.com/office/powerpoint/2010/main" val="4851974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75D065F7-1F44-9442-8764-F56CB46EBB2E}"/>
              </a:ext>
            </a:extLst>
          </p:cNvPr>
          <p:cNvGrpSpPr/>
          <p:nvPr/>
        </p:nvGrpSpPr>
        <p:grpSpPr>
          <a:xfrm>
            <a:off x="2243149" y="2695575"/>
            <a:ext cx="4967431" cy="3578225"/>
            <a:chOff x="1909774" y="2295525"/>
            <a:chExt cx="5324451" cy="3835400"/>
          </a:xfrm>
        </p:grpSpPr>
        <p:grpSp>
          <p:nvGrpSpPr>
            <p:cNvPr id="2" name="Group 1">
              <a:extLst>
                <a:ext uri="{FF2B5EF4-FFF2-40B4-BE49-F238E27FC236}">
                  <a16:creationId xmlns:a16="http://schemas.microsoft.com/office/drawing/2014/main" id="{1905F2F7-C736-81ED-ADA0-8FAA670DFED6}"/>
                </a:ext>
              </a:extLst>
            </p:cNvPr>
            <p:cNvGrpSpPr/>
            <p:nvPr/>
          </p:nvGrpSpPr>
          <p:grpSpPr>
            <a:xfrm>
              <a:off x="1909774" y="2295525"/>
              <a:ext cx="5324451" cy="3835400"/>
              <a:chOff x="-83564" y="0"/>
              <a:chExt cx="5068145" cy="3979807"/>
            </a:xfrm>
          </p:grpSpPr>
          <p:grpSp>
            <p:nvGrpSpPr>
              <p:cNvPr id="3" name="Group 2">
                <a:extLst>
                  <a:ext uri="{FF2B5EF4-FFF2-40B4-BE49-F238E27FC236}">
                    <a16:creationId xmlns:a16="http://schemas.microsoft.com/office/drawing/2014/main" id="{74F529FC-3A69-32BB-B4B6-224BC4C8671D}"/>
                  </a:ext>
                </a:extLst>
              </p:cNvPr>
              <p:cNvGrpSpPr/>
              <p:nvPr/>
            </p:nvGrpSpPr>
            <p:grpSpPr>
              <a:xfrm>
                <a:off x="-83564" y="0"/>
                <a:ext cx="5068145" cy="3979807"/>
                <a:chOff x="-87486" y="0"/>
                <a:chExt cx="5305997" cy="4074628"/>
              </a:xfrm>
            </p:grpSpPr>
            <p:graphicFrame>
              <p:nvGraphicFramePr>
                <p:cNvPr id="6" name="Chart 5">
                  <a:extLst>
                    <a:ext uri="{FF2B5EF4-FFF2-40B4-BE49-F238E27FC236}">
                      <a16:creationId xmlns:a16="http://schemas.microsoft.com/office/drawing/2014/main" id="{713E5E6F-1C5E-CE5C-143D-6BC53F6109B7}"/>
                    </a:ext>
                  </a:extLst>
                </p:cNvPr>
                <p:cNvGraphicFramePr/>
                <p:nvPr>
                  <p:extLst>
                    <p:ext uri="{D42A27DB-BD31-4B8C-83A1-F6EECF244321}">
                      <p14:modId xmlns:p14="http://schemas.microsoft.com/office/powerpoint/2010/main" val="2287311861"/>
                    </p:ext>
                  </p:extLst>
                </p:nvPr>
              </p:nvGraphicFramePr>
              <p:xfrm>
                <a:off x="-87486" y="0"/>
                <a:ext cx="5305997" cy="4074628"/>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3">
                  <a:extLst>
                    <a:ext uri="{FF2B5EF4-FFF2-40B4-BE49-F238E27FC236}">
                      <a16:creationId xmlns:a16="http://schemas.microsoft.com/office/drawing/2014/main" id="{8D62356C-8646-3D8E-0A1A-434DD6D324ED}"/>
                    </a:ext>
                  </a:extLst>
                </p:cNvPr>
                <p:cNvSpPr txBox="1"/>
                <p:nvPr/>
              </p:nvSpPr>
              <p:spPr>
                <a:xfrm>
                  <a:off x="3499708" y="521805"/>
                  <a:ext cx="1201600" cy="261579"/>
                </a:xfrm>
                <a:prstGeom prst="rect">
                  <a:avLst/>
                </a:prstGeom>
                <a:noFill/>
                <a:ln>
                  <a:noFill/>
                </a:ln>
                <a:effectLst/>
              </p:spPr>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dirty="0">
                      <a:ln>
                        <a:noFill/>
                      </a:ln>
                      <a:solidFill>
                        <a:sysClr val="windowText" lastClr="000000"/>
                      </a:solidFill>
                      <a:effectLst/>
                      <a:uLnTx/>
                      <a:uFillTx/>
                      <a:latin typeface="Arial" panose="020B0604020202020204" pitchFamily="34" charset="0"/>
                      <a:cs typeface="Arial" panose="020B0604020202020204" pitchFamily="34" charset="0"/>
                    </a:rPr>
                    <a:t>Flat potential HFP</a:t>
                  </a:r>
                </a:p>
              </p:txBody>
            </p:sp>
            <p:sp>
              <p:nvSpPr>
                <p:cNvPr id="9" name="TextBox 5">
                  <a:extLst>
                    <a:ext uri="{FF2B5EF4-FFF2-40B4-BE49-F238E27FC236}">
                      <a16:creationId xmlns:a16="http://schemas.microsoft.com/office/drawing/2014/main" id="{02E35B2F-56DD-6752-D105-33D97B7681EF}"/>
                    </a:ext>
                  </a:extLst>
                </p:cNvPr>
                <p:cNvSpPr txBox="1"/>
                <p:nvPr/>
              </p:nvSpPr>
              <p:spPr>
                <a:xfrm>
                  <a:off x="3841542" y="2700130"/>
                  <a:ext cx="858149" cy="261579"/>
                </a:xfrm>
                <a:prstGeom prst="rect">
                  <a:avLst/>
                </a:prstGeom>
                <a:noFill/>
                <a:ln>
                  <a:noFill/>
                </a:ln>
                <a:effectLst/>
              </p:spPr>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s-ES"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No HC HFP</a:t>
                  </a:r>
                </a:p>
              </p:txBody>
            </p:sp>
            <p:sp>
              <p:nvSpPr>
                <p:cNvPr id="10" name="TextBox 11">
                  <a:extLst>
                    <a:ext uri="{FF2B5EF4-FFF2-40B4-BE49-F238E27FC236}">
                      <a16:creationId xmlns:a16="http://schemas.microsoft.com/office/drawing/2014/main" id="{1A3D342A-1563-815A-63FE-5BFE1D1B36D4}"/>
                    </a:ext>
                  </a:extLst>
                </p:cNvPr>
                <p:cNvSpPr txBox="1"/>
                <p:nvPr/>
              </p:nvSpPr>
              <p:spPr>
                <a:xfrm>
                  <a:off x="1188996" y="3112490"/>
                  <a:ext cx="1700371" cy="261579"/>
                </a:xfrm>
                <a:prstGeom prst="rect">
                  <a:avLst/>
                </a:prstGeom>
                <a:noFill/>
                <a:ln>
                  <a:noFill/>
                </a:ln>
                <a:effectLst/>
              </p:spPr>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ALBA II baseline (1.8%)</a:t>
                  </a:r>
                </a:p>
              </p:txBody>
            </p:sp>
            <p:sp>
              <p:nvSpPr>
                <p:cNvPr id="14" name="TextBox 4">
                  <a:extLst>
                    <a:ext uri="{FF2B5EF4-FFF2-40B4-BE49-F238E27FC236}">
                      <a16:creationId xmlns:a16="http://schemas.microsoft.com/office/drawing/2014/main" id="{24D65DAF-00DC-15BD-9BEC-0E4FBD89E25C}"/>
                    </a:ext>
                  </a:extLst>
                </p:cNvPr>
                <p:cNvSpPr txBox="1"/>
                <p:nvPr/>
              </p:nvSpPr>
              <p:spPr>
                <a:xfrm>
                  <a:off x="1516370" y="1775735"/>
                  <a:ext cx="458786" cy="261579"/>
                </a:xfrm>
                <a:prstGeom prst="rect">
                  <a:avLst/>
                </a:prstGeom>
                <a:noFill/>
                <a:ln>
                  <a:noFill/>
                </a:ln>
                <a:effectLst/>
              </p:spPr>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lang="es-ES" sz="1000" dirty="0">
                      <a:solidFill>
                        <a:sysClr val="windowText" lastClr="000000"/>
                      </a:solidFill>
                      <a:latin typeface="Arial" panose="020B0604020202020204" pitchFamily="34" charset="0"/>
                      <a:cs typeface="Arial" panose="020B0604020202020204" pitchFamily="34" charset="0"/>
                    </a:rPr>
                    <a:t>x</a:t>
                  </a:r>
                  <a:r>
                    <a:rPr kumimoji="0" lang="es-ES"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 1.8</a:t>
                  </a:r>
                </a:p>
              </p:txBody>
            </p:sp>
          </p:grpSp>
          <p:cxnSp>
            <p:nvCxnSpPr>
              <p:cNvPr id="5" name="Straight Connector 4">
                <a:extLst>
                  <a:ext uri="{FF2B5EF4-FFF2-40B4-BE49-F238E27FC236}">
                    <a16:creationId xmlns:a16="http://schemas.microsoft.com/office/drawing/2014/main" id="{C92C5552-1DB5-5612-74CE-01FB54557BF6}"/>
                  </a:ext>
                </a:extLst>
              </p:cNvPr>
              <p:cNvCxnSpPr/>
              <p:nvPr/>
            </p:nvCxnSpPr>
            <p:spPr>
              <a:xfrm>
                <a:off x="1096826" y="377997"/>
                <a:ext cx="0" cy="3064329"/>
              </a:xfrm>
              <a:prstGeom prst="line">
                <a:avLst/>
              </a:prstGeom>
              <a:noFill/>
              <a:ln w="15875" cap="flat" cmpd="sng" algn="ctr">
                <a:solidFill>
                  <a:sysClr val="windowText" lastClr="000000"/>
                </a:solidFill>
                <a:prstDash val="sysDash"/>
                <a:miter lim="800000"/>
              </a:ln>
              <a:effectLst/>
            </p:spPr>
          </p:cxnSp>
        </p:grpSp>
        <p:sp>
          <p:nvSpPr>
            <p:cNvPr id="13" name="Freeform 5">
              <a:extLst>
                <a:ext uri="{FF2B5EF4-FFF2-40B4-BE49-F238E27FC236}">
                  <a16:creationId xmlns:a16="http://schemas.microsoft.com/office/drawing/2014/main" id="{BE6C14D9-4A7A-73EC-ABD7-8B275CCD0DBC}"/>
                </a:ext>
              </a:extLst>
            </p:cNvPr>
            <p:cNvSpPr>
              <a:spLocks/>
            </p:cNvSpPr>
            <p:nvPr/>
          </p:nvSpPr>
          <p:spPr bwMode="auto">
            <a:xfrm rot="14747518" flipV="1">
              <a:off x="3123609" y="3945962"/>
              <a:ext cx="600059" cy="241024"/>
            </a:xfrm>
            <a:custGeom>
              <a:avLst/>
              <a:gdLst>
                <a:gd name="T0" fmla="*/ 1642 w 1642"/>
                <a:gd name="T1" fmla="*/ 266 h 771"/>
                <a:gd name="T2" fmla="*/ 1333 w 1642"/>
                <a:gd name="T3" fmla="*/ 0 h 771"/>
                <a:gd name="T4" fmla="*/ 1333 w 1642"/>
                <a:gd name="T5" fmla="*/ 134 h 771"/>
                <a:gd name="T6" fmla="*/ 0 w 1642"/>
                <a:gd name="T7" fmla="*/ 771 h 771"/>
                <a:gd name="T8" fmla="*/ 0 w 1642"/>
                <a:gd name="T9" fmla="*/ 771 h 771"/>
                <a:gd name="T10" fmla="*/ 1333 w 1642"/>
                <a:gd name="T11" fmla="*/ 398 h 771"/>
                <a:gd name="T12" fmla="*/ 1333 w 1642"/>
                <a:gd name="T13" fmla="*/ 532 h 771"/>
                <a:gd name="T14" fmla="*/ 1642 w 1642"/>
                <a:gd name="T15" fmla="*/ 266 h 7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42" h="771">
                  <a:moveTo>
                    <a:pt x="1642" y="266"/>
                  </a:moveTo>
                  <a:cubicBezTo>
                    <a:pt x="1333" y="0"/>
                    <a:pt x="1333" y="0"/>
                    <a:pt x="1333" y="0"/>
                  </a:cubicBezTo>
                  <a:cubicBezTo>
                    <a:pt x="1333" y="134"/>
                    <a:pt x="1333" y="134"/>
                    <a:pt x="1333" y="134"/>
                  </a:cubicBezTo>
                  <a:cubicBezTo>
                    <a:pt x="1333" y="134"/>
                    <a:pt x="394" y="110"/>
                    <a:pt x="0" y="771"/>
                  </a:cubicBezTo>
                  <a:cubicBezTo>
                    <a:pt x="0" y="771"/>
                    <a:pt x="0" y="771"/>
                    <a:pt x="0" y="771"/>
                  </a:cubicBezTo>
                  <a:cubicBezTo>
                    <a:pt x="402" y="297"/>
                    <a:pt x="1333" y="398"/>
                    <a:pt x="1333" y="398"/>
                  </a:cubicBezTo>
                  <a:cubicBezTo>
                    <a:pt x="1333" y="532"/>
                    <a:pt x="1333" y="532"/>
                    <a:pt x="1333" y="532"/>
                  </a:cubicBezTo>
                  <a:lnTo>
                    <a:pt x="1642" y="266"/>
                  </a:lnTo>
                  <a:close/>
                </a:path>
              </a:pathLst>
            </a:custGeom>
            <a:gradFill flip="none" rotWithShape="1">
              <a:gsLst>
                <a:gs pos="0">
                  <a:srgbClr val="093D4F"/>
                </a:gs>
                <a:gs pos="100000">
                  <a:srgbClr val="4BACC6">
                    <a:shade val="94000"/>
                    <a:satMod val="135000"/>
                  </a:srgbClr>
                </a:gs>
              </a:gsLst>
              <a:lin ang="10800000" scaled="1"/>
              <a:tileRect/>
            </a:gradFill>
            <a:ln>
              <a:noFill/>
            </a:ln>
            <a:effectLst/>
            <a:scene3d>
              <a:camera prst="orthographicFront">
                <a:rot lat="0" lon="0" rev="0"/>
              </a:camera>
              <a:lightRig rig="threePt" dir="t">
                <a:rot lat="0" lon="0" rev="1200000"/>
              </a:lightRig>
            </a:scene3d>
            <a:sp3d/>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dirty="0">
                <a:ln>
                  <a:noFill/>
                </a:ln>
                <a:solidFill>
                  <a:prstClr val="white"/>
                </a:solidFill>
                <a:effectLst/>
                <a:uLnTx/>
                <a:uFillTx/>
                <a:latin typeface="Calibri"/>
                <a:ea typeface="+mn-ea"/>
                <a:cs typeface="+mn-cs"/>
              </a:endParaRPr>
            </a:p>
          </p:txBody>
        </p:sp>
        <p:sp>
          <p:nvSpPr>
            <p:cNvPr id="15" name="TextBox 4">
              <a:extLst>
                <a:ext uri="{FF2B5EF4-FFF2-40B4-BE49-F238E27FC236}">
                  <a16:creationId xmlns:a16="http://schemas.microsoft.com/office/drawing/2014/main" id="{D61FA273-FF92-679C-5653-52A32366DB65}"/>
                </a:ext>
              </a:extLst>
            </p:cNvPr>
            <p:cNvSpPr txBox="1"/>
            <p:nvPr/>
          </p:nvSpPr>
          <p:spPr>
            <a:xfrm>
              <a:off x="4313196" y="3293455"/>
              <a:ext cx="2398413" cy="246221"/>
            </a:xfrm>
            <a:prstGeom prst="rect">
              <a:avLst/>
            </a:prstGeom>
            <a:noFill/>
            <a:ln>
              <a:noFill/>
            </a:ln>
            <a:effectLst/>
          </p:spPr>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s-ES"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PTBL threshold (680 kV without DRFF)</a:t>
              </a:r>
            </a:p>
          </p:txBody>
        </p:sp>
      </p:grpSp>
      <p:sp>
        <p:nvSpPr>
          <p:cNvPr id="16" name="Title 1">
            <a:extLst>
              <a:ext uri="{FF2B5EF4-FFF2-40B4-BE49-F238E27FC236}">
                <a16:creationId xmlns:a16="http://schemas.microsoft.com/office/drawing/2014/main" id="{F7232B62-5177-9BEA-2187-71A19581F7FE}"/>
              </a:ext>
            </a:extLst>
          </p:cNvPr>
          <p:cNvSpPr>
            <a:spLocks noGrp="1"/>
          </p:cNvSpPr>
          <p:nvPr>
            <p:ph type="title"/>
          </p:nvPr>
        </p:nvSpPr>
        <p:spPr>
          <a:xfrm>
            <a:off x="911928" y="154410"/>
            <a:ext cx="7320143" cy="655216"/>
          </a:xfrm>
        </p:spPr>
        <p:txBody>
          <a:bodyPr/>
          <a:lstStyle/>
          <a:p>
            <a:pPr algn="ctr"/>
            <a:r>
              <a:rPr lang="en-US" sz="2800" b="1" dirty="0">
                <a:latin typeface="+mj-lt"/>
              </a:rPr>
              <a:t>ALBA II – Transient beam loading studies</a:t>
            </a:r>
            <a:endParaRPr lang="en-US" sz="2400" b="1" dirty="0">
              <a:latin typeface="+mj-lt"/>
            </a:endParaRPr>
          </a:p>
        </p:txBody>
      </p:sp>
      <p:sp>
        <p:nvSpPr>
          <p:cNvPr id="17" name="Content Placeholder 2">
            <a:extLst>
              <a:ext uri="{FF2B5EF4-FFF2-40B4-BE49-F238E27FC236}">
                <a16:creationId xmlns:a16="http://schemas.microsoft.com/office/drawing/2014/main" id="{3A6CE7B4-18F6-AF0E-40E7-D5A14D725160}"/>
              </a:ext>
            </a:extLst>
          </p:cNvPr>
          <p:cNvSpPr txBox="1">
            <a:spLocks/>
          </p:cNvSpPr>
          <p:nvPr/>
        </p:nvSpPr>
        <p:spPr>
          <a:xfrm>
            <a:off x="287338" y="1139753"/>
            <a:ext cx="8569326" cy="1391333"/>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pPr marL="266700" indent="-266700">
              <a:lnSpc>
                <a:spcPct val="114000"/>
              </a:lnSpc>
              <a:spcBef>
                <a:spcPts val="600"/>
              </a:spcBef>
              <a:buClr>
                <a:srgbClr val="152F4E"/>
              </a:buClr>
              <a:buFont typeface="Wingdings" panose="05000000000000000000" pitchFamily="2" charset="2"/>
              <a:buChar char="§"/>
            </a:pPr>
            <a:r>
              <a:rPr lang="en-US" sz="1400" dirty="0"/>
              <a:t>A </a:t>
            </a:r>
            <a:r>
              <a:rPr lang="en-US" sz="1400" b="1" dirty="0"/>
              <a:t>1.8% gap </a:t>
            </a:r>
            <a:r>
              <a:rPr lang="en-US" sz="1400" dirty="0"/>
              <a:t>in the bunch train is foreseen for ALBA II for ion trapping mitigation. We are planning to use the active capabilities of our 3HC to </a:t>
            </a:r>
            <a:r>
              <a:rPr lang="en-US" sz="1400" b="1" dirty="0"/>
              <a:t>compensate</a:t>
            </a:r>
            <a:r>
              <a:rPr lang="en-US" sz="1400" dirty="0"/>
              <a:t> for the related </a:t>
            </a:r>
            <a:r>
              <a:rPr lang="en-US" sz="1400" b="1" dirty="0"/>
              <a:t>transient beam loading </a:t>
            </a:r>
            <a:r>
              <a:rPr lang="en-US" sz="1400" dirty="0"/>
              <a:t>(TBL) and mitigate the loss of bunch lengthening attributed to the TBL</a:t>
            </a:r>
          </a:p>
          <a:p>
            <a:pPr marL="266700" indent="-266700">
              <a:lnSpc>
                <a:spcPct val="114000"/>
              </a:lnSpc>
              <a:spcBef>
                <a:spcPts val="600"/>
              </a:spcBef>
              <a:buClr>
                <a:srgbClr val="152F4E"/>
              </a:buClr>
              <a:buFont typeface="Wingdings" panose="05000000000000000000" pitchFamily="2" charset="2"/>
              <a:buChar char="§"/>
            </a:pPr>
            <a:r>
              <a:rPr lang="en-US" sz="1400" dirty="0"/>
              <a:t>More information will be provided in the talk “</a:t>
            </a:r>
            <a:r>
              <a:rPr lang="en-US" sz="1400" i="1" dirty="0">
                <a:hlinkClick r:id="rId3"/>
              </a:rPr>
              <a:t>Harmonic EU cavity commissioning operation and TBL compensation</a:t>
            </a:r>
            <a:r>
              <a:rPr lang="en-US" sz="1400" i="1" dirty="0"/>
              <a:t>”</a:t>
            </a:r>
            <a:r>
              <a:rPr lang="en-US" sz="1400" dirty="0"/>
              <a:t> of the HarmonLIP workshop</a:t>
            </a:r>
            <a:endParaRPr lang="en-GB" sz="1000" dirty="0"/>
          </a:p>
        </p:txBody>
      </p:sp>
    </p:spTree>
    <p:extLst>
      <p:ext uri="{BB962C8B-B14F-4D97-AF65-F5344CB8AC3E}">
        <p14:creationId xmlns:p14="http://schemas.microsoft.com/office/powerpoint/2010/main" val="19288739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2E5217F4-1385-E183-E511-5A90A68E3B32}"/>
              </a:ext>
            </a:extLst>
          </p:cNvPr>
          <p:cNvSpPr>
            <a:spLocks noGrp="1"/>
          </p:cNvSpPr>
          <p:nvPr>
            <p:ph type="title"/>
          </p:nvPr>
        </p:nvSpPr>
        <p:spPr>
          <a:xfrm>
            <a:off x="911928" y="154410"/>
            <a:ext cx="7320143" cy="655216"/>
          </a:xfrm>
        </p:spPr>
        <p:txBody>
          <a:bodyPr/>
          <a:lstStyle/>
          <a:p>
            <a:pPr algn="ctr"/>
            <a:r>
              <a:rPr lang="en-US" sz="2800" b="1" dirty="0">
                <a:latin typeface="+mj-lt"/>
              </a:rPr>
              <a:t>ALBA II – Trip compensation system</a:t>
            </a:r>
            <a:endParaRPr lang="en-US" sz="2400" b="1" dirty="0">
              <a:latin typeface="+mj-lt"/>
            </a:endParaRPr>
          </a:p>
        </p:txBody>
      </p:sp>
      <p:sp>
        <p:nvSpPr>
          <p:cNvPr id="4" name="TextBox 3">
            <a:extLst>
              <a:ext uri="{FF2B5EF4-FFF2-40B4-BE49-F238E27FC236}">
                <a16:creationId xmlns:a16="http://schemas.microsoft.com/office/drawing/2014/main" id="{574C6C4C-170F-00A3-83BD-B63B859329AC}"/>
              </a:ext>
            </a:extLst>
          </p:cNvPr>
          <p:cNvSpPr txBox="1"/>
          <p:nvPr/>
        </p:nvSpPr>
        <p:spPr>
          <a:xfrm>
            <a:off x="287336" y="1083817"/>
            <a:ext cx="8569326" cy="3249608"/>
          </a:xfrm>
          <a:prstGeom prst="rect">
            <a:avLst/>
          </a:prstGeom>
        </p:spPr>
        <p:txBody>
          <a:bodyPr/>
          <a:lstStyle>
            <a:defPPr marR="0" lvl="0" algn="l" rtl="0">
              <a:lnSpc>
                <a:spcPct val="100000"/>
              </a:lnSpc>
              <a:spcBef>
                <a:spcPts val="0"/>
              </a:spcBef>
              <a:spcAft>
                <a:spcPts val="0"/>
              </a:spcAft>
              <a:defRPr/>
            </a:defPPr>
            <a:lvl1pPr marL="266700" indent="-266700">
              <a:lnSpc>
                <a:spcPct val="114000"/>
              </a:lnSpc>
              <a:spcBef>
                <a:spcPts val="600"/>
              </a:spcBef>
              <a:buClr>
                <a:srgbClr val="152F4E"/>
              </a:buClr>
              <a:buFont typeface="Wingdings" panose="05000000000000000000" pitchFamily="2" charset="2"/>
              <a:buChar char="§"/>
            </a:lvl1pPr>
            <a:lvl2pPr>
              <a:defRPr sz="1050"/>
            </a:lvl2pPr>
            <a:lvl3pPr>
              <a:defRPr sz="1050"/>
            </a:lvl3pPr>
            <a:lvl4pPr>
              <a:defRPr sz="1050"/>
            </a:lvl4pPr>
            <a:lvl5pPr>
              <a:defRPr sz="1050"/>
            </a:lvl5pPr>
            <a:lvl6pPr>
              <a:defRPr sz="1050"/>
            </a:lvl6pPr>
            <a:lvl7pPr>
              <a:defRPr sz="1050"/>
            </a:lvl7pPr>
            <a:lvl8pPr>
              <a:defRPr sz="1050"/>
            </a:lvl8pPr>
            <a:lvl9pPr>
              <a:defRPr sz="1050"/>
            </a:lvl9pPr>
          </a:lstStyle>
          <a:p>
            <a:r>
              <a:rPr lang="en-US" b="1" dirty="0"/>
              <a:t>Good</a:t>
            </a:r>
            <a:r>
              <a:rPr lang="en-US" dirty="0"/>
              <a:t> </a:t>
            </a:r>
            <a:r>
              <a:rPr lang="en-US" b="1" dirty="0"/>
              <a:t>beam availability </a:t>
            </a:r>
            <a:r>
              <a:rPr lang="en-US" dirty="0"/>
              <a:t>is an essential goal for ALBA II, as it is for ALBA</a:t>
            </a:r>
          </a:p>
          <a:p>
            <a:r>
              <a:rPr lang="en-US" dirty="0"/>
              <a:t>The RF system of ALBA currently has around </a:t>
            </a:r>
            <a:r>
              <a:rPr lang="en-US" b="1" dirty="0"/>
              <a:t>10 RF interlocks </a:t>
            </a:r>
            <a:r>
              <a:rPr lang="en-US" dirty="0"/>
              <a:t>per month. So 10 potential beam losses due to RF</a:t>
            </a:r>
          </a:p>
          <a:p>
            <a:r>
              <a:rPr lang="en-US" dirty="0"/>
              <a:t>When there is a </a:t>
            </a:r>
            <a:r>
              <a:rPr lang="en-US" b="1" dirty="0"/>
              <a:t>sudden loss of 400 kV </a:t>
            </a:r>
            <a:r>
              <a:rPr lang="en-US" dirty="0"/>
              <a:t>on RF voltage, combined with additional losses from an unexpected parasitic cavity, the beam transitions from one equilibrium phase to another. The resulting oscillation reduces the total voltage due to increased beam loading, which, at sufficiently high currents, can lead to </a:t>
            </a:r>
            <a:r>
              <a:rPr lang="en-US" b="1" dirty="0"/>
              <a:t>beam loss</a:t>
            </a:r>
          </a:p>
          <a:p>
            <a:r>
              <a:rPr lang="es-ES" dirty="0"/>
              <a:t>A</a:t>
            </a:r>
            <a:r>
              <a:rPr lang="en-US" dirty="0"/>
              <a:t>t ALBA, we have a dedicated </a:t>
            </a:r>
            <a:r>
              <a:rPr lang="en-US" b="1" dirty="0"/>
              <a:t>Trip Compensation System (TCS) </a:t>
            </a:r>
            <a:r>
              <a:rPr lang="en-US" dirty="0"/>
              <a:t>which raises automatically the RF power and phase delivered to the cavities after a beam loss to </a:t>
            </a:r>
            <a:r>
              <a:rPr lang="en-US" b="1" dirty="0"/>
              <a:t>counter</a:t>
            </a:r>
            <a:r>
              <a:rPr lang="en-US" dirty="0"/>
              <a:t> the large beam </a:t>
            </a:r>
            <a:r>
              <a:rPr lang="en-US" b="1" dirty="0"/>
              <a:t>oscillations</a:t>
            </a:r>
            <a:r>
              <a:rPr lang="en-US" dirty="0"/>
              <a:t>. To mathematically simulate a trip, </a:t>
            </a:r>
            <a:r>
              <a:rPr lang="es-ES" dirty="0"/>
              <a:t>w</a:t>
            </a:r>
            <a:r>
              <a:rPr lang="en-US" dirty="0"/>
              <a:t>e have a </a:t>
            </a:r>
            <a:r>
              <a:rPr lang="en-US" b="1" dirty="0"/>
              <a:t>Simulink</a:t>
            </a:r>
            <a:r>
              <a:rPr lang="en-US" dirty="0"/>
              <a:t> model which includes longitudinal dynamics equations and a </a:t>
            </a:r>
            <a:r>
              <a:rPr lang="en-US" b="1" dirty="0"/>
              <a:t>RLC cavity </a:t>
            </a:r>
            <a:r>
              <a:rPr lang="en-US" dirty="0"/>
              <a:t>model. It has been compared with experimental results at ALBA, resulting in a </a:t>
            </a:r>
            <a:r>
              <a:rPr lang="en-US" b="1" dirty="0"/>
              <a:t>good match</a:t>
            </a:r>
          </a:p>
        </p:txBody>
      </p:sp>
      <p:sp>
        <p:nvSpPr>
          <p:cNvPr id="8" name="TextBox 7">
            <a:extLst>
              <a:ext uri="{FF2B5EF4-FFF2-40B4-BE49-F238E27FC236}">
                <a16:creationId xmlns:a16="http://schemas.microsoft.com/office/drawing/2014/main" id="{AB27BBB8-29C2-1314-6BF7-ADA81598EBBD}"/>
              </a:ext>
            </a:extLst>
          </p:cNvPr>
          <p:cNvSpPr txBox="1"/>
          <p:nvPr/>
        </p:nvSpPr>
        <p:spPr>
          <a:xfrm>
            <a:off x="-1543050" y="2638425"/>
            <a:ext cx="184731" cy="307777"/>
          </a:xfrm>
          <a:prstGeom prst="rect">
            <a:avLst/>
          </a:prstGeom>
          <a:noFill/>
        </p:spPr>
        <p:txBody>
          <a:bodyPr wrap="none" rtlCol="0">
            <a:spAutoFit/>
          </a:bodyPr>
          <a:lstStyle/>
          <a:p>
            <a:endParaRPr lang="es-ES" dirty="0"/>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4099433E-9115-789C-EC3B-9E57EAAF51CB}"/>
                  </a:ext>
                </a:extLst>
              </p:cNvPr>
              <p:cNvSpPr txBox="1"/>
              <p:nvPr/>
            </p:nvSpPr>
            <p:spPr>
              <a:xfrm>
                <a:off x="581692" y="4703876"/>
                <a:ext cx="3642920" cy="43967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s-ES" i="1" smtClean="0">
                              <a:latin typeface="Cambria Math" panose="02040503050406030204" pitchFamily="18" charset="0"/>
                            </a:rPr>
                          </m:ctrlPr>
                        </m:sSubPr>
                        <m:e>
                          <m:acc>
                            <m:accPr>
                              <m:chr m:val="̇"/>
                              <m:ctrlPr>
                                <a:rPr lang="es-ES" i="1" smtClean="0">
                                  <a:latin typeface="Cambria Math" panose="02040503050406030204" pitchFamily="18" charset="0"/>
                                </a:rPr>
                              </m:ctrlPr>
                            </m:accPr>
                            <m:e>
                              <m:r>
                                <a:rPr lang="en-US" b="0" i="1" smtClean="0">
                                  <a:latin typeface="Cambria Math" panose="02040503050406030204" pitchFamily="18" charset="0"/>
                                </a:rPr>
                                <m:t>𝑉</m:t>
                              </m:r>
                            </m:e>
                          </m:acc>
                          <m:r>
                            <a:rPr lang="en-US" b="0" i="1" smtClean="0">
                              <a:latin typeface="Cambria Math" panose="02040503050406030204" pitchFamily="18" charset="0"/>
                            </a:rPr>
                            <m:t> </m:t>
                          </m:r>
                        </m:e>
                        <m:sub>
                          <m:r>
                            <a:rPr lang="es-ES" i="1">
                              <a:latin typeface="Cambria Math" panose="02040503050406030204" pitchFamily="18" charset="0"/>
                            </a:rPr>
                            <m:t>𝑟</m:t>
                          </m:r>
                        </m:sub>
                      </m:sSub>
                      <m:r>
                        <a:rPr lang="es-ES" i="1">
                          <a:latin typeface="Cambria Math" panose="02040503050406030204" pitchFamily="18" charset="0"/>
                        </a:rPr>
                        <m:t>+</m:t>
                      </m:r>
                      <m:f>
                        <m:fPr>
                          <m:ctrlPr>
                            <a:rPr lang="en-US" b="0" i="1" smtClean="0">
                              <a:latin typeface="Cambria Math" panose="02040503050406030204" pitchFamily="18" charset="0"/>
                            </a:rPr>
                          </m:ctrlPr>
                        </m:fPr>
                        <m:num>
                          <m:r>
                            <a:rPr lang="es-ES" i="1" smtClean="0">
                              <a:latin typeface="Cambria Math" panose="02040503050406030204" pitchFamily="18" charset="0"/>
                            </a:rPr>
                            <m:t>𝜔</m:t>
                          </m:r>
                        </m:num>
                        <m:den>
                          <m:r>
                            <a:rPr lang="es-ES" i="1">
                              <a:latin typeface="Cambria Math" panose="02040503050406030204" pitchFamily="18" charset="0"/>
                            </a:rPr>
                            <m:t>2 </m:t>
                          </m:r>
                          <m:sSub>
                            <m:sSubPr>
                              <m:ctrlPr>
                                <a:rPr lang="es-ES" i="1">
                                  <a:latin typeface="Cambria Math" panose="02040503050406030204" pitchFamily="18" charset="0"/>
                                </a:rPr>
                              </m:ctrlPr>
                            </m:sSubPr>
                            <m:e>
                              <m:r>
                                <a:rPr lang="es-ES" i="1">
                                  <a:latin typeface="Cambria Math" panose="02040503050406030204" pitchFamily="18" charset="0"/>
                                </a:rPr>
                                <m:t>𝑄</m:t>
                              </m:r>
                            </m:e>
                            <m:sub>
                              <m:r>
                                <a:rPr lang="es-ES" i="1">
                                  <a:latin typeface="Cambria Math" panose="02040503050406030204" pitchFamily="18" charset="0"/>
                                </a:rPr>
                                <m:t>𝑙</m:t>
                              </m:r>
                            </m:sub>
                          </m:sSub>
                        </m:den>
                      </m:f>
                      <m:sSub>
                        <m:sSubPr>
                          <m:ctrlPr>
                            <a:rPr lang="es-ES" i="1">
                              <a:latin typeface="Cambria Math" panose="02040503050406030204" pitchFamily="18" charset="0"/>
                            </a:rPr>
                          </m:ctrlPr>
                        </m:sSubPr>
                        <m:e>
                          <m:r>
                            <a:rPr lang="es-ES" i="1">
                              <a:latin typeface="Cambria Math" panose="02040503050406030204" pitchFamily="18" charset="0"/>
                            </a:rPr>
                            <m:t>𝑉</m:t>
                          </m:r>
                        </m:e>
                        <m:sub>
                          <m:r>
                            <a:rPr lang="es-ES" i="1">
                              <a:latin typeface="Cambria Math" panose="02040503050406030204" pitchFamily="18" charset="0"/>
                            </a:rPr>
                            <m:t>𝑟</m:t>
                          </m:r>
                        </m:sub>
                      </m:sSub>
                      <m:r>
                        <a:rPr lang="es-ES" i="1">
                          <a:latin typeface="Cambria Math" panose="02040503050406030204" pitchFamily="18" charset="0"/>
                        </a:rPr>
                        <m:t>+</m:t>
                      </m:r>
                      <m:d>
                        <m:dPr>
                          <m:ctrlPr>
                            <a:rPr lang="es-ES" i="1">
                              <a:latin typeface="Cambria Math" panose="02040503050406030204" pitchFamily="18" charset="0"/>
                            </a:rPr>
                          </m:ctrlPr>
                        </m:dPr>
                        <m:e>
                          <m:r>
                            <a:rPr lang="es-ES" i="1" smtClean="0">
                              <a:latin typeface="Cambria Math" panose="02040503050406030204" pitchFamily="18" charset="0"/>
                            </a:rPr>
                            <m:t>𝜔</m:t>
                          </m:r>
                          <m:r>
                            <a:rPr lang="es-ES" i="1">
                              <a:latin typeface="Cambria Math" panose="02040503050406030204" pitchFamily="18" charset="0"/>
                            </a:rPr>
                            <m:t> </m:t>
                          </m:r>
                          <m:r>
                            <a:rPr lang="en-GB" b="0" i="1" smtClean="0">
                              <a:latin typeface="Cambria Math" panose="02040503050406030204" pitchFamily="18" charset="0"/>
                            </a:rPr>
                            <m:t>−</m:t>
                          </m:r>
                          <m:r>
                            <a:rPr lang="es-ES" i="1">
                              <a:latin typeface="Cambria Math" panose="02040503050406030204" pitchFamily="18" charset="0"/>
                            </a:rPr>
                            <m:t> </m:t>
                          </m:r>
                          <m:sSub>
                            <m:sSubPr>
                              <m:ctrlPr>
                                <a:rPr lang="es-ES" i="1">
                                  <a:latin typeface="Cambria Math" panose="02040503050406030204" pitchFamily="18" charset="0"/>
                                </a:rPr>
                              </m:ctrlPr>
                            </m:sSubPr>
                            <m:e>
                              <m:r>
                                <a:rPr lang="es-ES" i="1" smtClean="0">
                                  <a:latin typeface="Cambria Math" panose="02040503050406030204" pitchFamily="18" charset="0"/>
                                </a:rPr>
                                <m:t>𝜔</m:t>
                              </m:r>
                            </m:e>
                            <m:sub>
                              <m:r>
                                <a:rPr lang="en-GB" b="0" i="1" smtClean="0">
                                  <a:latin typeface="Cambria Math" panose="02040503050406030204" pitchFamily="18" charset="0"/>
                                </a:rPr>
                                <m:t>𝑟𝑓</m:t>
                              </m:r>
                            </m:sub>
                          </m:sSub>
                        </m:e>
                      </m:d>
                      <m:sSub>
                        <m:sSubPr>
                          <m:ctrlPr>
                            <a:rPr lang="es-ES" i="1">
                              <a:latin typeface="Cambria Math" panose="02040503050406030204" pitchFamily="18" charset="0"/>
                            </a:rPr>
                          </m:ctrlPr>
                        </m:sSubPr>
                        <m:e>
                          <m:r>
                            <a:rPr lang="es-ES" i="1">
                              <a:latin typeface="Cambria Math" panose="02040503050406030204" pitchFamily="18" charset="0"/>
                            </a:rPr>
                            <m:t>𝑉</m:t>
                          </m:r>
                        </m:e>
                        <m:sub>
                          <m:r>
                            <a:rPr lang="es-ES" i="1">
                              <a:latin typeface="Cambria Math" panose="02040503050406030204" pitchFamily="18" charset="0"/>
                            </a:rPr>
                            <m:t>𝑖</m:t>
                          </m:r>
                        </m:sub>
                      </m:sSub>
                      <m:r>
                        <a:rPr lang="es-ES" i="1">
                          <a:latin typeface="Cambria Math" panose="02040503050406030204" pitchFamily="18" charset="0"/>
                        </a:rPr>
                        <m:t>=</m:t>
                      </m:r>
                      <m:f>
                        <m:fPr>
                          <m:ctrlPr>
                            <a:rPr lang="en-GB" b="0" i="1" smtClean="0">
                              <a:latin typeface="Cambria Math" panose="02040503050406030204" pitchFamily="18" charset="0"/>
                            </a:rPr>
                          </m:ctrlPr>
                        </m:fPr>
                        <m:num>
                          <m:r>
                            <a:rPr lang="es-ES" i="1">
                              <a:latin typeface="Cambria Math" panose="02040503050406030204" pitchFamily="18" charset="0"/>
                            </a:rPr>
                            <m:t>𝜔</m:t>
                          </m:r>
                          <m:sSub>
                            <m:sSubPr>
                              <m:ctrlPr>
                                <a:rPr lang="en-GB" b="0" i="1" smtClean="0">
                                  <a:latin typeface="Cambria Math" panose="02040503050406030204" pitchFamily="18" charset="0"/>
                                </a:rPr>
                              </m:ctrlPr>
                            </m:sSubPr>
                            <m:e>
                              <m:r>
                                <a:rPr lang="en-GB" b="0" i="1" smtClean="0">
                                  <a:latin typeface="Cambria Math" panose="02040503050406030204" pitchFamily="18" charset="0"/>
                                </a:rPr>
                                <m:t>𝑅</m:t>
                              </m:r>
                            </m:e>
                            <m:sub>
                              <m:r>
                                <a:rPr lang="en-GB" b="0" i="1" smtClean="0">
                                  <a:latin typeface="Cambria Math" panose="02040503050406030204" pitchFamily="18" charset="0"/>
                                </a:rPr>
                                <m:t>𝑙</m:t>
                              </m:r>
                            </m:sub>
                          </m:sSub>
                        </m:num>
                        <m:den>
                          <m:r>
                            <a:rPr lang="es-ES" i="1">
                              <a:latin typeface="Cambria Math" panose="02040503050406030204" pitchFamily="18" charset="0"/>
                            </a:rPr>
                            <m:t>2 </m:t>
                          </m:r>
                          <m:sSub>
                            <m:sSubPr>
                              <m:ctrlPr>
                                <a:rPr lang="es-ES" i="1">
                                  <a:latin typeface="Cambria Math" panose="02040503050406030204" pitchFamily="18" charset="0"/>
                                </a:rPr>
                              </m:ctrlPr>
                            </m:sSubPr>
                            <m:e>
                              <m:r>
                                <a:rPr lang="es-ES" i="1">
                                  <a:latin typeface="Cambria Math" panose="02040503050406030204" pitchFamily="18" charset="0"/>
                                </a:rPr>
                                <m:t>𝑄</m:t>
                              </m:r>
                            </m:e>
                            <m:sub>
                              <m:r>
                                <a:rPr lang="es-ES" i="1">
                                  <a:latin typeface="Cambria Math" panose="02040503050406030204" pitchFamily="18" charset="0"/>
                                </a:rPr>
                                <m:t>𝑙</m:t>
                              </m:r>
                            </m:sub>
                          </m:sSub>
                        </m:den>
                      </m:f>
                      <m:sSub>
                        <m:sSubPr>
                          <m:ctrlPr>
                            <a:rPr lang="es-ES" i="1">
                              <a:latin typeface="Cambria Math" panose="02040503050406030204" pitchFamily="18" charset="0"/>
                            </a:rPr>
                          </m:ctrlPr>
                        </m:sSubPr>
                        <m:e>
                          <m:d>
                            <m:dPr>
                              <m:ctrlPr>
                                <a:rPr lang="es-ES" i="1">
                                  <a:latin typeface="Cambria Math" panose="02040503050406030204" pitchFamily="18" charset="0"/>
                                </a:rPr>
                              </m:ctrlPr>
                            </m:dPr>
                            <m:e>
                              <m:r>
                                <a:rPr lang="es-ES" i="1" smtClean="0">
                                  <a:latin typeface="Cambria Math" panose="02040503050406030204" pitchFamily="18" charset="0"/>
                                </a:rPr>
                                <m:t> </m:t>
                              </m:r>
                              <m:acc>
                                <m:accPr>
                                  <m:chr m:val="̃"/>
                                  <m:ctrlPr>
                                    <a:rPr lang="es-ES" i="1" smtClean="0">
                                      <a:latin typeface="Cambria Math" panose="02040503050406030204" pitchFamily="18" charset="0"/>
                                    </a:rPr>
                                  </m:ctrlPr>
                                </m:accPr>
                                <m:e>
                                  <m:sSub>
                                    <m:sSubPr>
                                      <m:ctrlPr>
                                        <a:rPr lang="en-GB" b="0" i="1" smtClean="0">
                                          <a:latin typeface="Cambria Math" panose="02040503050406030204" pitchFamily="18" charset="0"/>
                                        </a:rPr>
                                      </m:ctrlPr>
                                    </m:sSubPr>
                                    <m:e>
                                      <m:r>
                                        <a:rPr lang="en-GB" b="0" i="1" smtClean="0">
                                          <a:latin typeface="Cambria Math" panose="02040503050406030204" pitchFamily="18" charset="0"/>
                                        </a:rPr>
                                        <m:t>𝐼</m:t>
                                      </m:r>
                                    </m:e>
                                    <m:sub>
                                      <m:r>
                                        <a:rPr lang="en-GB" b="0" i="1" smtClean="0">
                                          <a:latin typeface="Cambria Math" panose="02040503050406030204" pitchFamily="18" charset="0"/>
                                        </a:rPr>
                                        <m:t>𝑔</m:t>
                                      </m:r>
                                    </m:sub>
                                  </m:sSub>
                                </m:e>
                              </m:acc>
                              <m:r>
                                <a:rPr lang="es-ES" i="1">
                                  <a:latin typeface="Cambria Math" panose="02040503050406030204" pitchFamily="18" charset="0"/>
                                </a:rPr>
                                <m:t>+</m:t>
                              </m:r>
                              <m:r>
                                <a:rPr lang="es-ES" i="1" smtClean="0">
                                  <a:latin typeface="Cambria Math" panose="02040503050406030204" pitchFamily="18" charset="0"/>
                                </a:rPr>
                                <m:t> </m:t>
                              </m:r>
                              <m:acc>
                                <m:accPr>
                                  <m:chr m:val="̃"/>
                                  <m:ctrlPr>
                                    <a:rPr lang="es-ES" i="1" smtClean="0">
                                      <a:latin typeface="Cambria Math" panose="02040503050406030204" pitchFamily="18" charset="0"/>
                                    </a:rPr>
                                  </m:ctrlPr>
                                </m:accPr>
                                <m:e>
                                  <m:sSub>
                                    <m:sSubPr>
                                      <m:ctrlPr>
                                        <a:rPr lang="en-GB" b="0" i="1" smtClean="0">
                                          <a:latin typeface="Cambria Math" panose="02040503050406030204" pitchFamily="18" charset="0"/>
                                        </a:rPr>
                                      </m:ctrlPr>
                                    </m:sSubPr>
                                    <m:e>
                                      <m:r>
                                        <a:rPr lang="en-GB" b="0" i="1" smtClean="0">
                                          <a:latin typeface="Cambria Math" panose="02040503050406030204" pitchFamily="18" charset="0"/>
                                        </a:rPr>
                                        <m:t>𝐼</m:t>
                                      </m:r>
                                    </m:e>
                                    <m:sub>
                                      <m:r>
                                        <a:rPr lang="en-GB" b="0" i="1" smtClean="0">
                                          <a:latin typeface="Cambria Math" panose="02040503050406030204" pitchFamily="18" charset="0"/>
                                        </a:rPr>
                                        <m:t>𝑏</m:t>
                                      </m:r>
                                    </m:sub>
                                  </m:sSub>
                                </m:e>
                              </m:acc>
                            </m:e>
                          </m:d>
                        </m:e>
                        <m:sub>
                          <m:r>
                            <a:rPr lang="es-ES" i="1">
                              <a:latin typeface="Cambria Math" panose="02040503050406030204" pitchFamily="18" charset="0"/>
                            </a:rPr>
                            <m:t>𝑟</m:t>
                          </m:r>
                        </m:sub>
                      </m:sSub>
                    </m:oMath>
                  </m:oMathPara>
                </a14:m>
                <a:endParaRPr lang="es-ES" dirty="0"/>
              </a:p>
            </p:txBody>
          </p:sp>
        </mc:Choice>
        <mc:Fallback xmlns="">
          <p:sp>
            <p:nvSpPr>
              <p:cNvPr id="9" name="TextBox 8">
                <a:extLst>
                  <a:ext uri="{FF2B5EF4-FFF2-40B4-BE49-F238E27FC236}">
                    <a16:creationId xmlns:a16="http://schemas.microsoft.com/office/drawing/2014/main" id="{4099433E-9115-789C-EC3B-9E57EAAF51CB}"/>
                  </a:ext>
                </a:extLst>
              </p:cNvPr>
              <p:cNvSpPr txBox="1">
                <a:spLocks noRot="1" noChangeAspect="1" noMove="1" noResize="1" noEditPoints="1" noAdjustHandles="1" noChangeArrowheads="1" noChangeShapeType="1" noTextEdit="1"/>
              </p:cNvSpPr>
              <p:nvPr/>
            </p:nvSpPr>
            <p:spPr>
              <a:xfrm>
                <a:off x="581692" y="4703876"/>
                <a:ext cx="3642920" cy="439672"/>
              </a:xfrm>
              <a:prstGeom prst="rect">
                <a:avLst/>
              </a:prstGeom>
              <a:blipFill>
                <a:blip r:embed="rId2"/>
                <a:stretch>
                  <a:fillRect l="-502" t="-1389" r="-4013" b="-16667"/>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22B9D321-C3DF-B02A-EE6F-2DF5317D2CF3}"/>
                  </a:ext>
                </a:extLst>
              </p:cNvPr>
              <p:cNvSpPr txBox="1"/>
              <p:nvPr/>
            </p:nvSpPr>
            <p:spPr>
              <a:xfrm>
                <a:off x="632668" y="5340406"/>
                <a:ext cx="3733330" cy="43967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s-ES" i="1" smtClean="0">
                              <a:latin typeface="Cambria Math" panose="02040503050406030204" pitchFamily="18" charset="0"/>
                            </a:rPr>
                          </m:ctrlPr>
                        </m:sSubPr>
                        <m:e>
                          <m:acc>
                            <m:accPr>
                              <m:chr m:val="̇"/>
                              <m:ctrlPr>
                                <a:rPr lang="es-ES" i="1" smtClean="0">
                                  <a:latin typeface="Cambria Math" panose="02040503050406030204" pitchFamily="18" charset="0"/>
                                </a:rPr>
                              </m:ctrlPr>
                            </m:accPr>
                            <m:e>
                              <m:r>
                                <a:rPr lang="en-US" b="0" i="1" smtClean="0">
                                  <a:latin typeface="Cambria Math" panose="02040503050406030204" pitchFamily="18" charset="0"/>
                                </a:rPr>
                                <m:t>𝑉</m:t>
                              </m:r>
                            </m:e>
                          </m:acc>
                          <m:r>
                            <a:rPr lang="en-US" b="0" i="1" smtClean="0">
                              <a:latin typeface="Cambria Math" panose="02040503050406030204" pitchFamily="18" charset="0"/>
                            </a:rPr>
                            <m:t> </m:t>
                          </m:r>
                        </m:e>
                        <m:sub>
                          <m:r>
                            <a:rPr lang="en-GB" b="0" i="1" smtClean="0">
                              <a:latin typeface="Cambria Math" panose="02040503050406030204" pitchFamily="18" charset="0"/>
                            </a:rPr>
                            <m:t>𝑖</m:t>
                          </m:r>
                        </m:sub>
                      </m:sSub>
                      <m:r>
                        <a:rPr lang="es-ES" i="1">
                          <a:latin typeface="Cambria Math" panose="02040503050406030204" pitchFamily="18" charset="0"/>
                        </a:rPr>
                        <m:t>+</m:t>
                      </m:r>
                      <m:f>
                        <m:fPr>
                          <m:ctrlPr>
                            <a:rPr lang="en-US" b="0" i="1" smtClean="0">
                              <a:latin typeface="Cambria Math" panose="02040503050406030204" pitchFamily="18" charset="0"/>
                            </a:rPr>
                          </m:ctrlPr>
                        </m:fPr>
                        <m:num>
                          <m:r>
                            <a:rPr lang="es-ES" i="1" smtClean="0">
                              <a:latin typeface="Cambria Math" panose="02040503050406030204" pitchFamily="18" charset="0"/>
                            </a:rPr>
                            <m:t>𝜔</m:t>
                          </m:r>
                        </m:num>
                        <m:den>
                          <m:r>
                            <a:rPr lang="es-ES" i="1">
                              <a:latin typeface="Cambria Math" panose="02040503050406030204" pitchFamily="18" charset="0"/>
                            </a:rPr>
                            <m:t>2 </m:t>
                          </m:r>
                          <m:sSub>
                            <m:sSubPr>
                              <m:ctrlPr>
                                <a:rPr lang="es-ES" i="1">
                                  <a:latin typeface="Cambria Math" panose="02040503050406030204" pitchFamily="18" charset="0"/>
                                </a:rPr>
                              </m:ctrlPr>
                            </m:sSubPr>
                            <m:e>
                              <m:r>
                                <a:rPr lang="es-ES" i="1">
                                  <a:latin typeface="Cambria Math" panose="02040503050406030204" pitchFamily="18" charset="0"/>
                                </a:rPr>
                                <m:t>𝑄</m:t>
                              </m:r>
                            </m:e>
                            <m:sub>
                              <m:r>
                                <a:rPr lang="es-ES" i="1">
                                  <a:latin typeface="Cambria Math" panose="02040503050406030204" pitchFamily="18" charset="0"/>
                                </a:rPr>
                                <m:t>𝑙</m:t>
                              </m:r>
                            </m:sub>
                          </m:sSub>
                        </m:den>
                      </m:f>
                      <m:sSub>
                        <m:sSubPr>
                          <m:ctrlPr>
                            <a:rPr lang="es-ES" i="1">
                              <a:latin typeface="Cambria Math" panose="02040503050406030204" pitchFamily="18" charset="0"/>
                            </a:rPr>
                          </m:ctrlPr>
                        </m:sSubPr>
                        <m:e>
                          <m:r>
                            <a:rPr lang="es-ES" i="1">
                              <a:latin typeface="Cambria Math" panose="02040503050406030204" pitchFamily="18" charset="0"/>
                            </a:rPr>
                            <m:t>𝑉</m:t>
                          </m:r>
                        </m:e>
                        <m:sub>
                          <m:r>
                            <a:rPr lang="en-GB" b="0" i="1" smtClean="0">
                              <a:latin typeface="Cambria Math" panose="02040503050406030204" pitchFamily="18" charset="0"/>
                            </a:rPr>
                            <m:t>𝑖</m:t>
                          </m:r>
                        </m:sub>
                      </m:sSub>
                      <m:r>
                        <a:rPr lang="en-GB" b="0" i="1" smtClean="0">
                          <a:latin typeface="Cambria Math" panose="02040503050406030204" pitchFamily="18" charset="0"/>
                        </a:rPr>
                        <m:t>−</m:t>
                      </m:r>
                      <m:d>
                        <m:dPr>
                          <m:ctrlPr>
                            <a:rPr lang="es-ES" i="1">
                              <a:latin typeface="Cambria Math" panose="02040503050406030204" pitchFamily="18" charset="0"/>
                            </a:rPr>
                          </m:ctrlPr>
                        </m:dPr>
                        <m:e>
                          <m:r>
                            <a:rPr lang="es-ES" i="1" smtClean="0">
                              <a:latin typeface="Cambria Math" panose="02040503050406030204" pitchFamily="18" charset="0"/>
                            </a:rPr>
                            <m:t>𝜔</m:t>
                          </m:r>
                          <m:r>
                            <a:rPr lang="es-ES" i="1">
                              <a:latin typeface="Cambria Math" panose="02040503050406030204" pitchFamily="18" charset="0"/>
                            </a:rPr>
                            <m:t> </m:t>
                          </m:r>
                          <m:r>
                            <a:rPr lang="en-GB" b="0" i="1" smtClean="0">
                              <a:latin typeface="Cambria Math" panose="02040503050406030204" pitchFamily="18" charset="0"/>
                            </a:rPr>
                            <m:t>−</m:t>
                          </m:r>
                          <m:r>
                            <a:rPr lang="es-ES" i="1">
                              <a:latin typeface="Cambria Math" panose="02040503050406030204" pitchFamily="18" charset="0"/>
                            </a:rPr>
                            <m:t> </m:t>
                          </m:r>
                          <m:sSub>
                            <m:sSubPr>
                              <m:ctrlPr>
                                <a:rPr lang="es-ES" i="1">
                                  <a:latin typeface="Cambria Math" panose="02040503050406030204" pitchFamily="18" charset="0"/>
                                </a:rPr>
                              </m:ctrlPr>
                            </m:sSubPr>
                            <m:e>
                              <m:r>
                                <a:rPr lang="es-ES" i="1" smtClean="0">
                                  <a:latin typeface="Cambria Math" panose="02040503050406030204" pitchFamily="18" charset="0"/>
                                </a:rPr>
                                <m:t>𝜔</m:t>
                              </m:r>
                            </m:e>
                            <m:sub>
                              <m:r>
                                <a:rPr lang="en-GB" b="0" i="1" smtClean="0">
                                  <a:latin typeface="Cambria Math" panose="02040503050406030204" pitchFamily="18" charset="0"/>
                                </a:rPr>
                                <m:t>𝑟𝑓</m:t>
                              </m:r>
                            </m:sub>
                          </m:sSub>
                        </m:e>
                      </m:d>
                      <m:sSub>
                        <m:sSubPr>
                          <m:ctrlPr>
                            <a:rPr lang="es-ES" i="1">
                              <a:latin typeface="Cambria Math" panose="02040503050406030204" pitchFamily="18" charset="0"/>
                            </a:rPr>
                          </m:ctrlPr>
                        </m:sSubPr>
                        <m:e>
                          <m:r>
                            <a:rPr lang="es-ES" i="1">
                              <a:latin typeface="Cambria Math" panose="02040503050406030204" pitchFamily="18" charset="0"/>
                            </a:rPr>
                            <m:t>𝑉</m:t>
                          </m:r>
                        </m:e>
                        <m:sub>
                          <m:r>
                            <a:rPr lang="en-GB" b="0" i="1" smtClean="0">
                              <a:latin typeface="Cambria Math" panose="02040503050406030204" pitchFamily="18" charset="0"/>
                            </a:rPr>
                            <m:t>𝑟</m:t>
                          </m:r>
                        </m:sub>
                      </m:sSub>
                      <m:r>
                        <a:rPr lang="es-ES" i="1">
                          <a:latin typeface="Cambria Math" panose="02040503050406030204" pitchFamily="18" charset="0"/>
                        </a:rPr>
                        <m:t>=</m:t>
                      </m:r>
                      <m:f>
                        <m:fPr>
                          <m:ctrlPr>
                            <a:rPr lang="en-GB" b="0" i="1" smtClean="0">
                              <a:latin typeface="Cambria Math" panose="02040503050406030204" pitchFamily="18" charset="0"/>
                            </a:rPr>
                          </m:ctrlPr>
                        </m:fPr>
                        <m:num>
                          <m:r>
                            <a:rPr lang="es-ES" i="1">
                              <a:latin typeface="Cambria Math" panose="02040503050406030204" pitchFamily="18" charset="0"/>
                            </a:rPr>
                            <m:t>𝜔</m:t>
                          </m:r>
                          <m:sSub>
                            <m:sSubPr>
                              <m:ctrlPr>
                                <a:rPr lang="en-GB" b="0" i="1" smtClean="0">
                                  <a:latin typeface="Cambria Math" panose="02040503050406030204" pitchFamily="18" charset="0"/>
                                </a:rPr>
                              </m:ctrlPr>
                            </m:sSubPr>
                            <m:e>
                              <m:r>
                                <a:rPr lang="en-GB" b="0" i="1" smtClean="0">
                                  <a:latin typeface="Cambria Math" panose="02040503050406030204" pitchFamily="18" charset="0"/>
                                </a:rPr>
                                <m:t>𝑅</m:t>
                              </m:r>
                            </m:e>
                            <m:sub>
                              <m:r>
                                <a:rPr lang="en-GB" b="0" i="1" smtClean="0">
                                  <a:latin typeface="Cambria Math" panose="02040503050406030204" pitchFamily="18" charset="0"/>
                                </a:rPr>
                                <m:t>𝑙</m:t>
                              </m:r>
                            </m:sub>
                          </m:sSub>
                        </m:num>
                        <m:den>
                          <m:r>
                            <a:rPr lang="es-ES" i="1">
                              <a:latin typeface="Cambria Math" panose="02040503050406030204" pitchFamily="18" charset="0"/>
                            </a:rPr>
                            <m:t>2 </m:t>
                          </m:r>
                          <m:sSub>
                            <m:sSubPr>
                              <m:ctrlPr>
                                <a:rPr lang="es-ES" i="1">
                                  <a:latin typeface="Cambria Math" panose="02040503050406030204" pitchFamily="18" charset="0"/>
                                </a:rPr>
                              </m:ctrlPr>
                            </m:sSubPr>
                            <m:e>
                              <m:r>
                                <a:rPr lang="es-ES" i="1">
                                  <a:latin typeface="Cambria Math" panose="02040503050406030204" pitchFamily="18" charset="0"/>
                                </a:rPr>
                                <m:t>𝑄</m:t>
                              </m:r>
                            </m:e>
                            <m:sub>
                              <m:r>
                                <a:rPr lang="es-ES" i="1">
                                  <a:latin typeface="Cambria Math" panose="02040503050406030204" pitchFamily="18" charset="0"/>
                                </a:rPr>
                                <m:t>𝑙</m:t>
                              </m:r>
                            </m:sub>
                          </m:sSub>
                        </m:den>
                      </m:f>
                      <m:sSub>
                        <m:sSubPr>
                          <m:ctrlPr>
                            <a:rPr lang="es-ES" i="1">
                              <a:latin typeface="Cambria Math" panose="02040503050406030204" pitchFamily="18" charset="0"/>
                            </a:rPr>
                          </m:ctrlPr>
                        </m:sSubPr>
                        <m:e>
                          <m:d>
                            <m:dPr>
                              <m:ctrlPr>
                                <a:rPr lang="es-ES" i="1">
                                  <a:latin typeface="Cambria Math" panose="02040503050406030204" pitchFamily="18" charset="0"/>
                                </a:rPr>
                              </m:ctrlPr>
                            </m:dPr>
                            <m:e>
                              <m:r>
                                <a:rPr lang="es-ES" i="1" smtClean="0">
                                  <a:latin typeface="Cambria Math" panose="02040503050406030204" pitchFamily="18" charset="0"/>
                                </a:rPr>
                                <m:t> </m:t>
                              </m:r>
                              <m:acc>
                                <m:accPr>
                                  <m:chr m:val="̃"/>
                                  <m:ctrlPr>
                                    <a:rPr lang="es-ES" i="1" smtClean="0">
                                      <a:latin typeface="Cambria Math" panose="02040503050406030204" pitchFamily="18" charset="0"/>
                                    </a:rPr>
                                  </m:ctrlPr>
                                </m:accPr>
                                <m:e>
                                  <m:sSub>
                                    <m:sSubPr>
                                      <m:ctrlPr>
                                        <a:rPr lang="en-GB" b="0" i="1" smtClean="0">
                                          <a:latin typeface="Cambria Math" panose="02040503050406030204" pitchFamily="18" charset="0"/>
                                        </a:rPr>
                                      </m:ctrlPr>
                                    </m:sSubPr>
                                    <m:e>
                                      <m:r>
                                        <a:rPr lang="en-GB" b="0" i="1" smtClean="0">
                                          <a:latin typeface="Cambria Math" panose="02040503050406030204" pitchFamily="18" charset="0"/>
                                        </a:rPr>
                                        <m:t>𝐼</m:t>
                                      </m:r>
                                    </m:e>
                                    <m:sub>
                                      <m:r>
                                        <a:rPr lang="en-GB" b="0" i="1" smtClean="0">
                                          <a:latin typeface="Cambria Math" panose="02040503050406030204" pitchFamily="18" charset="0"/>
                                        </a:rPr>
                                        <m:t>𝑔</m:t>
                                      </m:r>
                                    </m:sub>
                                  </m:sSub>
                                </m:e>
                              </m:acc>
                              <m:r>
                                <a:rPr lang="es-ES" i="1">
                                  <a:latin typeface="Cambria Math" panose="02040503050406030204" pitchFamily="18" charset="0"/>
                                </a:rPr>
                                <m:t>+</m:t>
                              </m:r>
                              <m:r>
                                <a:rPr lang="es-ES" i="1" smtClean="0">
                                  <a:latin typeface="Cambria Math" panose="02040503050406030204" pitchFamily="18" charset="0"/>
                                </a:rPr>
                                <m:t> </m:t>
                              </m:r>
                              <m:acc>
                                <m:accPr>
                                  <m:chr m:val="̃"/>
                                  <m:ctrlPr>
                                    <a:rPr lang="es-ES" i="1" smtClean="0">
                                      <a:latin typeface="Cambria Math" panose="02040503050406030204" pitchFamily="18" charset="0"/>
                                    </a:rPr>
                                  </m:ctrlPr>
                                </m:accPr>
                                <m:e>
                                  <m:sSub>
                                    <m:sSubPr>
                                      <m:ctrlPr>
                                        <a:rPr lang="en-GB" b="0" i="1" smtClean="0">
                                          <a:latin typeface="Cambria Math" panose="02040503050406030204" pitchFamily="18" charset="0"/>
                                        </a:rPr>
                                      </m:ctrlPr>
                                    </m:sSubPr>
                                    <m:e>
                                      <m:r>
                                        <a:rPr lang="en-GB" b="0" i="1" smtClean="0">
                                          <a:latin typeface="Cambria Math" panose="02040503050406030204" pitchFamily="18" charset="0"/>
                                        </a:rPr>
                                        <m:t>𝐼</m:t>
                                      </m:r>
                                    </m:e>
                                    <m:sub>
                                      <m:r>
                                        <a:rPr lang="en-GB" b="0" i="1" smtClean="0">
                                          <a:latin typeface="Cambria Math" panose="02040503050406030204" pitchFamily="18" charset="0"/>
                                        </a:rPr>
                                        <m:t>𝑏</m:t>
                                      </m:r>
                                    </m:sub>
                                  </m:sSub>
                                </m:e>
                              </m:acc>
                            </m:e>
                          </m:d>
                        </m:e>
                        <m:sub>
                          <m:r>
                            <a:rPr lang="en-GB" b="0" i="1" smtClean="0">
                              <a:latin typeface="Cambria Math" panose="02040503050406030204" pitchFamily="18" charset="0"/>
                            </a:rPr>
                            <m:t>𝑖</m:t>
                          </m:r>
                        </m:sub>
                      </m:sSub>
                    </m:oMath>
                  </m:oMathPara>
                </a14:m>
                <a:endParaRPr lang="es-ES" dirty="0"/>
              </a:p>
            </p:txBody>
          </p:sp>
        </mc:Choice>
        <mc:Fallback xmlns="">
          <p:sp>
            <p:nvSpPr>
              <p:cNvPr id="10" name="TextBox 9">
                <a:extLst>
                  <a:ext uri="{FF2B5EF4-FFF2-40B4-BE49-F238E27FC236}">
                    <a16:creationId xmlns:a16="http://schemas.microsoft.com/office/drawing/2014/main" id="{22B9D321-C3DF-B02A-EE6F-2DF5317D2CF3}"/>
                  </a:ext>
                </a:extLst>
              </p:cNvPr>
              <p:cNvSpPr txBox="1">
                <a:spLocks noRot="1" noChangeAspect="1" noMove="1" noResize="1" noEditPoints="1" noAdjustHandles="1" noChangeArrowheads="1" noChangeShapeType="1" noTextEdit="1"/>
              </p:cNvSpPr>
              <p:nvPr/>
            </p:nvSpPr>
            <p:spPr>
              <a:xfrm>
                <a:off x="632668" y="5340406"/>
                <a:ext cx="3733330" cy="439672"/>
              </a:xfrm>
              <a:prstGeom prst="rect">
                <a:avLst/>
              </a:prstGeom>
              <a:blipFill>
                <a:blip r:embed="rId3"/>
                <a:stretch>
                  <a:fillRect r="-2614" b="-16667"/>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8DAA1D60-0B74-A513-DC0B-9012311AC5BB}"/>
                  </a:ext>
                </a:extLst>
              </p:cNvPr>
              <p:cNvSpPr txBox="1"/>
              <p:nvPr/>
            </p:nvSpPr>
            <p:spPr>
              <a:xfrm>
                <a:off x="4954270" y="4671559"/>
                <a:ext cx="3525452" cy="47198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s-ES" i="1" smtClean="0">
                              <a:latin typeface="Cambria Math" panose="02040503050406030204" pitchFamily="18" charset="0"/>
                            </a:rPr>
                          </m:ctrlPr>
                        </m:fPr>
                        <m:num>
                          <m:sSup>
                            <m:sSupPr>
                              <m:ctrlPr>
                                <a:rPr lang="en-GB" b="0" i="1" smtClean="0">
                                  <a:latin typeface="Cambria Math" panose="02040503050406030204" pitchFamily="18" charset="0"/>
                                </a:rPr>
                              </m:ctrlPr>
                            </m:sSupPr>
                            <m:e>
                              <m:r>
                                <a:rPr lang="en-GB" b="0" i="1" smtClean="0">
                                  <a:latin typeface="Cambria Math" panose="02040503050406030204" pitchFamily="18" charset="0"/>
                                </a:rPr>
                                <m:t>𝑑</m:t>
                              </m:r>
                            </m:e>
                            <m:sup>
                              <m:r>
                                <a:rPr lang="en-GB" b="0" i="1" smtClean="0">
                                  <a:latin typeface="Cambria Math" panose="02040503050406030204" pitchFamily="18" charset="0"/>
                                </a:rPr>
                                <m:t>2</m:t>
                              </m:r>
                            </m:sup>
                          </m:sSup>
                          <m:r>
                            <a:rPr lang="en-GB" i="1" smtClean="0">
                              <a:latin typeface="Cambria Math" panose="02040503050406030204" pitchFamily="18" charset="0"/>
                            </a:rPr>
                            <m:t>𝜓</m:t>
                          </m:r>
                        </m:num>
                        <m:den>
                          <m:r>
                            <a:rPr lang="en-GB" b="0" i="1" smtClean="0">
                              <a:latin typeface="Cambria Math" panose="02040503050406030204" pitchFamily="18" charset="0"/>
                            </a:rPr>
                            <m:t>𝑑</m:t>
                          </m:r>
                          <m:sSup>
                            <m:sSupPr>
                              <m:ctrlPr>
                                <a:rPr lang="en-GB" b="0" i="1" smtClean="0">
                                  <a:latin typeface="Cambria Math" panose="02040503050406030204" pitchFamily="18" charset="0"/>
                                </a:rPr>
                              </m:ctrlPr>
                            </m:sSupPr>
                            <m:e>
                              <m:r>
                                <a:rPr lang="en-GB" b="0" i="1" smtClean="0">
                                  <a:latin typeface="Cambria Math" panose="02040503050406030204" pitchFamily="18" charset="0"/>
                                </a:rPr>
                                <m:t>𝑡</m:t>
                              </m:r>
                            </m:e>
                            <m:sup>
                              <m:r>
                                <a:rPr lang="en-GB" b="0" i="1" smtClean="0">
                                  <a:latin typeface="Cambria Math" panose="02040503050406030204" pitchFamily="18" charset="0"/>
                                </a:rPr>
                                <m:t>2</m:t>
                              </m:r>
                            </m:sup>
                          </m:sSup>
                        </m:den>
                      </m:f>
                      <m:r>
                        <a:rPr lang="es-ES" i="1">
                          <a:latin typeface="Cambria Math" panose="02040503050406030204" pitchFamily="18" charset="0"/>
                        </a:rPr>
                        <m:t> +</m:t>
                      </m:r>
                      <m:r>
                        <a:rPr lang="en-GB" b="0" i="1" smtClean="0">
                          <a:latin typeface="Cambria Math" panose="02040503050406030204" pitchFamily="18" charset="0"/>
                        </a:rPr>
                        <m:t>2</m:t>
                      </m:r>
                      <m:sSub>
                        <m:sSubPr>
                          <m:ctrlPr>
                            <a:rPr lang="en-GB" b="0" i="1" smtClean="0">
                              <a:latin typeface="Cambria Math" panose="02040503050406030204" pitchFamily="18" charset="0"/>
                            </a:rPr>
                          </m:ctrlPr>
                        </m:sSubPr>
                        <m:e>
                          <m:r>
                            <a:rPr lang="es-ES" i="1" smtClean="0">
                              <a:latin typeface="Cambria Math" panose="02040503050406030204" pitchFamily="18" charset="0"/>
                            </a:rPr>
                            <m:t>𝛼</m:t>
                          </m:r>
                        </m:e>
                        <m:sub>
                          <m:r>
                            <a:rPr lang="en-GB" i="1" smtClean="0">
                              <a:latin typeface="Cambria Math" panose="02040503050406030204" pitchFamily="18" charset="0"/>
                            </a:rPr>
                            <m:t>𝛾</m:t>
                          </m:r>
                        </m:sub>
                      </m:sSub>
                      <m:f>
                        <m:fPr>
                          <m:ctrlPr>
                            <a:rPr lang="en-GB" i="1" smtClean="0">
                              <a:latin typeface="Cambria Math" panose="02040503050406030204" pitchFamily="18" charset="0"/>
                            </a:rPr>
                          </m:ctrlPr>
                        </m:fPr>
                        <m:num>
                          <m:r>
                            <a:rPr lang="en-GB" b="0" i="1" smtClean="0">
                              <a:latin typeface="Cambria Math" panose="02040503050406030204" pitchFamily="18" charset="0"/>
                            </a:rPr>
                            <m:t>𝑑</m:t>
                          </m:r>
                          <m:r>
                            <a:rPr lang="en-GB" i="1">
                              <a:latin typeface="Cambria Math" panose="02040503050406030204" pitchFamily="18" charset="0"/>
                            </a:rPr>
                            <m:t>𝜓</m:t>
                          </m:r>
                        </m:num>
                        <m:den>
                          <m:r>
                            <a:rPr lang="en-GB" b="0" i="1" smtClean="0">
                              <a:latin typeface="Cambria Math" panose="02040503050406030204" pitchFamily="18" charset="0"/>
                            </a:rPr>
                            <m:t>𝑑𝑡</m:t>
                          </m:r>
                        </m:den>
                      </m:f>
                      <m:r>
                        <a:rPr lang="en-GB" b="0" i="1" smtClean="0">
                          <a:latin typeface="Cambria Math" panose="02040503050406030204" pitchFamily="18" charset="0"/>
                        </a:rPr>
                        <m:t>− </m:t>
                      </m:r>
                      <m:f>
                        <m:fPr>
                          <m:ctrlPr>
                            <a:rPr lang="en-GB" b="0" i="1" smtClean="0">
                              <a:latin typeface="Cambria Math" panose="02040503050406030204" pitchFamily="18" charset="0"/>
                            </a:rPr>
                          </m:ctrlPr>
                        </m:fPr>
                        <m:num>
                          <m:sSubSup>
                            <m:sSubSupPr>
                              <m:ctrlPr>
                                <a:rPr lang="en-GB" b="0" i="1" smtClean="0">
                                  <a:latin typeface="Cambria Math" panose="02040503050406030204" pitchFamily="18" charset="0"/>
                                </a:rPr>
                              </m:ctrlPr>
                            </m:sSubSupPr>
                            <m:e>
                              <m:r>
                                <m:rPr>
                                  <m:sty m:val="p"/>
                                </m:rPr>
                                <a:rPr lang="en-GB" i="0" smtClean="0">
                                  <a:latin typeface="Cambria Math" panose="02040503050406030204" pitchFamily="18" charset="0"/>
                                </a:rPr>
                                <m:t>Ω</m:t>
                              </m:r>
                            </m:e>
                            <m:sub>
                              <m:r>
                                <a:rPr lang="en-GB" b="0" i="1" smtClean="0">
                                  <a:latin typeface="Cambria Math" panose="02040503050406030204" pitchFamily="18" charset="0"/>
                                </a:rPr>
                                <m:t>𝑠</m:t>
                              </m:r>
                              <m:r>
                                <a:rPr lang="en-GB" b="0" i="1" smtClean="0">
                                  <a:latin typeface="Cambria Math" panose="02040503050406030204" pitchFamily="18" charset="0"/>
                                </a:rPr>
                                <m:t>0</m:t>
                              </m:r>
                            </m:sub>
                            <m:sup>
                              <m:r>
                                <a:rPr lang="en-GB" b="0" i="1" smtClean="0">
                                  <a:latin typeface="Cambria Math" panose="02040503050406030204" pitchFamily="18" charset="0"/>
                                </a:rPr>
                                <m:t>2</m:t>
                              </m:r>
                            </m:sup>
                          </m:sSubSup>
                        </m:num>
                        <m:den>
                          <m:func>
                            <m:funcPr>
                              <m:ctrlPr>
                                <a:rPr lang="en-GB" b="0" i="1" smtClean="0">
                                  <a:latin typeface="Cambria Math" panose="02040503050406030204" pitchFamily="18" charset="0"/>
                                </a:rPr>
                              </m:ctrlPr>
                            </m:funcPr>
                            <m:fName>
                              <m:r>
                                <m:rPr>
                                  <m:sty m:val="p"/>
                                </m:rPr>
                                <a:rPr lang="en-GB" b="0" i="0" smtClean="0">
                                  <a:latin typeface="Cambria Math" panose="02040503050406030204" pitchFamily="18" charset="0"/>
                                </a:rPr>
                                <m:t>cos</m:t>
                              </m:r>
                            </m:fName>
                            <m:e>
                              <m:sSub>
                                <m:sSubPr>
                                  <m:ctrlPr>
                                    <a:rPr lang="en-GB" b="0" i="1" smtClean="0">
                                      <a:latin typeface="Cambria Math" panose="02040503050406030204" pitchFamily="18" charset="0"/>
                                    </a:rPr>
                                  </m:ctrlPr>
                                </m:sSubPr>
                                <m:e>
                                  <m:r>
                                    <a:rPr lang="en-GB" i="1">
                                      <a:latin typeface="Cambria Math" panose="02040503050406030204" pitchFamily="18" charset="0"/>
                                    </a:rPr>
                                    <m:t>𝜙</m:t>
                                  </m:r>
                                </m:e>
                                <m:sub>
                                  <m:r>
                                    <a:rPr lang="en-GB" b="0" i="1" smtClean="0">
                                      <a:latin typeface="Cambria Math" panose="02040503050406030204" pitchFamily="18" charset="0"/>
                                    </a:rPr>
                                    <m:t>𝑠</m:t>
                                  </m:r>
                                </m:sub>
                              </m:sSub>
                            </m:e>
                          </m:func>
                        </m:den>
                      </m:f>
                      <m:r>
                        <a:rPr lang="en-GB" i="1">
                          <a:latin typeface="Cambria Math" panose="02040503050406030204" pitchFamily="18" charset="0"/>
                        </a:rPr>
                        <m:t>(</m:t>
                      </m:r>
                      <m:func>
                        <m:funcPr>
                          <m:ctrlPr>
                            <a:rPr lang="en-GB" i="1" smtClean="0">
                              <a:latin typeface="Cambria Math" panose="02040503050406030204" pitchFamily="18" charset="0"/>
                            </a:rPr>
                          </m:ctrlPr>
                        </m:funcPr>
                        <m:fName>
                          <m:r>
                            <m:rPr>
                              <m:sty m:val="p"/>
                            </m:rPr>
                            <a:rPr lang="en-GB" i="0" smtClean="0">
                              <a:latin typeface="Cambria Math" panose="02040503050406030204" pitchFamily="18" charset="0"/>
                            </a:rPr>
                            <m:t>sin</m:t>
                          </m:r>
                        </m:fName>
                        <m:e>
                          <m:r>
                            <a:rPr lang="en-GB" i="1">
                              <a:latin typeface="Cambria Math" panose="02040503050406030204" pitchFamily="18" charset="0"/>
                            </a:rPr>
                            <m:t>𝜙</m:t>
                          </m:r>
                          <m:r>
                            <a:rPr lang="en-GB" b="0" i="1" smtClean="0">
                              <a:latin typeface="Cambria Math" panose="02040503050406030204" pitchFamily="18" charset="0"/>
                            </a:rPr>
                            <m:t> −</m:t>
                          </m:r>
                          <m:func>
                            <m:funcPr>
                              <m:ctrlPr>
                                <a:rPr lang="en-GB" b="0" i="1" smtClean="0">
                                  <a:latin typeface="Cambria Math" panose="02040503050406030204" pitchFamily="18" charset="0"/>
                                </a:rPr>
                              </m:ctrlPr>
                            </m:funcPr>
                            <m:fName>
                              <m:r>
                                <m:rPr>
                                  <m:sty m:val="p"/>
                                </m:rPr>
                                <a:rPr lang="en-GB" b="0" i="0" smtClean="0">
                                  <a:latin typeface="Cambria Math" panose="02040503050406030204" pitchFamily="18" charset="0"/>
                                </a:rPr>
                                <m:t>sin</m:t>
                              </m:r>
                            </m:fName>
                            <m:e>
                              <m:sSub>
                                <m:sSubPr>
                                  <m:ctrlPr>
                                    <a:rPr lang="en-GB" b="0" i="1" smtClean="0">
                                      <a:latin typeface="Cambria Math" panose="02040503050406030204" pitchFamily="18" charset="0"/>
                                    </a:rPr>
                                  </m:ctrlPr>
                                </m:sSubPr>
                                <m:e>
                                  <m:r>
                                    <a:rPr lang="en-GB" i="1">
                                      <a:latin typeface="Cambria Math" panose="02040503050406030204" pitchFamily="18" charset="0"/>
                                    </a:rPr>
                                    <m:t>𝜙</m:t>
                                  </m:r>
                                </m:e>
                                <m:sub>
                                  <m:r>
                                    <a:rPr lang="en-GB" b="0" i="1" smtClean="0">
                                      <a:latin typeface="Cambria Math" panose="02040503050406030204" pitchFamily="18" charset="0"/>
                                    </a:rPr>
                                    <m:t>𝑠</m:t>
                                  </m:r>
                                </m:sub>
                              </m:sSub>
                            </m:e>
                          </m:func>
                          <m:r>
                            <a:rPr lang="en-GB" b="0" i="1" smtClean="0">
                              <a:latin typeface="Cambria Math" panose="02040503050406030204" pitchFamily="18" charset="0"/>
                            </a:rPr>
                            <m:t>)</m:t>
                          </m:r>
                        </m:e>
                      </m:func>
                      <m:r>
                        <a:rPr lang="es-ES" i="1">
                          <a:latin typeface="Cambria Math" panose="02040503050406030204" pitchFamily="18" charset="0"/>
                        </a:rPr>
                        <m:t>=</m:t>
                      </m:r>
                      <m:r>
                        <a:rPr lang="en-GB" b="0" i="1" smtClean="0">
                          <a:latin typeface="Cambria Math" panose="02040503050406030204" pitchFamily="18" charset="0"/>
                        </a:rPr>
                        <m:t>0</m:t>
                      </m:r>
                    </m:oMath>
                  </m:oMathPara>
                </a14:m>
                <a:endParaRPr lang="es-ES" dirty="0"/>
              </a:p>
            </p:txBody>
          </p:sp>
        </mc:Choice>
        <mc:Fallback xmlns="">
          <p:sp>
            <p:nvSpPr>
              <p:cNvPr id="12" name="TextBox 11">
                <a:extLst>
                  <a:ext uri="{FF2B5EF4-FFF2-40B4-BE49-F238E27FC236}">
                    <a16:creationId xmlns:a16="http://schemas.microsoft.com/office/drawing/2014/main" id="{8DAA1D60-0B74-A513-DC0B-9012311AC5BB}"/>
                  </a:ext>
                </a:extLst>
              </p:cNvPr>
              <p:cNvSpPr txBox="1">
                <a:spLocks noRot="1" noChangeAspect="1" noMove="1" noResize="1" noEditPoints="1" noAdjustHandles="1" noChangeArrowheads="1" noChangeShapeType="1" noTextEdit="1"/>
              </p:cNvSpPr>
              <p:nvPr/>
            </p:nvSpPr>
            <p:spPr>
              <a:xfrm>
                <a:off x="4954270" y="4671559"/>
                <a:ext cx="3525452" cy="471989"/>
              </a:xfrm>
              <a:prstGeom prst="rect">
                <a:avLst/>
              </a:prstGeom>
              <a:blipFill>
                <a:blip r:embed="rId4"/>
                <a:stretch>
                  <a:fillRect/>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96836AE1-BE9D-EC7E-261C-5322B39FE334}"/>
                  </a:ext>
                </a:extLst>
              </p:cNvPr>
              <p:cNvSpPr txBox="1"/>
              <p:nvPr/>
            </p:nvSpPr>
            <p:spPr>
              <a:xfrm>
                <a:off x="4954270" y="5340406"/>
                <a:ext cx="1370824" cy="36606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i="1" smtClean="0">
                          <a:latin typeface="Cambria Math" panose="02040503050406030204" pitchFamily="18" charset="0"/>
                        </a:rPr>
                        <m:t>𝜙</m:t>
                      </m:r>
                      <m:r>
                        <a:rPr lang="en-GB" b="0" i="1" smtClean="0">
                          <a:latin typeface="Cambria Math" panose="02040503050406030204" pitchFamily="18" charset="0"/>
                        </a:rPr>
                        <m:t>=</m:t>
                      </m:r>
                      <m:f>
                        <m:fPr>
                          <m:ctrlPr>
                            <a:rPr lang="en-GB" b="0" i="1" smtClean="0">
                              <a:latin typeface="Cambria Math" panose="02040503050406030204" pitchFamily="18" charset="0"/>
                            </a:rPr>
                          </m:ctrlPr>
                        </m:fPr>
                        <m:num>
                          <m:r>
                            <a:rPr lang="en-GB" b="0" i="1" smtClean="0">
                              <a:latin typeface="Cambria Math" panose="02040503050406030204" pitchFamily="18" charset="0"/>
                              <a:ea typeface="Cambria Math" panose="02040503050406030204" pitchFamily="18" charset="0"/>
                            </a:rPr>
                            <m:t>𝜋</m:t>
                          </m:r>
                        </m:num>
                        <m:den>
                          <m:r>
                            <a:rPr lang="en-GB" b="0" i="1" smtClean="0">
                              <a:latin typeface="Cambria Math" panose="02040503050406030204" pitchFamily="18" charset="0"/>
                            </a:rPr>
                            <m:t>2</m:t>
                          </m:r>
                        </m:den>
                      </m:f>
                      <m:r>
                        <a:rPr lang="en-GB" b="0" i="1" smtClean="0">
                          <a:latin typeface="Cambria Math" panose="02040503050406030204" pitchFamily="18" charset="0"/>
                        </a:rPr>
                        <m:t>−</m:t>
                      </m:r>
                      <m:r>
                        <a:rPr lang="en-GB" i="1">
                          <a:latin typeface="Cambria Math" panose="02040503050406030204" pitchFamily="18" charset="0"/>
                        </a:rPr>
                        <m:t>𝜓</m:t>
                      </m:r>
                      <m:r>
                        <a:rPr lang="en-GB" b="0" i="1" smtClean="0">
                          <a:latin typeface="Cambria Math" panose="02040503050406030204" pitchFamily="18" charset="0"/>
                        </a:rPr>
                        <m:t>+</m:t>
                      </m:r>
                      <m:sSub>
                        <m:sSubPr>
                          <m:ctrlPr>
                            <a:rPr lang="en-GB" b="0" i="1" smtClean="0">
                              <a:latin typeface="Cambria Math" panose="02040503050406030204" pitchFamily="18" charset="0"/>
                            </a:rPr>
                          </m:ctrlPr>
                        </m:sSubPr>
                        <m:e>
                          <m:sSub>
                            <m:sSubPr>
                              <m:ctrlPr>
                                <a:rPr lang="en-GB" b="0" i="1" smtClean="0">
                                  <a:latin typeface="Cambria Math" panose="02040503050406030204" pitchFamily="18" charset="0"/>
                                </a:rPr>
                              </m:ctrlPr>
                            </m:sSubPr>
                            <m:e>
                              <m:r>
                                <a:rPr lang="en-GB" i="1">
                                  <a:latin typeface="Cambria Math" panose="02040503050406030204" pitchFamily="18" charset="0"/>
                                </a:rPr>
                                <m:t>𝜓</m:t>
                              </m:r>
                            </m:e>
                            <m:sub>
                              <m:r>
                                <a:rPr lang="en-GB" b="0" i="1" smtClean="0">
                                  <a:latin typeface="Cambria Math" panose="02040503050406030204" pitchFamily="18" charset="0"/>
                                </a:rPr>
                                <m:t>𝑉</m:t>
                              </m:r>
                            </m:sub>
                          </m:sSub>
                        </m:e>
                        <m:sub>
                          <m:r>
                            <a:rPr lang="en-GB" b="0" i="1" smtClean="0">
                              <a:latin typeface="Cambria Math" panose="02040503050406030204" pitchFamily="18" charset="0"/>
                            </a:rPr>
                            <m:t>𝑡</m:t>
                          </m:r>
                        </m:sub>
                      </m:sSub>
                    </m:oMath>
                  </m:oMathPara>
                </a14:m>
                <a:endParaRPr lang="es-ES" dirty="0"/>
              </a:p>
            </p:txBody>
          </p:sp>
        </mc:Choice>
        <mc:Fallback xmlns="">
          <p:sp>
            <p:nvSpPr>
              <p:cNvPr id="13" name="TextBox 12">
                <a:extLst>
                  <a:ext uri="{FF2B5EF4-FFF2-40B4-BE49-F238E27FC236}">
                    <a16:creationId xmlns:a16="http://schemas.microsoft.com/office/drawing/2014/main" id="{96836AE1-BE9D-EC7E-261C-5322B39FE334}"/>
                  </a:ext>
                </a:extLst>
              </p:cNvPr>
              <p:cNvSpPr txBox="1">
                <a:spLocks noRot="1" noChangeAspect="1" noMove="1" noResize="1" noEditPoints="1" noAdjustHandles="1" noChangeArrowheads="1" noChangeShapeType="1" noTextEdit="1"/>
              </p:cNvSpPr>
              <p:nvPr/>
            </p:nvSpPr>
            <p:spPr>
              <a:xfrm>
                <a:off x="4954270" y="5340406"/>
                <a:ext cx="1370824" cy="366062"/>
              </a:xfrm>
              <a:prstGeom prst="rect">
                <a:avLst/>
              </a:prstGeom>
              <a:blipFill>
                <a:blip r:embed="rId5"/>
                <a:stretch>
                  <a:fillRect l="-4000" b="-15000"/>
                </a:stretch>
              </a:blipFill>
            </p:spPr>
            <p:txBody>
              <a:bodyPr/>
              <a:lstStyle/>
              <a:p>
                <a:r>
                  <a:rPr lang="es-ES">
                    <a:noFill/>
                  </a:rPr>
                  <a:t> </a:t>
                </a:r>
              </a:p>
            </p:txBody>
          </p:sp>
        </mc:Fallback>
      </mc:AlternateContent>
    </p:spTree>
    <p:extLst>
      <p:ext uri="{BB962C8B-B14F-4D97-AF65-F5344CB8AC3E}">
        <p14:creationId xmlns:p14="http://schemas.microsoft.com/office/powerpoint/2010/main" val="31158704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31079F9-80FE-F1C5-B79E-E0308A3D7DFC}"/>
              </a:ext>
            </a:extLst>
          </p:cNvPr>
          <p:cNvSpPr txBox="1"/>
          <p:nvPr/>
        </p:nvSpPr>
        <p:spPr>
          <a:xfrm>
            <a:off x="575556" y="1924740"/>
            <a:ext cx="7992888" cy="1915268"/>
          </a:xfrm>
          <a:prstGeom prst="rect">
            <a:avLst/>
          </a:prstGeom>
          <a:noFill/>
        </p:spPr>
        <p:txBody>
          <a:bodyPr wrap="square" rtlCol="0">
            <a:spAutoFit/>
          </a:bodyPr>
          <a:lstStyle/>
          <a:p>
            <a:pPr marL="342900" indent="-342900">
              <a:lnSpc>
                <a:spcPct val="114000"/>
              </a:lnSpc>
              <a:spcBef>
                <a:spcPts val="1200"/>
              </a:spcBef>
              <a:buClr>
                <a:srgbClr val="152F4E"/>
              </a:buClr>
              <a:buFont typeface="Wingdings" panose="05000000000000000000" pitchFamily="2" charset="2"/>
              <a:buChar char="§"/>
            </a:pPr>
            <a:r>
              <a:rPr lang="en-US" b="1" dirty="0">
                <a:latin typeface="Arial" panose="020B0604020202020204" pitchFamily="34" charset="0"/>
                <a:cs typeface="Arial" panose="020B0604020202020204" pitchFamily="34" charset="0"/>
              </a:rPr>
              <a:t>Introduction:</a:t>
            </a:r>
            <a:r>
              <a:rPr lang="en-US" dirty="0">
                <a:latin typeface="Arial" panose="020B0604020202020204" pitchFamily="34" charset="0"/>
                <a:cs typeface="Arial" panose="020B0604020202020204" pitchFamily="34" charset="0"/>
              </a:rPr>
              <a:t> ALBA Light Source</a:t>
            </a:r>
          </a:p>
          <a:p>
            <a:pPr marL="342900" indent="-342900">
              <a:lnSpc>
                <a:spcPct val="114000"/>
              </a:lnSpc>
              <a:spcBef>
                <a:spcPts val="1200"/>
              </a:spcBef>
              <a:buClr>
                <a:srgbClr val="152F4E"/>
              </a:buClr>
              <a:buFont typeface="Wingdings" panose="05000000000000000000" pitchFamily="2" charset="2"/>
              <a:buChar char="§"/>
            </a:pPr>
            <a:r>
              <a:rPr lang="en-US" b="1" dirty="0">
                <a:solidFill>
                  <a:schemeClr val="bg1">
                    <a:lumMod val="65000"/>
                  </a:schemeClr>
                </a:solidFill>
                <a:latin typeface="Arial" panose="020B0604020202020204" pitchFamily="34" charset="0"/>
                <a:cs typeface="Arial" panose="020B0604020202020204" pitchFamily="34" charset="0"/>
              </a:rPr>
              <a:t>Operation:</a:t>
            </a:r>
            <a:r>
              <a:rPr lang="en-US" dirty="0">
                <a:solidFill>
                  <a:schemeClr val="bg1">
                    <a:lumMod val="65000"/>
                  </a:schemeClr>
                </a:solidFill>
                <a:latin typeface="Arial" panose="020B0604020202020204" pitchFamily="34" charset="0"/>
                <a:cs typeface="Arial" panose="020B0604020202020204" pitchFamily="34" charset="0"/>
              </a:rPr>
              <a:t> Statistics and issues</a:t>
            </a:r>
          </a:p>
          <a:p>
            <a:pPr marL="342900" indent="-342900">
              <a:lnSpc>
                <a:spcPct val="114000"/>
              </a:lnSpc>
              <a:spcBef>
                <a:spcPts val="1200"/>
              </a:spcBef>
              <a:buClr>
                <a:srgbClr val="152F4E"/>
              </a:buClr>
              <a:buFont typeface="Wingdings" panose="05000000000000000000" pitchFamily="2" charset="2"/>
              <a:buChar char="§"/>
            </a:pPr>
            <a:r>
              <a:rPr lang="en-US" b="1" dirty="0">
                <a:solidFill>
                  <a:schemeClr val="bg1">
                    <a:lumMod val="65000"/>
                  </a:schemeClr>
                </a:solidFill>
                <a:latin typeface="Arial" panose="020B0604020202020204" pitchFamily="34" charset="0"/>
                <a:cs typeface="Arial" panose="020B0604020202020204" pitchFamily="34" charset="0"/>
              </a:rPr>
              <a:t>New Developments:</a:t>
            </a:r>
            <a:r>
              <a:rPr lang="en-US" dirty="0">
                <a:solidFill>
                  <a:schemeClr val="bg1">
                    <a:lumMod val="65000"/>
                  </a:schemeClr>
                </a:solidFill>
                <a:latin typeface="Arial" panose="020B0604020202020204" pitchFamily="34" charset="0"/>
                <a:cs typeface="Arial" panose="020B0604020202020204" pitchFamily="34" charset="0"/>
              </a:rPr>
              <a:t> 3</a:t>
            </a:r>
            <a:r>
              <a:rPr lang="en-US" baseline="30000" dirty="0">
                <a:solidFill>
                  <a:schemeClr val="bg1">
                    <a:lumMod val="65000"/>
                  </a:schemeClr>
                </a:solidFill>
                <a:latin typeface="Arial" panose="020B0604020202020204" pitchFamily="34" charset="0"/>
                <a:cs typeface="Arial" panose="020B0604020202020204" pitchFamily="34" charset="0"/>
              </a:rPr>
              <a:t>rd</a:t>
            </a:r>
            <a:r>
              <a:rPr lang="en-US" dirty="0">
                <a:solidFill>
                  <a:schemeClr val="bg1">
                    <a:lumMod val="65000"/>
                  </a:schemeClr>
                </a:solidFill>
                <a:latin typeface="Arial" panose="020B0604020202020204" pitchFamily="34" charset="0"/>
                <a:cs typeface="Arial" panose="020B0604020202020204" pitchFamily="34" charset="0"/>
              </a:rPr>
              <a:t> HC, 1.5 GHz SSPA, DLLRF, IC3, arc detectors, DRFF</a:t>
            </a:r>
          </a:p>
          <a:p>
            <a:pPr marL="342900" indent="-342900">
              <a:lnSpc>
                <a:spcPct val="114000"/>
              </a:lnSpc>
              <a:spcBef>
                <a:spcPts val="1200"/>
              </a:spcBef>
              <a:buClr>
                <a:srgbClr val="152F4E"/>
              </a:buClr>
              <a:buFont typeface="Wingdings" panose="05000000000000000000" pitchFamily="2" charset="2"/>
              <a:buChar char="§"/>
            </a:pPr>
            <a:r>
              <a:rPr lang="en-US" b="1" dirty="0">
                <a:solidFill>
                  <a:schemeClr val="bg1">
                    <a:lumMod val="65000"/>
                  </a:schemeClr>
                </a:solidFill>
                <a:latin typeface="Arial" panose="020B0604020202020204" pitchFamily="34" charset="0"/>
                <a:cs typeface="Arial" panose="020B0604020202020204" pitchFamily="34" charset="0"/>
              </a:rPr>
              <a:t>ALBA II upgrade:</a:t>
            </a:r>
            <a:r>
              <a:rPr lang="en-US" dirty="0">
                <a:solidFill>
                  <a:schemeClr val="bg1">
                    <a:lumMod val="65000"/>
                  </a:schemeClr>
                </a:solidFill>
                <a:latin typeface="Arial" panose="020B0604020202020204" pitchFamily="34" charset="0"/>
                <a:cs typeface="Arial" panose="020B0604020202020204" pitchFamily="34" charset="0"/>
              </a:rPr>
              <a:t> General overview, stability studies, TBL, trip compensation system</a:t>
            </a:r>
          </a:p>
          <a:p>
            <a:pPr marL="342900" indent="-342900">
              <a:lnSpc>
                <a:spcPct val="114000"/>
              </a:lnSpc>
              <a:spcBef>
                <a:spcPts val="1200"/>
              </a:spcBef>
              <a:buClr>
                <a:srgbClr val="152F4E"/>
              </a:buClr>
              <a:buFont typeface="Wingdings" panose="05000000000000000000" pitchFamily="2" charset="2"/>
              <a:buChar char="§"/>
            </a:pPr>
            <a:r>
              <a:rPr lang="en-US" b="1" dirty="0">
                <a:solidFill>
                  <a:schemeClr val="bg1">
                    <a:lumMod val="65000"/>
                  </a:schemeClr>
                </a:solidFill>
                <a:latin typeface="Arial" panose="020B0604020202020204" pitchFamily="34" charset="0"/>
                <a:cs typeface="Arial" panose="020B0604020202020204" pitchFamily="34" charset="0"/>
              </a:rPr>
              <a:t>Summary</a:t>
            </a:r>
          </a:p>
        </p:txBody>
      </p:sp>
      <p:sp>
        <p:nvSpPr>
          <p:cNvPr id="11" name="Title 1">
            <a:extLst>
              <a:ext uri="{FF2B5EF4-FFF2-40B4-BE49-F238E27FC236}">
                <a16:creationId xmlns:a16="http://schemas.microsoft.com/office/drawing/2014/main" id="{2E5217F4-1385-E183-E511-5A90A68E3B32}"/>
              </a:ext>
            </a:extLst>
          </p:cNvPr>
          <p:cNvSpPr>
            <a:spLocks noGrp="1"/>
          </p:cNvSpPr>
          <p:nvPr>
            <p:ph type="title"/>
          </p:nvPr>
        </p:nvSpPr>
        <p:spPr>
          <a:xfrm>
            <a:off x="1079322" y="154410"/>
            <a:ext cx="7320143" cy="655216"/>
          </a:xfrm>
        </p:spPr>
        <p:txBody>
          <a:bodyPr/>
          <a:lstStyle/>
          <a:p>
            <a:pPr algn="ctr"/>
            <a:r>
              <a:rPr lang="en-US" sz="2800" b="1" dirty="0">
                <a:latin typeface="+mj-lt"/>
              </a:rPr>
              <a:t>OUTLINE</a:t>
            </a:r>
            <a:endParaRPr lang="en-US" sz="2400" b="1" dirty="0">
              <a:latin typeface="+mj-lt"/>
            </a:endParaRPr>
          </a:p>
        </p:txBody>
      </p:sp>
    </p:spTree>
    <p:extLst>
      <p:ext uri="{BB962C8B-B14F-4D97-AF65-F5344CB8AC3E}">
        <p14:creationId xmlns:p14="http://schemas.microsoft.com/office/powerpoint/2010/main" val="28703312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2E5217F4-1385-E183-E511-5A90A68E3B32}"/>
              </a:ext>
            </a:extLst>
          </p:cNvPr>
          <p:cNvSpPr>
            <a:spLocks noGrp="1"/>
          </p:cNvSpPr>
          <p:nvPr>
            <p:ph type="title"/>
          </p:nvPr>
        </p:nvSpPr>
        <p:spPr>
          <a:xfrm>
            <a:off x="911928" y="154410"/>
            <a:ext cx="7320143" cy="655216"/>
          </a:xfrm>
        </p:spPr>
        <p:txBody>
          <a:bodyPr/>
          <a:lstStyle/>
          <a:p>
            <a:pPr algn="ctr"/>
            <a:r>
              <a:rPr lang="en-US" sz="2800" b="1" dirty="0">
                <a:latin typeface="+mj-lt"/>
              </a:rPr>
              <a:t>ALBA II – Trip compensation system</a:t>
            </a:r>
            <a:endParaRPr lang="en-US" sz="2400" b="1" dirty="0">
              <a:latin typeface="+mj-lt"/>
            </a:endParaRPr>
          </a:p>
        </p:txBody>
      </p:sp>
      <p:pic>
        <p:nvPicPr>
          <p:cNvPr id="3" name="Picture 2">
            <a:extLst>
              <a:ext uri="{FF2B5EF4-FFF2-40B4-BE49-F238E27FC236}">
                <a16:creationId xmlns:a16="http://schemas.microsoft.com/office/drawing/2014/main" id="{98DE86F2-CB6A-C718-5BE0-15A30BFE8876}"/>
              </a:ext>
            </a:extLst>
          </p:cNvPr>
          <p:cNvPicPr>
            <a:picLocks noChangeAspect="1"/>
          </p:cNvPicPr>
          <p:nvPr/>
        </p:nvPicPr>
        <p:blipFill>
          <a:blip r:embed="rId2"/>
          <a:srcRect b="313"/>
          <a:stretch/>
        </p:blipFill>
        <p:spPr>
          <a:xfrm>
            <a:off x="988128" y="1264391"/>
            <a:ext cx="7724775" cy="4806209"/>
          </a:xfrm>
          <a:prstGeom prst="rect">
            <a:avLst/>
          </a:prstGeom>
        </p:spPr>
      </p:pic>
    </p:spTree>
    <p:extLst>
      <p:ext uri="{BB962C8B-B14F-4D97-AF65-F5344CB8AC3E}">
        <p14:creationId xmlns:p14="http://schemas.microsoft.com/office/powerpoint/2010/main" val="3193595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2E5217F4-1385-E183-E511-5A90A68E3B32}"/>
              </a:ext>
            </a:extLst>
          </p:cNvPr>
          <p:cNvSpPr>
            <a:spLocks noGrp="1"/>
          </p:cNvSpPr>
          <p:nvPr>
            <p:ph type="title"/>
          </p:nvPr>
        </p:nvSpPr>
        <p:spPr>
          <a:xfrm>
            <a:off x="911928" y="154410"/>
            <a:ext cx="7320143" cy="655216"/>
          </a:xfrm>
        </p:spPr>
        <p:txBody>
          <a:bodyPr/>
          <a:lstStyle/>
          <a:p>
            <a:pPr algn="ctr"/>
            <a:r>
              <a:rPr lang="en-US" sz="2800" b="1" dirty="0">
                <a:latin typeface="+mj-lt"/>
              </a:rPr>
              <a:t>ALBA II – Trip compensation system</a:t>
            </a:r>
            <a:endParaRPr lang="en-US" sz="2400" b="1" dirty="0">
              <a:latin typeface="+mj-lt"/>
            </a:endParaRPr>
          </a:p>
        </p:txBody>
      </p:sp>
      <p:sp>
        <p:nvSpPr>
          <p:cNvPr id="3" name="TextBox 2">
            <a:extLst>
              <a:ext uri="{FF2B5EF4-FFF2-40B4-BE49-F238E27FC236}">
                <a16:creationId xmlns:a16="http://schemas.microsoft.com/office/drawing/2014/main" id="{348F1D86-6132-F3B6-58CA-681A363F9D04}"/>
              </a:ext>
            </a:extLst>
          </p:cNvPr>
          <p:cNvSpPr txBox="1"/>
          <p:nvPr/>
        </p:nvSpPr>
        <p:spPr>
          <a:xfrm>
            <a:off x="287336" y="1102867"/>
            <a:ext cx="4525964" cy="5116958"/>
          </a:xfrm>
          <a:prstGeom prst="rect">
            <a:avLst/>
          </a:prstGeom>
        </p:spPr>
        <p:txBody>
          <a:bodyPr/>
          <a:lstStyle>
            <a:defPPr marR="0" lvl="0" algn="l" rtl="0">
              <a:lnSpc>
                <a:spcPct val="100000"/>
              </a:lnSpc>
              <a:spcBef>
                <a:spcPts val="0"/>
              </a:spcBef>
              <a:spcAft>
                <a:spcPts val="0"/>
              </a:spcAft>
              <a:defRPr/>
            </a:defPPr>
            <a:lvl1pPr marL="266700" indent="-266700">
              <a:lnSpc>
                <a:spcPct val="114000"/>
              </a:lnSpc>
              <a:spcBef>
                <a:spcPts val="600"/>
              </a:spcBef>
              <a:buClr>
                <a:srgbClr val="152F4E"/>
              </a:buClr>
              <a:buFont typeface="Wingdings" panose="05000000000000000000" pitchFamily="2" charset="2"/>
              <a:buChar char="§"/>
            </a:lvl1pPr>
            <a:lvl2pPr>
              <a:defRPr sz="1050"/>
            </a:lvl2pPr>
            <a:lvl3pPr>
              <a:defRPr sz="1050"/>
            </a:lvl3pPr>
            <a:lvl4pPr>
              <a:defRPr sz="1050"/>
            </a:lvl4pPr>
            <a:lvl5pPr>
              <a:defRPr sz="1050"/>
            </a:lvl5pPr>
            <a:lvl6pPr>
              <a:defRPr sz="1050"/>
            </a:lvl6pPr>
            <a:lvl7pPr>
              <a:defRPr sz="1050"/>
            </a:lvl7pPr>
            <a:lvl8pPr>
              <a:defRPr sz="1050"/>
            </a:lvl8pPr>
            <a:lvl9pPr>
              <a:defRPr sz="1050"/>
            </a:lvl9pPr>
          </a:lstStyle>
          <a:p>
            <a:r>
              <a:rPr lang="en-US" dirty="0"/>
              <a:t>With the </a:t>
            </a:r>
            <a:r>
              <a:rPr lang="en-US" b="1" dirty="0"/>
              <a:t>addition</a:t>
            </a:r>
            <a:r>
              <a:rPr lang="en-US" dirty="0"/>
              <a:t> of the </a:t>
            </a:r>
            <a:r>
              <a:rPr lang="en-US" b="1" dirty="0"/>
              <a:t>3HCs</a:t>
            </a:r>
            <a:r>
              <a:rPr lang="en-US" dirty="0"/>
              <a:t> to the system, surviving a main cavity (MC) trip becomes </a:t>
            </a:r>
            <a:r>
              <a:rPr lang="en-US" b="1" dirty="0"/>
              <a:t>considerably more difficult</a:t>
            </a:r>
            <a:r>
              <a:rPr lang="en-GB" dirty="0"/>
              <a:t>:</a:t>
            </a:r>
          </a:p>
          <a:p>
            <a:pPr marL="552450" indent="-285750">
              <a:buFont typeface="Wingdings" panose="05000000000000000000" pitchFamily="2" charset="2"/>
              <a:buChar char="ü"/>
            </a:pPr>
            <a:r>
              <a:rPr lang="en-US" dirty="0"/>
              <a:t>After a trip, the 3HCs experience </a:t>
            </a:r>
            <a:r>
              <a:rPr lang="en-US" b="1" dirty="0"/>
              <a:t>increased losses</a:t>
            </a:r>
            <a:r>
              <a:rPr lang="en-US" dirty="0"/>
              <a:t> due to the beam phase change, which in turn amplifies the phase shift and further destabilizes the system</a:t>
            </a:r>
          </a:p>
          <a:p>
            <a:pPr marL="552450" indent="-285750">
              <a:buFont typeface="Wingdings" panose="05000000000000000000" pitchFamily="2" charset="2"/>
              <a:buChar char="ü"/>
            </a:pPr>
            <a:r>
              <a:rPr lang="en-GB" dirty="0"/>
              <a:t>If the 3HCs do not change anymore, the previous </a:t>
            </a:r>
            <a:r>
              <a:rPr lang="en-GB" b="1" dirty="0"/>
              <a:t>ratio of V</a:t>
            </a:r>
            <a:r>
              <a:rPr lang="en-GB" b="1" baseline="-25000" dirty="0"/>
              <a:t>HC</a:t>
            </a:r>
            <a:r>
              <a:rPr lang="en-GB" b="1" dirty="0"/>
              <a:t>/V</a:t>
            </a:r>
            <a:r>
              <a:rPr lang="en-GB" b="1" baseline="-25000" dirty="0"/>
              <a:t>MC</a:t>
            </a:r>
            <a:r>
              <a:rPr lang="en-GB" b="1" dirty="0"/>
              <a:t> </a:t>
            </a:r>
            <a:r>
              <a:rPr lang="en-US" dirty="0"/>
              <a:t>ratio is </a:t>
            </a:r>
            <a:r>
              <a:rPr lang="en-US" b="1" dirty="0"/>
              <a:t>no longer preserved</a:t>
            </a:r>
            <a:r>
              <a:rPr lang="en-US" dirty="0"/>
              <a:t>, leading to a </a:t>
            </a:r>
            <a:r>
              <a:rPr lang="el-GR" dirty="0"/>
              <a:t>ξ</a:t>
            </a:r>
            <a:r>
              <a:rPr lang="en-US" dirty="0"/>
              <a:t> &gt; 1 and the appearance of</a:t>
            </a:r>
            <a:r>
              <a:rPr lang="es-ES" dirty="0"/>
              <a:t> PTBL</a:t>
            </a:r>
            <a:endParaRPr lang="en-GB" dirty="0"/>
          </a:p>
          <a:p>
            <a:r>
              <a:rPr lang="en-GB" dirty="0"/>
              <a:t>Therefore, we plan to use the generator power to immediately lower the 3HC voltage, </a:t>
            </a:r>
            <a:r>
              <a:rPr lang="en-GB" b="1" dirty="0"/>
              <a:t>countering its beam loading</a:t>
            </a:r>
            <a:r>
              <a:rPr lang="en-GB" dirty="0"/>
              <a:t> and keeping the system’s below the PTBL threshold</a:t>
            </a:r>
          </a:p>
          <a:p>
            <a:r>
              <a:rPr lang="en-GB" dirty="0"/>
              <a:t>In case </a:t>
            </a:r>
            <a:r>
              <a:rPr lang="en-GB" b="1" dirty="0"/>
              <a:t>Robinson DC </a:t>
            </a:r>
            <a:r>
              <a:rPr lang="en-GB" dirty="0"/>
              <a:t>instability arises due to the temporarily low MC voltage, </a:t>
            </a:r>
            <a:r>
              <a:rPr lang="en-GB" b="1" dirty="0"/>
              <a:t>DRFF</a:t>
            </a:r>
            <a:r>
              <a:rPr lang="en-GB" dirty="0"/>
              <a:t> for mode 0 would help to mitigate it (already proven experimentally at ALBA)</a:t>
            </a:r>
            <a:endParaRPr lang="en-US" dirty="0"/>
          </a:p>
        </p:txBody>
      </p:sp>
      <p:grpSp>
        <p:nvGrpSpPr>
          <p:cNvPr id="13" name="Group 12">
            <a:extLst>
              <a:ext uri="{FF2B5EF4-FFF2-40B4-BE49-F238E27FC236}">
                <a16:creationId xmlns:a16="http://schemas.microsoft.com/office/drawing/2014/main" id="{767FFF4A-2AD8-A0C6-8EC3-DBEA9143F6D8}"/>
              </a:ext>
            </a:extLst>
          </p:cNvPr>
          <p:cNvGrpSpPr/>
          <p:nvPr/>
        </p:nvGrpSpPr>
        <p:grpSpPr>
          <a:xfrm>
            <a:off x="5343211" y="1013460"/>
            <a:ext cx="2959414" cy="2332990"/>
            <a:chOff x="5343211" y="1013460"/>
            <a:chExt cx="2959414" cy="2332990"/>
          </a:xfrm>
        </p:grpSpPr>
        <p:pic>
          <p:nvPicPr>
            <p:cNvPr id="7" name="Picture 6">
              <a:extLst>
                <a:ext uri="{FF2B5EF4-FFF2-40B4-BE49-F238E27FC236}">
                  <a16:creationId xmlns:a16="http://schemas.microsoft.com/office/drawing/2014/main" id="{DC58D44E-7C25-2866-D730-9E6512FECFCE}"/>
                </a:ext>
              </a:extLst>
            </p:cNvPr>
            <p:cNvPicPr>
              <a:picLocks noChangeAspect="1"/>
            </p:cNvPicPr>
            <p:nvPr/>
          </p:nvPicPr>
          <p:blipFill>
            <a:blip r:embed="rId2"/>
            <a:stretch>
              <a:fillRect/>
            </a:stretch>
          </p:blipFill>
          <p:spPr>
            <a:xfrm>
              <a:off x="5343211" y="1089025"/>
              <a:ext cx="2931813" cy="2257425"/>
            </a:xfrm>
            <a:prstGeom prst="rect">
              <a:avLst/>
            </a:prstGeom>
          </p:spPr>
        </p:pic>
        <p:sp>
          <p:nvSpPr>
            <p:cNvPr id="10" name="Rectangle 9">
              <a:extLst>
                <a:ext uri="{FF2B5EF4-FFF2-40B4-BE49-F238E27FC236}">
                  <a16:creationId xmlns:a16="http://schemas.microsoft.com/office/drawing/2014/main" id="{93C40879-044E-F9CA-8B2E-2F87456B036E}"/>
                </a:ext>
              </a:extLst>
            </p:cNvPr>
            <p:cNvSpPr/>
            <p:nvPr/>
          </p:nvSpPr>
          <p:spPr>
            <a:xfrm>
              <a:off x="8106410" y="1013460"/>
              <a:ext cx="196215" cy="16002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14" name="Group 13">
            <a:extLst>
              <a:ext uri="{FF2B5EF4-FFF2-40B4-BE49-F238E27FC236}">
                <a16:creationId xmlns:a16="http://schemas.microsoft.com/office/drawing/2014/main" id="{E7A46F79-C1B7-1436-8E25-2FD904E2A8CB}"/>
              </a:ext>
            </a:extLst>
          </p:cNvPr>
          <p:cNvGrpSpPr/>
          <p:nvPr/>
        </p:nvGrpSpPr>
        <p:grpSpPr>
          <a:xfrm>
            <a:off x="5317513" y="3571113"/>
            <a:ext cx="2985112" cy="2328608"/>
            <a:chOff x="5317513" y="3571113"/>
            <a:chExt cx="2985112" cy="2328608"/>
          </a:xfrm>
        </p:grpSpPr>
        <p:pic>
          <p:nvPicPr>
            <p:cNvPr id="9" name="Picture 8">
              <a:extLst>
                <a:ext uri="{FF2B5EF4-FFF2-40B4-BE49-F238E27FC236}">
                  <a16:creationId xmlns:a16="http://schemas.microsoft.com/office/drawing/2014/main" id="{4F592298-9D7A-7CB4-243B-587044FC2473}"/>
                </a:ext>
              </a:extLst>
            </p:cNvPr>
            <p:cNvPicPr>
              <a:picLocks noChangeAspect="1"/>
            </p:cNvPicPr>
            <p:nvPr/>
          </p:nvPicPr>
          <p:blipFill>
            <a:blip r:embed="rId3"/>
            <a:stretch>
              <a:fillRect/>
            </a:stretch>
          </p:blipFill>
          <p:spPr>
            <a:xfrm>
              <a:off x="5317513" y="3642296"/>
              <a:ext cx="2981233" cy="2257425"/>
            </a:xfrm>
            <a:prstGeom prst="rect">
              <a:avLst/>
            </a:prstGeom>
          </p:spPr>
        </p:pic>
        <p:sp>
          <p:nvSpPr>
            <p:cNvPr id="12" name="Rectangle 11">
              <a:extLst>
                <a:ext uri="{FF2B5EF4-FFF2-40B4-BE49-F238E27FC236}">
                  <a16:creationId xmlns:a16="http://schemas.microsoft.com/office/drawing/2014/main" id="{142AAF97-7766-268D-A23E-9CD42B072FE5}"/>
                </a:ext>
              </a:extLst>
            </p:cNvPr>
            <p:cNvSpPr/>
            <p:nvPr/>
          </p:nvSpPr>
          <p:spPr>
            <a:xfrm>
              <a:off x="8106410" y="3571113"/>
              <a:ext cx="196215" cy="16002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sp>
        <p:nvSpPr>
          <p:cNvPr id="15" name="TextBox 14">
            <a:extLst>
              <a:ext uri="{FF2B5EF4-FFF2-40B4-BE49-F238E27FC236}">
                <a16:creationId xmlns:a16="http://schemas.microsoft.com/office/drawing/2014/main" id="{3C58E825-F655-D4D2-A322-8D95EF00D56B}"/>
              </a:ext>
            </a:extLst>
          </p:cNvPr>
          <p:cNvSpPr txBox="1"/>
          <p:nvPr/>
        </p:nvSpPr>
        <p:spPr>
          <a:xfrm>
            <a:off x="5339332" y="3327400"/>
            <a:ext cx="3061626" cy="253083"/>
          </a:xfrm>
          <a:prstGeom prst="rect">
            <a:avLst/>
          </a:prstGeom>
          <a:noFill/>
        </p:spPr>
        <p:txBody>
          <a:bodyPr wrap="square" rtlCol="0">
            <a:spAutoFit/>
          </a:bodyPr>
          <a:lstStyle/>
          <a:p>
            <a:pPr algn="ctr">
              <a:lnSpc>
                <a:spcPct val="114000"/>
              </a:lnSpc>
              <a:spcBef>
                <a:spcPts val="1200"/>
              </a:spcBef>
              <a:buClr>
                <a:srgbClr val="0F8CB8"/>
              </a:buClr>
            </a:pPr>
            <a:r>
              <a:rPr lang="en-US" sz="1000" b="1" dirty="0">
                <a:latin typeface="Arial" panose="020B0604020202020204" pitchFamily="34" charset="0"/>
                <a:cs typeface="Arial" panose="020B0604020202020204" pitchFamily="34" charset="0"/>
              </a:rPr>
              <a:t>Active MC power balance after a MC trip</a:t>
            </a:r>
            <a:endParaRPr lang="en-US" sz="1000" b="1" dirty="0">
              <a:latin typeface="Arial" panose="020B0604020202020204" pitchFamily="34" charset="0"/>
              <a:ea typeface="CMU Typewriter Text Variable Wi" panose="02000603000000000000" pitchFamily="2" charset="0"/>
              <a:cs typeface="Arial" panose="020B0604020202020204" pitchFamily="34" charset="0"/>
            </a:endParaRPr>
          </a:p>
        </p:txBody>
      </p:sp>
      <p:sp>
        <p:nvSpPr>
          <p:cNvPr id="16" name="TextBox 15">
            <a:extLst>
              <a:ext uri="{FF2B5EF4-FFF2-40B4-BE49-F238E27FC236}">
                <a16:creationId xmlns:a16="http://schemas.microsoft.com/office/drawing/2014/main" id="{CFB25074-92F1-309C-2024-9A94AF44F35B}"/>
              </a:ext>
            </a:extLst>
          </p:cNvPr>
          <p:cNvSpPr txBox="1"/>
          <p:nvPr/>
        </p:nvSpPr>
        <p:spPr>
          <a:xfrm>
            <a:off x="5419725" y="5908533"/>
            <a:ext cx="2981233" cy="253083"/>
          </a:xfrm>
          <a:prstGeom prst="rect">
            <a:avLst/>
          </a:prstGeom>
          <a:noFill/>
        </p:spPr>
        <p:txBody>
          <a:bodyPr wrap="square" rtlCol="0">
            <a:spAutoFit/>
          </a:bodyPr>
          <a:lstStyle/>
          <a:p>
            <a:pPr algn="ctr">
              <a:lnSpc>
                <a:spcPct val="114000"/>
              </a:lnSpc>
              <a:spcBef>
                <a:spcPts val="1200"/>
              </a:spcBef>
              <a:buClr>
                <a:srgbClr val="0F8CB8"/>
              </a:buClr>
            </a:pPr>
            <a:r>
              <a:rPr lang="en-US" sz="1000" b="1" dirty="0">
                <a:latin typeface="Arial" panose="020B0604020202020204" pitchFamily="34" charset="0"/>
                <a:cs typeface="Arial" panose="020B0604020202020204" pitchFamily="34" charset="0"/>
              </a:rPr>
              <a:t>Active MC voltage amplitude after a MC trip</a:t>
            </a:r>
            <a:endParaRPr lang="en-US" sz="1000" b="1" dirty="0">
              <a:latin typeface="Arial" panose="020B0604020202020204" pitchFamily="34" charset="0"/>
              <a:ea typeface="CMU Typewriter Text Variable Wi" panose="02000603000000000000" pitchFamily="2" charset="0"/>
              <a:cs typeface="Arial" panose="020B0604020202020204" pitchFamily="34" charset="0"/>
            </a:endParaRPr>
          </a:p>
        </p:txBody>
      </p:sp>
    </p:spTree>
    <p:extLst>
      <p:ext uri="{BB962C8B-B14F-4D97-AF65-F5344CB8AC3E}">
        <p14:creationId xmlns:p14="http://schemas.microsoft.com/office/powerpoint/2010/main" val="9551668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2E5217F4-1385-E183-E511-5A90A68E3B32}"/>
              </a:ext>
            </a:extLst>
          </p:cNvPr>
          <p:cNvSpPr>
            <a:spLocks noGrp="1"/>
          </p:cNvSpPr>
          <p:nvPr>
            <p:ph type="title"/>
          </p:nvPr>
        </p:nvSpPr>
        <p:spPr>
          <a:xfrm>
            <a:off x="911928" y="154410"/>
            <a:ext cx="7320143" cy="655216"/>
          </a:xfrm>
        </p:spPr>
        <p:txBody>
          <a:bodyPr/>
          <a:lstStyle/>
          <a:p>
            <a:pPr algn="ctr"/>
            <a:r>
              <a:rPr lang="en-US" sz="2800" b="1" dirty="0">
                <a:latin typeface="+mj-lt"/>
              </a:rPr>
              <a:t>ALBA II – Trip compensation system</a:t>
            </a:r>
            <a:endParaRPr lang="en-US" sz="2400" b="1" dirty="0">
              <a:latin typeface="+mj-lt"/>
            </a:endParaRPr>
          </a:p>
        </p:txBody>
      </p:sp>
      <p:sp>
        <p:nvSpPr>
          <p:cNvPr id="3" name="TextBox 2">
            <a:extLst>
              <a:ext uri="{FF2B5EF4-FFF2-40B4-BE49-F238E27FC236}">
                <a16:creationId xmlns:a16="http://schemas.microsoft.com/office/drawing/2014/main" id="{348F1D86-6132-F3B6-58CA-681A363F9D04}"/>
              </a:ext>
            </a:extLst>
          </p:cNvPr>
          <p:cNvSpPr txBox="1"/>
          <p:nvPr/>
        </p:nvSpPr>
        <p:spPr>
          <a:xfrm>
            <a:off x="287336" y="1102867"/>
            <a:ext cx="4525964" cy="5116958"/>
          </a:xfrm>
          <a:prstGeom prst="rect">
            <a:avLst/>
          </a:prstGeom>
        </p:spPr>
        <p:txBody>
          <a:bodyPr/>
          <a:lstStyle>
            <a:defPPr marR="0" lvl="0" algn="l" rtl="0">
              <a:lnSpc>
                <a:spcPct val="100000"/>
              </a:lnSpc>
              <a:spcBef>
                <a:spcPts val="0"/>
              </a:spcBef>
              <a:spcAft>
                <a:spcPts val="0"/>
              </a:spcAft>
              <a:defRPr/>
            </a:defPPr>
            <a:lvl1pPr marL="266700" indent="-266700">
              <a:lnSpc>
                <a:spcPct val="114000"/>
              </a:lnSpc>
              <a:spcBef>
                <a:spcPts val="600"/>
              </a:spcBef>
              <a:buClr>
                <a:srgbClr val="152F4E"/>
              </a:buClr>
              <a:buFont typeface="Wingdings" panose="05000000000000000000" pitchFamily="2" charset="2"/>
              <a:buChar char="§"/>
            </a:lvl1pPr>
            <a:lvl2pPr>
              <a:defRPr sz="1050"/>
            </a:lvl2pPr>
            <a:lvl3pPr>
              <a:defRPr sz="1050"/>
            </a:lvl3pPr>
            <a:lvl4pPr>
              <a:defRPr sz="1050"/>
            </a:lvl4pPr>
            <a:lvl5pPr>
              <a:defRPr sz="1050"/>
            </a:lvl5pPr>
            <a:lvl6pPr>
              <a:defRPr sz="1050"/>
            </a:lvl6pPr>
            <a:lvl7pPr>
              <a:defRPr sz="1050"/>
            </a:lvl7pPr>
            <a:lvl8pPr>
              <a:defRPr sz="1050"/>
            </a:lvl8pPr>
            <a:lvl9pPr>
              <a:defRPr sz="1050"/>
            </a:lvl9pPr>
          </a:lstStyle>
          <a:p>
            <a:r>
              <a:rPr lang="en-US" dirty="0"/>
              <a:t>With the </a:t>
            </a:r>
            <a:r>
              <a:rPr lang="en-US" b="1" dirty="0"/>
              <a:t>addition</a:t>
            </a:r>
            <a:r>
              <a:rPr lang="en-US" dirty="0"/>
              <a:t> of the </a:t>
            </a:r>
            <a:r>
              <a:rPr lang="en-US" b="1" dirty="0"/>
              <a:t>3HCs</a:t>
            </a:r>
            <a:r>
              <a:rPr lang="en-US" dirty="0"/>
              <a:t> to the system, surviving a main cavity (MC) trip becomes </a:t>
            </a:r>
            <a:r>
              <a:rPr lang="en-US" b="1" dirty="0"/>
              <a:t>considerably more difficult</a:t>
            </a:r>
            <a:r>
              <a:rPr lang="en-GB" dirty="0"/>
              <a:t>:</a:t>
            </a:r>
          </a:p>
          <a:p>
            <a:pPr marL="552450" indent="-285750">
              <a:buFont typeface="Wingdings" panose="05000000000000000000" pitchFamily="2" charset="2"/>
              <a:buChar char="ü"/>
            </a:pPr>
            <a:r>
              <a:rPr lang="en-US" dirty="0"/>
              <a:t>After a trip, the 3HCs experience </a:t>
            </a:r>
            <a:r>
              <a:rPr lang="en-US" b="1" dirty="0"/>
              <a:t>increased losses</a:t>
            </a:r>
            <a:r>
              <a:rPr lang="en-US" dirty="0"/>
              <a:t> due to the beam phase change, which in turn amplifies the phase shift and further destabilizes the system</a:t>
            </a:r>
          </a:p>
          <a:p>
            <a:pPr marL="552450" indent="-285750">
              <a:buFont typeface="Wingdings" panose="05000000000000000000" pitchFamily="2" charset="2"/>
              <a:buChar char="ü"/>
            </a:pPr>
            <a:r>
              <a:rPr lang="en-GB" dirty="0"/>
              <a:t>If the 3HCs do not change anymore, the previous </a:t>
            </a:r>
            <a:r>
              <a:rPr lang="en-GB" b="1" dirty="0"/>
              <a:t>ratio of V</a:t>
            </a:r>
            <a:r>
              <a:rPr lang="en-GB" b="1" baseline="-25000" dirty="0"/>
              <a:t>HC</a:t>
            </a:r>
            <a:r>
              <a:rPr lang="en-GB" b="1" dirty="0"/>
              <a:t>/V</a:t>
            </a:r>
            <a:r>
              <a:rPr lang="en-GB" b="1" baseline="-25000" dirty="0"/>
              <a:t>MC</a:t>
            </a:r>
            <a:r>
              <a:rPr lang="en-GB" b="1" dirty="0"/>
              <a:t> </a:t>
            </a:r>
            <a:r>
              <a:rPr lang="en-US" dirty="0"/>
              <a:t>ratio is </a:t>
            </a:r>
            <a:r>
              <a:rPr lang="en-US" b="1" dirty="0"/>
              <a:t>no longer preserved</a:t>
            </a:r>
            <a:r>
              <a:rPr lang="en-US" dirty="0"/>
              <a:t>, leading to a </a:t>
            </a:r>
            <a:r>
              <a:rPr lang="el-GR" dirty="0"/>
              <a:t>ξ</a:t>
            </a:r>
            <a:r>
              <a:rPr lang="en-US" dirty="0"/>
              <a:t> &gt; 1 and the appearance of</a:t>
            </a:r>
            <a:r>
              <a:rPr lang="es-ES" dirty="0"/>
              <a:t> PTBL</a:t>
            </a:r>
            <a:endParaRPr lang="en-GB" dirty="0"/>
          </a:p>
          <a:p>
            <a:r>
              <a:rPr lang="en-GB" dirty="0"/>
              <a:t>Therefore, we plan to use the generator power to immediately lower the 3HC voltage, </a:t>
            </a:r>
            <a:r>
              <a:rPr lang="en-GB" b="1" dirty="0"/>
              <a:t>countering its beam loading</a:t>
            </a:r>
            <a:r>
              <a:rPr lang="en-GB" dirty="0"/>
              <a:t> and keeping the system’s below the PTBL threshold</a:t>
            </a:r>
          </a:p>
          <a:p>
            <a:r>
              <a:rPr lang="en-GB" dirty="0"/>
              <a:t>In case </a:t>
            </a:r>
            <a:r>
              <a:rPr lang="en-GB" b="1" dirty="0"/>
              <a:t>Robinson DC </a:t>
            </a:r>
            <a:r>
              <a:rPr lang="en-GB" dirty="0"/>
              <a:t>instability arises due to the temporarily low MC voltage, </a:t>
            </a:r>
            <a:r>
              <a:rPr lang="en-GB" b="1" dirty="0"/>
              <a:t>DRFF</a:t>
            </a:r>
            <a:r>
              <a:rPr lang="en-GB" dirty="0"/>
              <a:t> for mode 0 would help to mitigate it (already proven experimentally at ALBA)</a:t>
            </a:r>
            <a:endParaRPr lang="en-US" dirty="0"/>
          </a:p>
        </p:txBody>
      </p:sp>
      <p:grpSp>
        <p:nvGrpSpPr>
          <p:cNvPr id="14" name="Group 13">
            <a:extLst>
              <a:ext uri="{FF2B5EF4-FFF2-40B4-BE49-F238E27FC236}">
                <a16:creationId xmlns:a16="http://schemas.microsoft.com/office/drawing/2014/main" id="{80A589C3-ADFF-134D-C77B-77DCACB8782F}"/>
              </a:ext>
            </a:extLst>
          </p:cNvPr>
          <p:cNvGrpSpPr/>
          <p:nvPr/>
        </p:nvGrpSpPr>
        <p:grpSpPr>
          <a:xfrm>
            <a:off x="5275628" y="1013460"/>
            <a:ext cx="3026997" cy="2332990"/>
            <a:chOff x="5275628" y="1013460"/>
            <a:chExt cx="3026997" cy="2332990"/>
          </a:xfrm>
        </p:grpSpPr>
        <p:pic>
          <p:nvPicPr>
            <p:cNvPr id="6" name="Picture 5">
              <a:extLst>
                <a:ext uri="{FF2B5EF4-FFF2-40B4-BE49-F238E27FC236}">
                  <a16:creationId xmlns:a16="http://schemas.microsoft.com/office/drawing/2014/main" id="{1F97D8B6-5A79-782D-92BB-D802D381363C}"/>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5275628" y="1095247"/>
              <a:ext cx="2998422" cy="2251203"/>
            </a:xfrm>
            <a:prstGeom prst="rect">
              <a:avLst/>
            </a:prstGeom>
          </p:spPr>
        </p:pic>
        <p:sp>
          <p:nvSpPr>
            <p:cNvPr id="12" name="Rectangle 11">
              <a:extLst>
                <a:ext uri="{FF2B5EF4-FFF2-40B4-BE49-F238E27FC236}">
                  <a16:creationId xmlns:a16="http://schemas.microsoft.com/office/drawing/2014/main" id="{AAA012BC-7A1B-47EB-860F-967ACD79D538}"/>
                </a:ext>
              </a:extLst>
            </p:cNvPr>
            <p:cNvSpPr/>
            <p:nvPr/>
          </p:nvSpPr>
          <p:spPr>
            <a:xfrm>
              <a:off x="8106410" y="1013460"/>
              <a:ext cx="196215" cy="16002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15" name="Group 14">
            <a:extLst>
              <a:ext uri="{FF2B5EF4-FFF2-40B4-BE49-F238E27FC236}">
                <a16:creationId xmlns:a16="http://schemas.microsoft.com/office/drawing/2014/main" id="{73E5E921-F0E1-1381-1FD0-C4D21D36DFFD}"/>
              </a:ext>
            </a:extLst>
          </p:cNvPr>
          <p:cNvGrpSpPr/>
          <p:nvPr/>
        </p:nvGrpSpPr>
        <p:grpSpPr>
          <a:xfrm>
            <a:off x="5317513" y="3571113"/>
            <a:ext cx="2985112" cy="2337420"/>
            <a:chOff x="5317513" y="3571113"/>
            <a:chExt cx="2985112" cy="2337420"/>
          </a:xfrm>
        </p:grpSpPr>
        <p:pic>
          <p:nvPicPr>
            <p:cNvPr id="10" name="Picture 9">
              <a:extLst>
                <a:ext uri="{FF2B5EF4-FFF2-40B4-BE49-F238E27FC236}">
                  <a16:creationId xmlns:a16="http://schemas.microsoft.com/office/drawing/2014/main" id="{02BE6F91-4597-FFC6-30C7-90E59637CCD2}"/>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5317513" y="3632071"/>
              <a:ext cx="2956537" cy="2276462"/>
            </a:xfrm>
            <a:prstGeom prst="rect">
              <a:avLst/>
            </a:prstGeom>
          </p:spPr>
        </p:pic>
        <p:sp>
          <p:nvSpPr>
            <p:cNvPr id="13" name="Rectangle 12">
              <a:extLst>
                <a:ext uri="{FF2B5EF4-FFF2-40B4-BE49-F238E27FC236}">
                  <a16:creationId xmlns:a16="http://schemas.microsoft.com/office/drawing/2014/main" id="{E414EC7C-328D-8DFE-59E6-687DB754FA2D}"/>
                </a:ext>
              </a:extLst>
            </p:cNvPr>
            <p:cNvSpPr/>
            <p:nvPr/>
          </p:nvSpPr>
          <p:spPr>
            <a:xfrm>
              <a:off x="8106410" y="3571113"/>
              <a:ext cx="196215" cy="16002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sp>
        <p:nvSpPr>
          <p:cNvPr id="16" name="TextBox 15">
            <a:extLst>
              <a:ext uri="{FF2B5EF4-FFF2-40B4-BE49-F238E27FC236}">
                <a16:creationId xmlns:a16="http://schemas.microsoft.com/office/drawing/2014/main" id="{6B92CD5C-E7C3-8A53-369A-CD9B6B08F48D}"/>
              </a:ext>
            </a:extLst>
          </p:cNvPr>
          <p:cNvSpPr txBox="1"/>
          <p:nvPr/>
        </p:nvSpPr>
        <p:spPr>
          <a:xfrm>
            <a:off x="5523016" y="3327400"/>
            <a:ext cx="2709055" cy="253083"/>
          </a:xfrm>
          <a:prstGeom prst="rect">
            <a:avLst/>
          </a:prstGeom>
          <a:noFill/>
        </p:spPr>
        <p:txBody>
          <a:bodyPr wrap="square" rtlCol="0">
            <a:spAutoFit/>
          </a:bodyPr>
          <a:lstStyle/>
          <a:p>
            <a:pPr algn="ctr">
              <a:lnSpc>
                <a:spcPct val="114000"/>
              </a:lnSpc>
              <a:spcBef>
                <a:spcPts val="1200"/>
              </a:spcBef>
              <a:buClr>
                <a:srgbClr val="0F8CB8"/>
              </a:buClr>
            </a:pPr>
            <a:r>
              <a:rPr lang="en-US" sz="1000" b="1" dirty="0">
                <a:latin typeface="Arial" panose="020B0604020202020204" pitchFamily="34" charset="0"/>
                <a:cs typeface="Arial" panose="020B0604020202020204" pitchFamily="34" charset="0"/>
              </a:rPr>
              <a:t>HC power balance after a MC trip</a:t>
            </a:r>
            <a:endParaRPr lang="en-US" sz="1000" b="1" dirty="0">
              <a:latin typeface="Arial" panose="020B0604020202020204" pitchFamily="34" charset="0"/>
              <a:ea typeface="CMU Typewriter Text Variable Wi" panose="02000603000000000000" pitchFamily="2" charset="0"/>
              <a:cs typeface="Arial" panose="020B0604020202020204" pitchFamily="34" charset="0"/>
            </a:endParaRPr>
          </a:p>
        </p:txBody>
      </p:sp>
      <p:sp>
        <p:nvSpPr>
          <p:cNvPr id="17" name="TextBox 16">
            <a:extLst>
              <a:ext uri="{FF2B5EF4-FFF2-40B4-BE49-F238E27FC236}">
                <a16:creationId xmlns:a16="http://schemas.microsoft.com/office/drawing/2014/main" id="{F6E2CD1E-FEA7-B4BD-77C0-4B17A079A205}"/>
              </a:ext>
            </a:extLst>
          </p:cNvPr>
          <p:cNvSpPr txBox="1"/>
          <p:nvPr/>
        </p:nvSpPr>
        <p:spPr>
          <a:xfrm>
            <a:off x="5523016" y="5908533"/>
            <a:ext cx="2709055" cy="253083"/>
          </a:xfrm>
          <a:prstGeom prst="rect">
            <a:avLst/>
          </a:prstGeom>
          <a:noFill/>
        </p:spPr>
        <p:txBody>
          <a:bodyPr wrap="square" rtlCol="0">
            <a:spAutoFit/>
          </a:bodyPr>
          <a:lstStyle/>
          <a:p>
            <a:pPr algn="ctr">
              <a:lnSpc>
                <a:spcPct val="114000"/>
              </a:lnSpc>
              <a:spcBef>
                <a:spcPts val="1200"/>
              </a:spcBef>
              <a:buClr>
                <a:srgbClr val="0F8CB8"/>
              </a:buClr>
            </a:pPr>
            <a:r>
              <a:rPr lang="en-US" sz="1000" b="1" dirty="0">
                <a:latin typeface="Arial" panose="020B0604020202020204" pitchFamily="34" charset="0"/>
                <a:cs typeface="Arial" panose="020B0604020202020204" pitchFamily="34" charset="0"/>
              </a:rPr>
              <a:t>HC voltage amplitude after a MC trip</a:t>
            </a:r>
            <a:endParaRPr lang="en-US" sz="1000" b="1" dirty="0">
              <a:latin typeface="Arial" panose="020B0604020202020204" pitchFamily="34" charset="0"/>
              <a:ea typeface="CMU Typewriter Text Variable Wi" panose="02000603000000000000" pitchFamily="2" charset="0"/>
              <a:cs typeface="Arial" panose="020B0604020202020204" pitchFamily="34" charset="0"/>
            </a:endParaRPr>
          </a:p>
        </p:txBody>
      </p:sp>
    </p:spTree>
    <p:extLst>
      <p:ext uri="{BB962C8B-B14F-4D97-AF65-F5344CB8AC3E}">
        <p14:creationId xmlns:p14="http://schemas.microsoft.com/office/powerpoint/2010/main" val="21031353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31079F9-80FE-F1C5-B79E-E0308A3D7DFC}"/>
              </a:ext>
            </a:extLst>
          </p:cNvPr>
          <p:cNvSpPr txBox="1"/>
          <p:nvPr/>
        </p:nvSpPr>
        <p:spPr>
          <a:xfrm>
            <a:off x="575556" y="1924740"/>
            <a:ext cx="7992888" cy="1915268"/>
          </a:xfrm>
          <a:prstGeom prst="rect">
            <a:avLst/>
          </a:prstGeom>
          <a:noFill/>
        </p:spPr>
        <p:txBody>
          <a:bodyPr wrap="square" rtlCol="0">
            <a:spAutoFit/>
          </a:bodyPr>
          <a:lstStyle/>
          <a:p>
            <a:pPr marL="342900" indent="-342900">
              <a:lnSpc>
                <a:spcPct val="114000"/>
              </a:lnSpc>
              <a:spcBef>
                <a:spcPts val="1200"/>
              </a:spcBef>
              <a:buClr>
                <a:srgbClr val="152F4E"/>
              </a:buClr>
              <a:buFont typeface="Wingdings" panose="05000000000000000000" pitchFamily="2" charset="2"/>
              <a:buChar char="§"/>
            </a:pPr>
            <a:r>
              <a:rPr lang="en-US" b="1" dirty="0">
                <a:solidFill>
                  <a:schemeClr val="bg1">
                    <a:lumMod val="65000"/>
                  </a:schemeClr>
                </a:solidFill>
                <a:latin typeface="Arial" panose="020B0604020202020204" pitchFamily="34" charset="0"/>
                <a:cs typeface="Arial" panose="020B0604020202020204" pitchFamily="34" charset="0"/>
              </a:rPr>
              <a:t>Introduction:</a:t>
            </a:r>
            <a:r>
              <a:rPr lang="en-US" dirty="0">
                <a:solidFill>
                  <a:schemeClr val="bg1">
                    <a:lumMod val="65000"/>
                  </a:schemeClr>
                </a:solidFill>
                <a:latin typeface="Arial" panose="020B0604020202020204" pitchFamily="34" charset="0"/>
                <a:cs typeface="Arial" panose="020B0604020202020204" pitchFamily="34" charset="0"/>
              </a:rPr>
              <a:t> ALBA Light Source</a:t>
            </a:r>
          </a:p>
          <a:p>
            <a:pPr marL="342900" indent="-342900">
              <a:lnSpc>
                <a:spcPct val="114000"/>
              </a:lnSpc>
              <a:spcBef>
                <a:spcPts val="1200"/>
              </a:spcBef>
              <a:buClr>
                <a:srgbClr val="152F4E"/>
              </a:buClr>
              <a:buFont typeface="Wingdings" panose="05000000000000000000" pitchFamily="2" charset="2"/>
              <a:buChar char="§"/>
            </a:pPr>
            <a:r>
              <a:rPr lang="en-US" b="1" dirty="0">
                <a:solidFill>
                  <a:schemeClr val="bg1">
                    <a:lumMod val="65000"/>
                  </a:schemeClr>
                </a:solidFill>
                <a:latin typeface="Arial" panose="020B0604020202020204" pitchFamily="34" charset="0"/>
                <a:cs typeface="Arial" panose="020B0604020202020204" pitchFamily="34" charset="0"/>
              </a:rPr>
              <a:t>Operation:</a:t>
            </a:r>
            <a:r>
              <a:rPr lang="en-US" dirty="0">
                <a:solidFill>
                  <a:schemeClr val="bg1">
                    <a:lumMod val="65000"/>
                  </a:schemeClr>
                </a:solidFill>
                <a:latin typeface="Arial" panose="020B0604020202020204" pitchFamily="34" charset="0"/>
                <a:cs typeface="Arial" panose="020B0604020202020204" pitchFamily="34" charset="0"/>
              </a:rPr>
              <a:t> Statistics and issues</a:t>
            </a:r>
          </a:p>
          <a:p>
            <a:pPr marL="342900" indent="-342900">
              <a:lnSpc>
                <a:spcPct val="114000"/>
              </a:lnSpc>
              <a:spcBef>
                <a:spcPts val="1200"/>
              </a:spcBef>
              <a:buClr>
                <a:srgbClr val="152F4E"/>
              </a:buClr>
              <a:buFont typeface="Wingdings" panose="05000000000000000000" pitchFamily="2" charset="2"/>
              <a:buChar char="§"/>
            </a:pPr>
            <a:r>
              <a:rPr lang="en-US" b="1" dirty="0">
                <a:solidFill>
                  <a:schemeClr val="bg1">
                    <a:lumMod val="65000"/>
                  </a:schemeClr>
                </a:solidFill>
                <a:latin typeface="Arial" panose="020B0604020202020204" pitchFamily="34" charset="0"/>
                <a:cs typeface="Arial" panose="020B0604020202020204" pitchFamily="34" charset="0"/>
              </a:rPr>
              <a:t>New Developments:</a:t>
            </a:r>
            <a:r>
              <a:rPr lang="en-US" dirty="0">
                <a:solidFill>
                  <a:schemeClr val="bg1">
                    <a:lumMod val="65000"/>
                  </a:schemeClr>
                </a:solidFill>
                <a:latin typeface="Arial" panose="020B0604020202020204" pitchFamily="34" charset="0"/>
                <a:cs typeface="Arial" panose="020B0604020202020204" pitchFamily="34" charset="0"/>
              </a:rPr>
              <a:t> 3</a:t>
            </a:r>
            <a:r>
              <a:rPr lang="en-US" baseline="30000" dirty="0">
                <a:solidFill>
                  <a:schemeClr val="bg1">
                    <a:lumMod val="65000"/>
                  </a:schemeClr>
                </a:solidFill>
                <a:latin typeface="Arial" panose="020B0604020202020204" pitchFamily="34" charset="0"/>
                <a:cs typeface="Arial" panose="020B0604020202020204" pitchFamily="34" charset="0"/>
              </a:rPr>
              <a:t>rd</a:t>
            </a:r>
            <a:r>
              <a:rPr lang="en-US" dirty="0">
                <a:solidFill>
                  <a:schemeClr val="bg1">
                    <a:lumMod val="65000"/>
                  </a:schemeClr>
                </a:solidFill>
                <a:latin typeface="Arial" panose="020B0604020202020204" pitchFamily="34" charset="0"/>
                <a:cs typeface="Arial" panose="020B0604020202020204" pitchFamily="34" charset="0"/>
              </a:rPr>
              <a:t> HC, 1.5 GHz SSPA, DLLRF, IC3, arc detectors, DRFF</a:t>
            </a:r>
          </a:p>
          <a:p>
            <a:pPr marL="342900" indent="-342900">
              <a:lnSpc>
                <a:spcPct val="114000"/>
              </a:lnSpc>
              <a:spcBef>
                <a:spcPts val="1200"/>
              </a:spcBef>
              <a:buClr>
                <a:srgbClr val="152F4E"/>
              </a:buClr>
              <a:buFont typeface="Wingdings" panose="05000000000000000000" pitchFamily="2" charset="2"/>
              <a:buChar char="§"/>
            </a:pPr>
            <a:r>
              <a:rPr lang="en-US" b="1" dirty="0">
                <a:solidFill>
                  <a:schemeClr val="bg1">
                    <a:lumMod val="65000"/>
                  </a:schemeClr>
                </a:solidFill>
                <a:latin typeface="Arial" panose="020B0604020202020204" pitchFamily="34" charset="0"/>
                <a:cs typeface="Arial" panose="020B0604020202020204" pitchFamily="34" charset="0"/>
              </a:rPr>
              <a:t>ALBA II upgrade:</a:t>
            </a:r>
            <a:r>
              <a:rPr lang="en-US" dirty="0">
                <a:solidFill>
                  <a:schemeClr val="bg1">
                    <a:lumMod val="65000"/>
                  </a:schemeClr>
                </a:solidFill>
                <a:latin typeface="Arial" panose="020B0604020202020204" pitchFamily="34" charset="0"/>
                <a:cs typeface="Arial" panose="020B0604020202020204" pitchFamily="34" charset="0"/>
              </a:rPr>
              <a:t> General overview, stability studies, TBL, trip compensation system</a:t>
            </a:r>
          </a:p>
          <a:p>
            <a:pPr marL="342900" indent="-342900">
              <a:lnSpc>
                <a:spcPct val="114000"/>
              </a:lnSpc>
              <a:spcBef>
                <a:spcPts val="1200"/>
              </a:spcBef>
              <a:buClr>
                <a:srgbClr val="152F4E"/>
              </a:buClr>
              <a:buFont typeface="Wingdings" panose="05000000000000000000" pitchFamily="2" charset="2"/>
              <a:buChar char="§"/>
            </a:pPr>
            <a:r>
              <a:rPr lang="en-US" b="1" dirty="0">
                <a:latin typeface="Arial" panose="020B0604020202020204" pitchFamily="34" charset="0"/>
                <a:cs typeface="Arial" panose="020B0604020202020204" pitchFamily="34" charset="0"/>
              </a:rPr>
              <a:t>Summary</a:t>
            </a:r>
          </a:p>
        </p:txBody>
      </p:sp>
      <p:sp>
        <p:nvSpPr>
          <p:cNvPr id="11" name="Title 1">
            <a:extLst>
              <a:ext uri="{FF2B5EF4-FFF2-40B4-BE49-F238E27FC236}">
                <a16:creationId xmlns:a16="http://schemas.microsoft.com/office/drawing/2014/main" id="{2E5217F4-1385-E183-E511-5A90A68E3B32}"/>
              </a:ext>
            </a:extLst>
          </p:cNvPr>
          <p:cNvSpPr>
            <a:spLocks noGrp="1"/>
          </p:cNvSpPr>
          <p:nvPr>
            <p:ph type="title"/>
          </p:nvPr>
        </p:nvSpPr>
        <p:spPr>
          <a:xfrm>
            <a:off x="1079322" y="154410"/>
            <a:ext cx="7320143" cy="655216"/>
          </a:xfrm>
        </p:spPr>
        <p:txBody>
          <a:bodyPr/>
          <a:lstStyle/>
          <a:p>
            <a:pPr algn="ctr"/>
            <a:r>
              <a:rPr lang="en-US" sz="2800" b="1" dirty="0">
                <a:latin typeface="+mj-lt"/>
              </a:rPr>
              <a:t>OUTLINE</a:t>
            </a:r>
            <a:endParaRPr lang="en-US" sz="2400" b="1" dirty="0">
              <a:latin typeface="+mj-lt"/>
            </a:endParaRPr>
          </a:p>
        </p:txBody>
      </p:sp>
    </p:spTree>
    <p:extLst>
      <p:ext uri="{BB962C8B-B14F-4D97-AF65-F5344CB8AC3E}">
        <p14:creationId xmlns:p14="http://schemas.microsoft.com/office/powerpoint/2010/main" val="248739183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2E5217F4-1385-E183-E511-5A90A68E3B32}"/>
              </a:ext>
            </a:extLst>
          </p:cNvPr>
          <p:cNvSpPr>
            <a:spLocks noGrp="1"/>
          </p:cNvSpPr>
          <p:nvPr>
            <p:ph type="title"/>
          </p:nvPr>
        </p:nvSpPr>
        <p:spPr>
          <a:xfrm>
            <a:off x="911928" y="154410"/>
            <a:ext cx="7320143" cy="655216"/>
          </a:xfrm>
        </p:spPr>
        <p:txBody>
          <a:bodyPr/>
          <a:lstStyle/>
          <a:p>
            <a:pPr algn="ctr"/>
            <a:r>
              <a:rPr lang="en-US" sz="2800" b="1" dirty="0">
                <a:latin typeface="+mj-lt"/>
              </a:rPr>
              <a:t>SUMMARY</a:t>
            </a:r>
            <a:endParaRPr lang="en-US" sz="2400" b="1" dirty="0">
              <a:latin typeface="+mj-lt"/>
            </a:endParaRPr>
          </a:p>
        </p:txBody>
      </p:sp>
      <p:sp>
        <p:nvSpPr>
          <p:cNvPr id="2" name="TextBox 1">
            <a:extLst>
              <a:ext uri="{FF2B5EF4-FFF2-40B4-BE49-F238E27FC236}">
                <a16:creationId xmlns:a16="http://schemas.microsoft.com/office/drawing/2014/main" id="{09DAA601-F508-26DA-5952-1966FC77BE28}"/>
              </a:ext>
            </a:extLst>
          </p:cNvPr>
          <p:cNvSpPr txBox="1"/>
          <p:nvPr/>
        </p:nvSpPr>
        <p:spPr>
          <a:xfrm>
            <a:off x="287337" y="1584325"/>
            <a:ext cx="8569326" cy="562975"/>
          </a:xfrm>
          <a:prstGeom prst="rect">
            <a:avLst/>
          </a:prstGeom>
          <a:noFill/>
        </p:spPr>
        <p:txBody>
          <a:bodyPr wrap="square">
            <a:spAutoFit/>
          </a:bodyPr>
          <a:lstStyle/>
          <a:p>
            <a:pPr marL="342900" indent="-342900">
              <a:lnSpc>
                <a:spcPct val="114000"/>
              </a:lnSpc>
              <a:spcBef>
                <a:spcPts val="1200"/>
              </a:spcBef>
              <a:buClr>
                <a:srgbClr val="152F4E"/>
              </a:buClr>
              <a:buFont typeface="Wingdings" panose="05000000000000000000" pitchFamily="2" charset="2"/>
              <a:buChar char="§"/>
            </a:pPr>
            <a:r>
              <a:rPr lang="en-US" dirty="0">
                <a:latin typeface="Arial" panose="020B0604020202020204" pitchFamily="34" charset="0"/>
                <a:cs typeface="Arial" panose="020B0604020202020204" pitchFamily="34" charset="0"/>
              </a:rPr>
              <a:t>During 2024 ALBA’s RF system achieved the </a:t>
            </a:r>
            <a:r>
              <a:rPr lang="en-US" b="1" dirty="0">
                <a:latin typeface="Arial" panose="020B0604020202020204" pitchFamily="34" charset="0"/>
                <a:cs typeface="Arial" panose="020B0604020202020204" pitchFamily="34" charset="0"/>
              </a:rPr>
              <a:t>best performance </a:t>
            </a:r>
            <a:r>
              <a:rPr lang="en-US" dirty="0">
                <a:latin typeface="Arial" panose="020B0604020202020204" pitchFamily="34" charset="0"/>
                <a:cs typeface="Arial" panose="020B0604020202020204" pitchFamily="34" charset="0"/>
              </a:rPr>
              <a:t>ever recorded in the facility, thanks to the continuous </a:t>
            </a:r>
            <a:r>
              <a:rPr lang="en-US" b="1" dirty="0">
                <a:latin typeface="Arial" panose="020B0604020202020204" pitchFamily="34" charset="0"/>
                <a:cs typeface="Arial" panose="020B0604020202020204" pitchFamily="34" charset="0"/>
              </a:rPr>
              <a:t>improvements</a:t>
            </a:r>
            <a:endParaRPr lang="en-GB"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4682B546-4255-1346-0697-2011A672C3F9}"/>
              </a:ext>
            </a:extLst>
          </p:cNvPr>
          <p:cNvSpPr txBox="1"/>
          <p:nvPr/>
        </p:nvSpPr>
        <p:spPr>
          <a:xfrm>
            <a:off x="287337" y="2222500"/>
            <a:ext cx="8569326" cy="808555"/>
          </a:xfrm>
          <a:prstGeom prst="rect">
            <a:avLst/>
          </a:prstGeom>
          <a:noFill/>
        </p:spPr>
        <p:txBody>
          <a:bodyPr wrap="square">
            <a:spAutoFit/>
          </a:bodyPr>
          <a:lstStyle/>
          <a:p>
            <a:pPr marL="342900" indent="-342900">
              <a:lnSpc>
                <a:spcPct val="114000"/>
              </a:lnSpc>
              <a:spcBef>
                <a:spcPts val="1200"/>
              </a:spcBef>
              <a:buClr>
                <a:srgbClr val="152F4E"/>
              </a:buClr>
              <a:buFont typeface="Wingdings" panose="05000000000000000000" pitchFamily="2" charset="2"/>
              <a:buChar char="§"/>
            </a:pPr>
            <a:r>
              <a:rPr lang="en-US" dirty="0">
                <a:latin typeface="Arial" panose="020B0604020202020204" pitchFamily="34" charset="0"/>
                <a:cs typeface="Arial" panose="020B0604020202020204" pitchFamily="34" charset="0"/>
              </a:rPr>
              <a:t>An increase in </a:t>
            </a:r>
            <a:r>
              <a:rPr lang="en-US" b="1" dirty="0">
                <a:latin typeface="Arial" panose="020B0604020202020204" pitchFamily="34" charset="0"/>
                <a:cs typeface="Arial" panose="020B0604020202020204" pitchFamily="34" charset="0"/>
              </a:rPr>
              <a:t>RF failures during 2025 </a:t>
            </a:r>
            <a:r>
              <a:rPr lang="en-US" dirty="0">
                <a:latin typeface="Arial" panose="020B0604020202020204" pitchFamily="34" charset="0"/>
                <a:cs typeface="Arial" panose="020B0604020202020204" pitchFamily="34" charset="0"/>
              </a:rPr>
              <a:t>was investigated and linked </a:t>
            </a:r>
            <a:r>
              <a:rPr lang="en-US" b="1" dirty="0">
                <a:latin typeface="Arial" panose="020B0604020202020204" pitchFamily="34" charset="0"/>
                <a:cs typeface="Arial" panose="020B0604020202020204" pitchFamily="34" charset="0"/>
              </a:rPr>
              <a:t>to IOT degradation </a:t>
            </a:r>
            <a:r>
              <a:rPr lang="en-US" dirty="0">
                <a:latin typeface="Arial" panose="020B0604020202020204" pitchFamily="34" charset="0"/>
                <a:cs typeface="Arial" panose="020B0604020202020204" pitchFamily="34" charset="0"/>
              </a:rPr>
              <a:t>from new power-saving settings and aging electronic devices. These issues are now understood, and performance is recovering after reverting the settings and replacing the aged components</a:t>
            </a:r>
            <a:endParaRPr lang="en-GB"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DFBE9DE1-9DB7-131F-7FCA-5E8830DF6DA3}"/>
              </a:ext>
            </a:extLst>
          </p:cNvPr>
          <p:cNvSpPr txBox="1"/>
          <p:nvPr/>
        </p:nvSpPr>
        <p:spPr>
          <a:xfrm>
            <a:off x="287337" y="3109430"/>
            <a:ext cx="8569326" cy="562975"/>
          </a:xfrm>
          <a:prstGeom prst="rect">
            <a:avLst/>
          </a:prstGeom>
          <a:noFill/>
        </p:spPr>
        <p:txBody>
          <a:bodyPr wrap="square">
            <a:spAutoFit/>
          </a:bodyPr>
          <a:lstStyle/>
          <a:p>
            <a:pPr marL="342900" indent="-342900">
              <a:lnSpc>
                <a:spcPct val="114000"/>
              </a:lnSpc>
              <a:spcBef>
                <a:spcPts val="1200"/>
              </a:spcBef>
              <a:buClr>
                <a:srgbClr val="152F4E"/>
              </a:buClr>
              <a:buFont typeface="Wingdings" panose="05000000000000000000" pitchFamily="2" charset="2"/>
              <a:buChar char="§"/>
            </a:pPr>
            <a:r>
              <a:rPr lang="en-US" dirty="0">
                <a:latin typeface="Arial" panose="020B0604020202020204" pitchFamily="34" charset="0"/>
                <a:cs typeface="Arial" panose="020B0604020202020204" pitchFamily="34" charset="0"/>
              </a:rPr>
              <a:t>A significant portion of periodic RF incidents were identified as </a:t>
            </a:r>
            <a:r>
              <a:rPr lang="en-US" b="1" dirty="0">
                <a:latin typeface="Arial" panose="020B0604020202020204" pitchFamily="34" charset="0"/>
                <a:cs typeface="Arial" panose="020B0604020202020204" pitchFamily="34" charset="0"/>
              </a:rPr>
              <a:t>fake arcs</a:t>
            </a:r>
            <a:r>
              <a:rPr lang="en-US" dirty="0">
                <a:latin typeface="Arial" panose="020B0604020202020204" pitchFamily="34" charset="0"/>
                <a:cs typeface="Arial" panose="020B0604020202020204" pitchFamily="34" charset="0"/>
              </a:rPr>
              <a:t>. The new arc detection system has been tested and </a:t>
            </a:r>
            <a:r>
              <a:rPr lang="en-US" b="1" dirty="0">
                <a:latin typeface="Arial" panose="020B0604020202020204" pitchFamily="34" charset="0"/>
                <a:cs typeface="Arial" panose="020B0604020202020204" pitchFamily="34" charset="0"/>
              </a:rPr>
              <a:t>deemed successful </a:t>
            </a:r>
            <a:r>
              <a:rPr lang="en-US" dirty="0">
                <a:latin typeface="Arial" panose="020B0604020202020204" pitchFamily="34" charset="0"/>
                <a:cs typeface="Arial" panose="020B0604020202020204" pitchFamily="34" charset="0"/>
              </a:rPr>
              <a:t>in filtering these false events</a:t>
            </a:r>
            <a:endParaRPr lang="en-GB"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148B85E1-6148-70AC-85E7-045AEC0443DD}"/>
              </a:ext>
            </a:extLst>
          </p:cNvPr>
          <p:cNvSpPr txBox="1"/>
          <p:nvPr/>
        </p:nvSpPr>
        <p:spPr>
          <a:xfrm>
            <a:off x="287337" y="3741255"/>
            <a:ext cx="8569326" cy="808555"/>
          </a:xfrm>
          <a:prstGeom prst="rect">
            <a:avLst/>
          </a:prstGeom>
          <a:noFill/>
        </p:spPr>
        <p:txBody>
          <a:bodyPr wrap="square">
            <a:spAutoFit/>
          </a:bodyPr>
          <a:lstStyle/>
          <a:p>
            <a:pPr marL="342900" indent="-342900">
              <a:lnSpc>
                <a:spcPct val="114000"/>
              </a:lnSpc>
              <a:spcBef>
                <a:spcPts val="1200"/>
              </a:spcBef>
              <a:buClr>
                <a:srgbClr val="152F4E"/>
              </a:buClr>
              <a:buFont typeface="Wingdings" panose="05000000000000000000" pitchFamily="2" charset="2"/>
              <a:buChar char="§"/>
            </a:pPr>
            <a:r>
              <a:rPr lang="en-US" dirty="0">
                <a:latin typeface="Arial" panose="020B0604020202020204" pitchFamily="34" charset="0"/>
                <a:cs typeface="Arial" panose="020B0604020202020204" pitchFamily="34" charset="0"/>
              </a:rPr>
              <a:t>The </a:t>
            </a:r>
            <a:r>
              <a:rPr lang="en-US" b="1" dirty="0">
                <a:latin typeface="Arial" panose="020B0604020202020204" pitchFamily="34" charset="0"/>
                <a:cs typeface="Arial" panose="020B0604020202020204" pitchFamily="34" charset="0"/>
              </a:rPr>
              <a:t>ALBA II RF upgrade </a:t>
            </a:r>
            <a:r>
              <a:rPr lang="en-US" dirty="0">
                <a:latin typeface="Arial" panose="020B0604020202020204" pitchFamily="34" charset="0"/>
                <a:cs typeface="Arial" panose="020B0604020202020204" pitchFamily="34" charset="0"/>
              </a:rPr>
              <a:t>is </a:t>
            </a:r>
            <a:r>
              <a:rPr lang="en-US" b="1" dirty="0">
                <a:latin typeface="Arial" panose="020B0604020202020204" pitchFamily="34" charset="0"/>
                <a:cs typeface="Arial" panose="020B0604020202020204" pitchFamily="34" charset="0"/>
              </a:rPr>
              <a:t>progressing well </a:t>
            </a:r>
            <a:r>
              <a:rPr lang="en-US" dirty="0">
                <a:latin typeface="Arial" panose="020B0604020202020204" pitchFamily="34" charset="0"/>
                <a:cs typeface="Arial" panose="020B0604020202020204" pitchFamily="34" charset="0"/>
              </a:rPr>
              <a:t>within its expected schedule. Key components are already being manufactured. After summer 2026 we expect to perform the firsts tests of the 3HCs in passive mode. ALBA II operation expected for 2032.</a:t>
            </a:r>
            <a:endParaRPr lang="en-GB"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4A9B486D-8B03-1DF2-0EB8-9B790EE24999}"/>
              </a:ext>
            </a:extLst>
          </p:cNvPr>
          <p:cNvSpPr txBox="1"/>
          <p:nvPr/>
        </p:nvSpPr>
        <p:spPr>
          <a:xfrm>
            <a:off x="287337" y="4631360"/>
            <a:ext cx="8569326" cy="1208023"/>
          </a:xfrm>
          <a:prstGeom prst="rect">
            <a:avLst/>
          </a:prstGeom>
          <a:noFill/>
        </p:spPr>
        <p:txBody>
          <a:bodyPr wrap="square">
            <a:spAutoFit/>
          </a:bodyPr>
          <a:lstStyle/>
          <a:p>
            <a:pPr marL="342900" indent="-342900">
              <a:lnSpc>
                <a:spcPct val="114000"/>
              </a:lnSpc>
              <a:spcBef>
                <a:spcPts val="1200"/>
              </a:spcBef>
              <a:buClr>
                <a:srgbClr val="152F4E"/>
              </a:buClr>
              <a:buFont typeface="Wingdings" panose="05000000000000000000" pitchFamily="2" charset="2"/>
              <a:buChar char="§"/>
            </a:pPr>
            <a:r>
              <a:rPr lang="en-US" dirty="0">
                <a:latin typeface="Arial" panose="020B0604020202020204" pitchFamily="34" charset="0"/>
                <a:cs typeface="Arial" panose="020B0604020202020204" pitchFamily="34" charset="0"/>
              </a:rPr>
              <a:t>TBL compensation and DRFF for PTBL mitigation are being studied. We expect to </a:t>
            </a:r>
            <a:r>
              <a:rPr lang="en-US" b="1" dirty="0">
                <a:latin typeface="Arial" panose="020B0604020202020204" pitchFamily="34" charset="0"/>
                <a:cs typeface="Arial" panose="020B0604020202020204" pitchFamily="34" charset="0"/>
              </a:rPr>
              <a:t>increase</a:t>
            </a:r>
            <a:r>
              <a:rPr lang="en-US" dirty="0">
                <a:latin typeface="Arial" panose="020B0604020202020204" pitchFamily="34" charset="0"/>
                <a:cs typeface="Arial" panose="020B0604020202020204" pitchFamily="34" charset="0"/>
              </a:rPr>
              <a:t> the lengthening </a:t>
            </a:r>
            <a:r>
              <a:rPr lang="en-US" b="1" dirty="0">
                <a:latin typeface="Arial" panose="020B0604020202020204" pitchFamily="34" charset="0"/>
                <a:cs typeface="Arial" panose="020B0604020202020204" pitchFamily="34" charset="0"/>
              </a:rPr>
              <a:t>performance</a:t>
            </a:r>
            <a:r>
              <a:rPr lang="en-US" dirty="0">
                <a:latin typeface="Arial" panose="020B0604020202020204" pitchFamily="34" charset="0"/>
                <a:cs typeface="Arial" panose="020B0604020202020204" pitchFamily="34" charset="0"/>
              </a:rPr>
              <a:t> of the harmonic RF system thanks to them, reaching around </a:t>
            </a:r>
            <a:r>
              <a:rPr lang="en-US" b="1" dirty="0">
                <a:latin typeface="Arial" panose="020B0604020202020204" pitchFamily="34" charset="0"/>
                <a:cs typeface="Arial" panose="020B0604020202020204" pitchFamily="34" charset="0"/>
              </a:rPr>
              <a:t>6.6 - 8.3 h</a:t>
            </a:r>
            <a:r>
              <a:rPr lang="en-US" dirty="0">
                <a:latin typeface="Arial" panose="020B0604020202020204" pitchFamily="34" charset="0"/>
                <a:cs typeface="Arial" panose="020B0604020202020204" pitchFamily="34" charset="0"/>
              </a:rPr>
              <a:t> (vA2L006A) of Touschek lifetime</a:t>
            </a:r>
            <a:endParaRPr lang="en-GB" dirty="0">
              <a:latin typeface="Arial" panose="020B0604020202020204" pitchFamily="34" charset="0"/>
              <a:cs typeface="Arial" panose="020B0604020202020204" pitchFamily="34" charset="0"/>
            </a:endParaRPr>
          </a:p>
          <a:p>
            <a:pPr marL="342900" indent="-342900">
              <a:lnSpc>
                <a:spcPct val="114000"/>
              </a:lnSpc>
              <a:spcBef>
                <a:spcPts val="1200"/>
              </a:spcBef>
              <a:buClr>
                <a:srgbClr val="152F4E"/>
              </a:buClr>
              <a:buFont typeface="Wingdings" panose="05000000000000000000" pitchFamily="2" charset="2"/>
              <a:buChar char="§"/>
            </a:pPr>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2076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P spid="6" grpId="0"/>
      <p:bldP spid="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31266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2E5217F4-1385-E183-E511-5A90A68E3B32}"/>
              </a:ext>
            </a:extLst>
          </p:cNvPr>
          <p:cNvSpPr>
            <a:spLocks noGrp="1"/>
          </p:cNvSpPr>
          <p:nvPr>
            <p:ph type="title"/>
          </p:nvPr>
        </p:nvSpPr>
        <p:spPr>
          <a:xfrm>
            <a:off x="924628" y="3126210"/>
            <a:ext cx="7320143" cy="655216"/>
          </a:xfrm>
        </p:spPr>
        <p:txBody>
          <a:bodyPr/>
          <a:lstStyle/>
          <a:p>
            <a:pPr algn="ctr"/>
            <a:r>
              <a:rPr lang="en-US" sz="2800" b="1" dirty="0">
                <a:latin typeface="+mj-lt"/>
              </a:rPr>
              <a:t>EXTRA SLIDES</a:t>
            </a:r>
            <a:endParaRPr lang="en-US" sz="2400" b="1" dirty="0">
              <a:latin typeface="+mj-lt"/>
            </a:endParaRPr>
          </a:p>
        </p:txBody>
      </p:sp>
    </p:spTree>
    <p:extLst>
      <p:ext uri="{BB962C8B-B14F-4D97-AF65-F5344CB8AC3E}">
        <p14:creationId xmlns:p14="http://schemas.microsoft.com/office/powerpoint/2010/main" val="133796837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2E5217F4-1385-E183-E511-5A90A68E3B32}"/>
              </a:ext>
            </a:extLst>
          </p:cNvPr>
          <p:cNvSpPr>
            <a:spLocks noGrp="1"/>
          </p:cNvSpPr>
          <p:nvPr>
            <p:ph type="title"/>
          </p:nvPr>
        </p:nvSpPr>
        <p:spPr>
          <a:xfrm>
            <a:off x="911928" y="154410"/>
            <a:ext cx="7320143" cy="655216"/>
          </a:xfrm>
        </p:spPr>
        <p:txBody>
          <a:bodyPr/>
          <a:lstStyle/>
          <a:p>
            <a:pPr algn="ctr"/>
            <a:r>
              <a:rPr lang="en-US" sz="2800" b="1" dirty="0">
                <a:latin typeface="+mj-lt"/>
              </a:rPr>
              <a:t>ALBA II – General RF overview</a:t>
            </a:r>
            <a:endParaRPr lang="en-US" sz="2400" b="1" dirty="0">
              <a:latin typeface="+mj-lt"/>
            </a:endParaRPr>
          </a:p>
        </p:txBody>
      </p:sp>
      <p:pic>
        <p:nvPicPr>
          <p:cNvPr id="6" name="Picture 5">
            <a:extLst>
              <a:ext uri="{FF2B5EF4-FFF2-40B4-BE49-F238E27FC236}">
                <a16:creationId xmlns:a16="http://schemas.microsoft.com/office/drawing/2014/main" id="{F93D4064-BDA9-D89E-4556-33F2051D6353}"/>
              </a:ext>
            </a:extLst>
          </p:cNvPr>
          <p:cNvPicPr>
            <a:picLocks noChangeAspect="1"/>
          </p:cNvPicPr>
          <p:nvPr/>
        </p:nvPicPr>
        <p:blipFill>
          <a:blip r:embed="rId2"/>
          <a:srcRect/>
          <a:stretch/>
        </p:blipFill>
        <p:spPr>
          <a:xfrm>
            <a:off x="1009650" y="1193157"/>
            <a:ext cx="6672443" cy="2426342"/>
          </a:xfrm>
          <a:prstGeom prst="rect">
            <a:avLst/>
          </a:prstGeom>
        </p:spPr>
      </p:pic>
      <p:pic>
        <p:nvPicPr>
          <p:cNvPr id="10" name="Picture 9">
            <a:extLst>
              <a:ext uri="{FF2B5EF4-FFF2-40B4-BE49-F238E27FC236}">
                <a16:creationId xmlns:a16="http://schemas.microsoft.com/office/drawing/2014/main" id="{F1C6B38D-322B-1947-FD52-19EEE448041D}"/>
              </a:ext>
            </a:extLst>
          </p:cNvPr>
          <p:cNvPicPr>
            <a:picLocks noChangeAspect="1"/>
          </p:cNvPicPr>
          <p:nvPr/>
        </p:nvPicPr>
        <p:blipFill>
          <a:blip r:embed="rId3"/>
          <a:srcRect/>
          <a:stretch/>
        </p:blipFill>
        <p:spPr>
          <a:xfrm>
            <a:off x="1009650" y="3738641"/>
            <a:ext cx="6672443" cy="2426342"/>
          </a:xfrm>
          <a:prstGeom prst="rect">
            <a:avLst/>
          </a:prstGeom>
        </p:spPr>
      </p:pic>
    </p:spTree>
    <p:extLst>
      <p:ext uri="{BB962C8B-B14F-4D97-AF65-F5344CB8AC3E}">
        <p14:creationId xmlns:p14="http://schemas.microsoft.com/office/powerpoint/2010/main" val="11563289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2E5217F4-1385-E183-E511-5A90A68E3B32}"/>
              </a:ext>
            </a:extLst>
          </p:cNvPr>
          <p:cNvSpPr>
            <a:spLocks noGrp="1"/>
          </p:cNvSpPr>
          <p:nvPr>
            <p:ph type="title"/>
          </p:nvPr>
        </p:nvSpPr>
        <p:spPr>
          <a:xfrm>
            <a:off x="736081" y="154410"/>
            <a:ext cx="7671838" cy="655216"/>
          </a:xfrm>
        </p:spPr>
        <p:txBody>
          <a:bodyPr/>
          <a:lstStyle/>
          <a:p>
            <a:pPr algn="ctr"/>
            <a:r>
              <a:rPr lang="en-US" sz="2800" b="1" dirty="0">
                <a:latin typeface="+mj-lt"/>
              </a:rPr>
              <a:t>INTRODUCTION - ALBA</a:t>
            </a:r>
            <a:endParaRPr lang="en-US" sz="2400" b="1" dirty="0">
              <a:latin typeface="+mj-lt"/>
            </a:endParaRPr>
          </a:p>
        </p:txBody>
      </p:sp>
      <p:pic>
        <p:nvPicPr>
          <p:cNvPr id="7" name="Picture 2" descr="ALBA (sincrotrón) - Wikipedia, la enciclopedia libre">
            <a:extLst>
              <a:ext uri="{FF2B5EF4-FFF2-40B4-BE49-F238E27FC236}">
                <a16:creationId xmlns:a16="http://schemas.microsoft.com/office/drawing/2014/main" id="{4BD30734-C490-DFB7-53FB-BFF34AB9AB0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17588" y="3050582"/>
            <a:ext cx="4009757" cy="300731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8" name="Table 7">
            <a:extLst>
              <a:ext uri="{FF2B5EF4-FFF2-40B4-BE49-F238E27FC236}">
                <a16:creationId xmlns:a16="http://schemas.microsoft.com/office/drawing/2014/main" id="{C3AB54ED-E5F6-548E-895D-5F8DC40E5A0B}"/>
              </a:ext>
            </a:extLst>
          </p:cNvPr>
          <p:cNvGraphicFramePr>
            <a:graphicFrameLocks noGrp="1"/>
          </p:cNvGraphicFramePr>
          <p:nvPr>
            <p:extLst>
              <p:ext uri="{D42A27DB-BD31-4B8C-83A1-F6EECF244321}">
                <p14:modId xmlns:p14="http://schemas.microsoft.com/office/powerpoint/2010/main" val="3221404534"/>
              </p:ext>
            </p:extLst>
          </p:nvPr>
        </p:nvGraphicFramePr>
        <p:xfrm>
          <a:off x="650875" y="3060107"/>
          <a:ext cx="3486150" cy="2103120"/>
        </p:xfrm>
        <a:graphic>
          <a:graphicData uri="http://schemas.openxmlformats.org/drawingml/2006/table">
            <a:tbl>
              <a:tblPr firstRow="1" bandRow="1">
                <a:tableStyleId>{6E25E649-3F16-4E02-A733-19D2CDBF48F0}</a:tableStyleId>
              </a:tblPr>
              <a:tblGrid>
                <a:gridCol w="1895475">
                  <a:extLst>
                    <a:ext uri="{9D8B030D-6E8A-4147-A177-3AD203B41FA5}">
                      <a16:colId xmlns:a16="http://schemas.microsoft.com/office/drawing/2014/main" val="2993526555"/>
                    </a:ext>
                  </a:extLst>
                </a:gridCol>
                <a:gridCol w="796925">
                  <a:extLst>
                    <a:ext uri="{9D8B030D-6E8A-4147-A177-3AD203B41FA5}">
                      <a16:colId xmlns:a16="http://schemas.microsoft.com/office/drawing/2014/main" val="599723286"/>
                    </a:ext>
                  </a:extLst>
                </a:gridCol>
                <a:gridCol w="793750">
                  <a:extLst>
                    <a:ext uri="{9D8B030D-6E8A-4147-A177-3AD203B41FA5}">
                      <a16:colId xmlns:a16="http://schemas.microsoft.com/office/drawing/2014/main" val="1335877417"/>
                    </a:ext>
                  </a:extLst>
                </a:gridCol>
              </a:tblGrid>
              <a:tr h="243686">
                <a:tc>
                  <a:txBody>
                    <a:bodyPr/>
                    <a:lstStyle/>
                    <a:p>
                      <a:r>
                        <a:rPr lang="en-GB" sz="1200" b="0" dirty="0">
                          <a:solidFill>
                            <a:schemeClr val="bg1"/>
                          </a:solidFill>
                          <a:latin typeface="Arial" panose="020B0604020202020204" pitchFamily="34" charset="0"/>
                          <a:cs typeface="Arial" panose="020B0604020202020204" pitchFamily="34" charset="0"/>
                        </a:rPr>
                        <a:t>Parameter</a:t>
                      </a:r>
                    </a:p>
                  </a:txBody>
                  <a:tcPr>
                    <a:solidFill>
                      <a:schemeClr val="accent5">
                        <a:lumMod val="50000"/>
                      </a:schemeClr>
                    </a:solidFill>
                  </a:tcPr>
                </a:tc>
                <a:tc>
                  <a:txBody>
                    <a:bodyPr/>
                    <a:lstStyle/>
                    <a:p>
                      <a:r>
                        <a:rPr lang="en-GB" sz="1200" b="0" dirty="0">
                          <a:solidFill>
                            <a:schemeClr val="bg1"/>
                          </a:solidFill>
                          <a:latin typeface="Arial" panose="020B0604020202020204" pitchFamily="34" charset="0"/>
                          <a:cs typeface="Arial" panose="020B0604020202020204" pitchFamily="34" charset="0"/>
                        </a:rPr>
                        <a:t>Value</a:t>
                      </a:r>
                    </a:p>
                  </a:txBody>
                  <a:tcPr>
                    <a:solidFill>
                      <a:schemeClr val="accent5">
                        <a:lumMod val="50000"/>
                      </a:schemeClr>
                    </a:solidFill>
                  </a:tcPr>
                </a:tc>
                <a:tc>
                  <a:txBody>
                    <a:bodyPr/>
                    <a:lstStyle/>
                    <a:p>
                      <a:r>
                        <a:rPr lang="en-GB" sz="1200" b="0" dirty="0">
                          <a:solidFill>
                            <a:schemeClr val="bg1"/>
                          </a:solidFill>
                          <a:latin typeface="Arial" panose="020B0604020202020204" pitchFamily="34" charset="0"/>
                          <a:cs typeface="Arial" panose="020B0604020202020204" pitchFamily="34" charset="0"/>
                        </a:rPr>
                        <a:t>Unit</a:t>
                      </a:r>
                    </a:p>
                  </a:txBody>
                  <a:tcPr>
                    <a:solidFill>
                      <a:schemeClr val="accent5">
                        <a:lumMod val="50000"/>
                      </a:schemeClr>
                    </a:solidFill>
                  </a:tcPr>
                </a:tc>
                <a:extLst>
                  <a:ext uri="{0D108BD9-81ED-4DB2-BD59-A6C34878D82A}">
                    <a16:rowId xmlns:a16="http://schemas.microsoft.com/office/drawing/2014/main" val="2584548037"/>
                  </a:ext>
                </a:extLst>
              </a:tr>
              <a:tr h="243686">
                <a:tc>
                  <a:txBody>
                    <a:bodyPr/>
                    <a:lstStyle/>
                    <a:p>
                      <a:r>
                        <a:rPr lang="en-GB" sz="1200" dirty="0">
                          <a:solidFill>
                            <a:schemeClr val="tx1"/>
                          </a:solidFill>
                          <a:latin typeface="Arial" panose="020B0604020202020204" pitchFamily="34" charset="0"/>
                          <a:cs typeface="Arial" panose="020B0604020202020204" pitchFamily="34" charset="0"/>
                        </a:rPr>
                        <a:t>Energy</a:t>
                      </a:r>
                    </a:p>
                  </a:txBody>
                  <a:tcPr/>
                </a:tc>
                <a:tc>
                  <a:txBody>
                    <a:bodyPr/>
                    <a:lstStyle/>
                    <a:p>
                      <a:r>
                        <a:rPr lang="en-GB" sz="1200" dirty="0">
                          <a:solidFill>
                            <a:schemeClr val="tx1"/>
                          </a:solidFill>
                          <a:latin typeface="Arial" panose="020B0604020202020204" pitchFamily="34" charset="0"/>
                          <a:cs typeface="Arial" panose="020B0604020202020204" pitchFamily="34" charset="0"/>
                        </a:rPr>
                        <a:t>3.0</a:t>
                      </a:r>
                    </a:p>
                  </a:txBody>
                  <a:tcPr/>
                </a:tc>
                <a:tc>
                  <a:txBody>
                    <a:bodyPr/>
                    <a:lstStyle/>
                    <a:p>
                      <a:r>
                        <a:rPr lang="en-GB" sz="1200" dirty="0">
                          <a:solidFill>
                            <a:schemeClr val="tx1"/>
                          </a:solidFill>
                          <a:latin typeface="Arial" panose="020B0604020202020204" pitchFamily="34" charset="0"/>
                          <a:cs typeface="Arial" panose="020B0604020202020204" pitchFamily="34" charset="0"/>
                        </a:rPr>
                        <a:t>GeV</a:t>
                      </a:r>
                    </a:p>
                  </a:txBody>
                  <a:tcPr/>
                </a:tc>
                <a:extLst>
                  <a:ext uri="{0D108BD9-81ED-4DB2-BD59-A6C34878D82A}">
                    <a16:rowId xmlns:a16="http://schemas.microsoft.com/office/drawing/2014/main" val="1962727738"/>
                  </a:ext>
                </a:extLst>
              </a:tr>
              <a:tr h="243686">
                <a:tc>
                  <a:txBody>
                    <a:bodyPr/>
                    <a:lstStyle/>
                    <a:p>
                      <a:r>
                        <a:rPr lang="en-GB" sz="1200" dirty="0">
                          <a:solidFill>
                            <a:schemeClr val="tx1"/>
                          </a:solidFill>
                          <a:latin typeface="Arial" panose="020B0604020202020204" pitchFamily="34" charset="0"/>
                          <a:cs typeface="Arial" panose="020B0604020202020204" pitchFamily="34" charset="0"/>
                        </a:rPr>
                        <a:t>Beam current</a:t>
                      </a:r>
                    </a:p>
                  </a:txBody>
                  <a:tcPr/>
                </a:tc>
                <a:tc>
                  <a:txBody>
                    <a:bodyPr/>
                    <a:lstStyle/>
                    <a:p>
                      <a:r>
                        <a:rPr lang="en-GB" sz="1200" dirty="0">
                          <a:solidFill>
                            <a:schemeClr val="tx1"/>
                          </a:solidFill>
                          <a:latin typeface="Arial" panose="020B0604020202020204" pitchFamily="34" charset="0"/>
                          <a:cs typeface="Arial" panose="020B0604020202020204" pitchFamily="34" charset="0"/>
                        </a:rPr>
                        <a:t>250</a:t>
                      </a:r>
                    </a:p>
                  </a:txBody>
                  <a:tcPr/>
                </a:tc>
                <a:tc>
                  <a:txBody>
                    <a:bodyPr/>
                    <a:lstStyle/>
                    <a:p>
                      <a:r>
                        <a:rPr lang="en-GB" sz="1200" dirty="0">
                          <a:solidFill>
                            <a:schemeClr val="tx1"/>
                          </a:solidFill>
                          <a:latin typeface="Arial" panose="020B0604020202020204" pitchFamily="34" charset="0"/>
                          <a:cs typeface="Arial" panose="020B0604020202020204" pitchFamily="34" charset="0"/>
                        </a:rPr>
                        <a:t>mA</a:t>
                      </a:r>
                    </a:p>
                  </a:txBody>
                  <a:tcPr/>
                </a:tc>
                <a:extLst>
                  <a:ext uri="{0D108BD9-81ED-4DB2-BD59-A6C34878D82A}">
                    <a16:rowId xmlns:a16="http://schemas.microsoft.com/office/drawing/2014/main" val="2813216721"/>
                  </a:ext>
                </a:extLst>
              </a:tr>
              <a:tr h="243686">
                <a:tc>
                  <a:txBody>
                    <a:bodyPr/>
                    <a:lstStyle/>
                    <a:p>
                      <a:r>
                        <a:rPr lang="en-GB" sz="1200" dirty="0">
                          <a:solidFill>
                            <a:schemeClr val="tx1"/>
                          </a:solidFill>
                          <a:latin typeface="Arial" panose="020B0604020202020204" pitchFamily="34" charset="0"/>
                          <a:cs typeface="Arial" panose="020B0604020202020204" pitchFamily="34" charset="0"/>
                        </a:rPr>
                        <a:t>Circumference</a:t>
                      </a:r>
                    </a:p>
                  </a:txBody>
                  <a:tcPr/>
                </a:tc>
                <a:tc>
                  <a:txBody>
                    <a:bodyPr/>
                    <a:lstStyle/>
                    <a:p>
                      <a:r>
                        <a:rPr lang="en-GB" sz="1200" dirty="0">
                          <a:solidFill>
                            <a:schemeClr val="tx1"/>
                          </a:solidFill>
                          <a:latin typeface="Arial" panose="020B0604020202020204" pitchFamily="34" charset="0"/>
                          <a:cs typeface="Arial" panose="020B0604020202020204" pitchFamily="34" charset="0"/>
                        </a:rPr>
                        <a:t>268.8</a:t>
                      </a:r>
                    </a:p>
                  </a:txBody>
                  <a:tcPr/>
                </a:tc>
                <a:tc>
                  <a:txBody>
                    <a:bodyPr/>
                    <a:lstStyle/>
                    <a:p>
                      <a:r>
                        <a:rPr lang="en-GB" sz="1200" dirty="0">
                          <a:solidFill>
                            <a:schemeClr val="tx1"/>
                          </a:solidFill>
                          <a:latin typeface="Arial" panose="020B0604020202020204" pitchFamily="34" charset="0"/>
                          <a:cs typeface="Arial" panose="020B0604020202020204" pitchFamily="34" charset="0"/>
                        </a:rPr>
                        <a:t>m</a:t>
                      </a:r>
                    </a:p>
                  </a:txBody>
                  <a:tcPr/>
                </a:tc>
                <a:extLst>
                  <a:ext uri="{0D108BD9-81ED-4DB2-BD59-A6C34878D82A}">
                    <a16:rowId xmlns:a16="http://schemas.microsoft.com/office/drawing/2014/main" val="1208025716"/>
                  </a:ext>
                </a:extLst>
              </a:tr>
              <a:tr h="243686">
                <a:tc>
                  <a:txBody>
                    <a:bodyPr/>
                    <a:lstStyle/>
                    <a:p>
                      <a:r>
                        <a:rPr lang="en-GB" sz="1200" dirty="0">
                          <a:solidFill>
                            <a:schemeClr val="tx1"/>
                          </a:solidFill>
                          <a:latin typeface="Arial" panose="020B0604020202020204" pitchFamily="34" charset="0"/>
                          <a:cs typeface="Arial" panose="020B0604020202020204" pitchFamily="34" charset="0"/>
                        </a:rPr>
                        <a:t>Emittance</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200" dirty="0">
                          <a:solidFill>
                            <a:schemeClr val="tx1"/>
                          </a:solidFill>
                          <a:latin typeface="Arial" panose="020B0604020202020204" pitchFamily="34" charset="0"/>
                          <a:cs typeface="Arial" panose="020B0604020202020204" pitchFamily="34" charset="0"/>
                        </a:rPr>
                        <a:t>4.5</a:t>
                      </a:r>
                    </a:p>
                  </a:txBody>
                  <a:tcPr/>
                </a:tc>
                <a:tc>
                  <a:txBody>
                    <a:bodyPr/>
                    <a:lstStyle/>
                    <a:p>
                      <a:r>
                        <a:rPr lang="en-GB" sz="1200" dirty="0">
                          <a:solidFill>
                            <a:schemeClr val="tx1"/>
                          </a:solidFill>
                          <a:latin typeface="Arial" panose="020B0604020202020204" pitchFamily="34" charset="0"/>
                          <a:cs typeface="Arial" panose="020B0604020202020204" pitchFamily="34" charset="0"/>
                        </a:rPr>
                        <a:t>nm·rad</a:t>
                      </a:r>
                    </a:p>
                  </a:txBody>
                  <a:tcPr/>
                </a:tc>
                <a:extLst>
                  <a:ext uri="{0D108BD9-81ED-4DB2-BD59-A6C34878D82A}">
                    <a16:rowId xmlns:a16="http://schemas.microsoft.com/office/drawing/2014/main" val="3990229299"/>
                  </a:ext>
                </a:extLst>
              </a:tr>
              <a:tr h="243686">
                <a:tc>
                  <a:txBody>
                    <a:bodyPr/>
                    <a:lstStyle/>
                    <a:p>
                      <a:r>
                        <a:rPr lang="en-GB" sz="1200" dirty="0">
                          <a:solidFill>
                            <a:schemeClr val="tx1"/>
                          </a:solidFill>
                          <a:latin typeface="Arial" panose="020B0604020202020204" pitchFamily="34" charset="0"/>
                          <a:cs typeface="Arial" panose="020B0604020202020204" pitchFamily="34" charset="0"/>
                        </a:rPr>
                        <a:t>Loses per turn</a:t>
                      </a:r>
                    </a:p>
                  </a:txBody>
                  <a:tcPr/>
                </a:tc>
                <a:tc>
                  <a:txBody>
                    <a:bodyPr/>
                    <a:lstStyle/>
                    <a:p>
                      <a:r>
                        <a:rPr lang="en-GB" sz="1200" dirty="0">
                          <a:solidFill>
                            <a:schemeClr val="tx1"/>
                          </a:solidFill>
                          <a:latin typeface="Arial" panose="020B0604020202020204" pitchFamily="34" charset="0"/>
                          <a:cs typeface="Arial" panose="020B0604020202020204" pitchFamily="34" charset="0"/>
                        </a:rPr>
                        <a:t>1.1</a:t>
                      </a:r>
                    </a:p>
                  </a:txBody>
                  <a:tcPr/>
                </a:tc>
                <a:tc>
                  <a:txBody>
                    <a:bodyPr/>
                    <a:lstStyle/>
                    <a:p>
                      <a:r>
                        <a:rPr lang="en-GB" sz="1200" dirty="0">
                          <a:solidFill>
                            <a:schemeClr val="tx1"/>
                          </a:solidFill>
                          <a:latin typeface="Arial" panose="020B0604020202020204" pitchFamily="34" charset="0"/>
                          <a:cs typeface="Arial" panose="020B0604020202020204" pitchFamily="34" charset="0"/>
                        </a:rPr>
                        <a:t>MeV</a:t>
                      </a:r>
                    </a:p>
                  </a:txBody>
                  <a:tcPr/>
                </a:tc>
                <a:extLst>
                  <a:ext uri="{0D108BD9-81ED-4DB2-BD59-A6C34878D82A}">
                    <a16:rowId xmlns:a16="http://schemas.microsoft.com/office/drawing/2014/main" val="3281235669"/>
                  </a:ext>
                </a:extLst>
              </a:tr>
              <a:tr h="243686">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200" dirty="0">
                          <a:solidFill>
                            <a:schemeClr val="tx1"/>
                          </a:solidFill>
                          <a:latin typeface="Arial" panose="020B0604020202020204" pitchFamily="34" charset="0"/>
                          <a:cs typeface="Arial" panose="020B0604020202020204" pitchFamily="34" charset="0"/>
                        </a:rPr>
                        <a:t>Momentum compaction factor</a:t>
                      </a:r>
                    </a:p>
                  </a:txBody>
                  <a:tcPr/>
                </a:tc>
                <a:tc>
                  <a:txBody>
                    <a:bodyPr/>
                    <a:lstStyle/>
                    <a:p>
                      <a:r>
                        <a:rPr lang="en-GB" sz="1200" dirty="0">
                          <a:solidFill>
                            <a:schemeClr val="tx1"/>
                          </a:solidFill>
                          <a:latin typeface="Arial" panose="020B0604020202020204" pitchFamily="34" charset="0"/>
                          <a:cs typeface="Arial" panose="020B0604020202020204" pitchFamily="34" charset="0"/>
                        </a:rPr>
                        <a:t>8.9·10</a:t>
                      </a:r>
                      <a:r>
                        <a:rPr lang="en-GB" sz="1200" baseline="30000" dirty="0">
                          <a:solidFill>
                            <a:schemeClr val="tx1"/>
                          </a:solidFill>
                          <a:latin typeface="Arial" panose="020B0604020202020204" pitchFamily="34" charset="0"/>
                          <a:cs typeface="Arial" panose="020B0604020202020204" pitchFamily="34" charset="0"/>
                        </a:rPr>
                        <a:t>-4</a:t>
                      </a:r>
                    </a:p>
                  </a:txBody>
                  <a:tcPr/>
                </a:tc>
                <a:tc>
                  <a:txBody>
                    <a:bodyPr/>
                    <a:lstStyle/>
                    <a:p>
                      <a:endParaRPr lang="en-GB" sz="1200" dirty="0">
                        <a:solidFill>
                          <a:schemeClr val="tx1"/>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835253135"/>
                  </a:ext>
                </a:extLst>
              </a:tr>
            </a:tbl>
          </a:graphicData>
        </a:graphic>
      </p:graphicFrame>
      <p:sp>
        <p:nvSpPr>
          <p:cNvPr id="5" name="Content Placeholder 2">
            <a:extLst>
              <a:ext uri="{FF2B5EF4-FFF2-40B4-BE49-F238E27FC236}">
                <a16:creationId xmlns:a16="http://schemas.microsoft.com/office/drawing/2014/main" id="{0F0A19F1-FD96-217E-D6B5-F0641D8C824C}"/>
              </a:ext>
            </a:extLst>
          </p:cNvPr>
          <p:cNvSpPr txBox="1">
            <a:spLocks/>
          </p:cNvSpPr>
          <p:nvPr/>
        </p:nvSpPr>
        <p:spPr>
          <a:xfrm>
            <a:off x="287339" y="1098480"/>
            <a:ext cx="8569324" cy="168275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pPr marL="266700" indent="-266700">
              <a:lnSpc>
                <a:spcPct val="114000"/>
              </a:lnSpc>
              <a:spcBef>
                <a:spcPts val="1200"/>
              </a:spcBef>
              <a:buClr>
                <a:srgbClr val="152F4E"/>
              </a:buClr>
              <a:buFont typeface="Wingdings" panose="05000000000000000000" pitchFamily="2" charset="2"/>
              <a:buChar char="§"/>
            </a:pPr>
            <a:r>
              <a:rPr lang="en-GB" sz="1400" b="1" dirty="0">
                <a:solidFill>
                  <a:schemeClr val="tx1"/>
                </a:solidFill>
              </a:rPr>
              <a:t>ALBA</a:t>
            </a:r>
            <a:r>
              <a:rPr lang="en-GB" sz="1400" dirty="0">
                <a:solidFill>
                  <a:schemeClr val="tx1"/>
                </a:solidFill>
              </a:rPr>
              <a:t> is a </a:t>
            </a:r>
            <a:r>
              <a:rPr lang="en-GB" sz="1400" b="1" dirty="0">
                <a:solidFill>
                  <a:schemeClr val="tx1"/>
                </a:solidFill>
              </a:rPr>
              <a:t>3 GeV</a:t>
            </a:r>
            <a:r>
              <a:rPr lang="en-GB" sz="1400" dirty="0">
                <a:solidFill>
                  <a:schemeClr val="tx1"/>
                </a:solidFill>
              </a:rPr>
              <a:t>, 3</a:t>
            </a:r>
            <a:r>
              <a:rPr lang="en-GB" sz="1400" baseline="30000" dirty="0">
                <a:solidFill>
                  <a:schemeClr val="tx1"/>
                </a:solidFill>
              </a:rPr>
              <a:t>rd</a:t>
            </a:r>
            <a:r>
              <a:rPr lang="en-GB" sz="1400" dirty="0">
                <a:solidFill>
                  <a:schemeClr val="tx1"/>
                </a:solidFill>
              </a:rPr>
              <a:t> generation synchrotron light source located in Barcelona, Spain</a:t>
            </a:r>
          </a:p>
          <a:p>
            <a:pPr marL="266700" indent="-266700">
              <a:lnSpc>
                <a:spcPct val="114000"/>
              </a:lnSpc>
              <a:spcBef>
                <a:spcPts val="1200"/>
              </a:spcBef>
              <a:buClr>
                <a:srgbClr val="152F4E"/>
              </a:buClr>
              <a:buFont typeface="Wingdings" panose="05000000000000000000" pitchFamily="2" charset="2"/>
              <a:buChar char="§"/>
            </a:pPr>
            <a:r>
              <a:rPr lang="en-GB" sz="1400" dirty="0">
                <a:solidFill>
                  <a:schemeClr val="tx1"/>
                </a:solidFill>
              </a:rPr>
              <a:t>User operation since 2012</a:t>
            </a:r>
          </a:p>
          <a:p>
            <a:pPr marL="266700" indent="-266700">
              <a:lnSpc>
                <a:spcPct val="114000"/>
              </a:lnSpc>
              <a:spcBef>
                <a:spcPts val="1200"/>
              </a:spcBef>
              <a:buClr>
                <a:srgbClr val="152F4E"/>
              </a:buClr>
              <a:buFont typeface="Wingdings" panose="05000000000000000000" pitchFamily="2" charset="2"/>
              <a:buChar char="§"/>
            </a:pPr>
            <a:r>
              <a:rPr lang="en-GB" sz="1400" b="1" dirty="0">
                <a:solidFill>
                  <a:schemeClr val="tx1"/>
                </a:solidFill>
              </a:rPr>
              <a:t>13</a:t>
            </a:r>
            <a:r>
              <a:rPr lang="en-GB" sz="1400" dirty="0">
                <a:solidFill>
                  <a:schemeClr val="tx1"/>
                </a:solidFill>
              </a:rPr>
              <a:t> </a:t>
            </a:r>
            <a:r>
              <a:rPr lang="en-GB" sz="1400" b="1" dirty="0">
                <a:solidFill>
                  <a:schemeClr val="tx1"/>
                </a:solidFill>
              </a:rPr>
              <a:t>beamlines</a:t>
            </a:r>
            <a:r>
              <a:rPr lang="en-GB" sz="1400" dirty="0">
                <a:solidFill>
                  <a:schemeClr val="tx1"/>
                </a:solidFill>
              </a:rPr>
              <a:t> </a:t>
            </a:r>
            <a:r>
              <a:rPr lang="en-US" sz="1400" dirty="0">
                <a:solidFill>
                  <a:schemeClr val="tx1"/>
                </a:solidFill>
              </a:rPr>
              <a:t>currently in operation, dedicated to life and material science, solid-state physics. 2 more under construction</a:t>
            </a:r>
          </a:p>
          <a:p>
            <a:pPr marL="266700" indent="-266700">
              <a:lnSpc>
                <a:spcPct val="114000"/>
              </a:lnSpc>
              <a:spcBef>
                <a:spcPts val="1200"/>
              </a:spcBef>
              <a:buClr>
                <a:srgbClr val="152F4E"/>
              </a:buClr>
              <a:buFont typeface="Wingdings" panose="05000000000000000000" pitchFamily="2" charset="2"/>
              <a:buChar char="§"/>
            </a:pPr>
            <a:r>
              <a:rPr lang="en-GB" sz="1400" dirty="0">
                <a:solidFill>
                  <a:schemeClr val="tx1"/>
                </a:solidFill>
              </a:rPr>
              <a:t>Upgrade towards </a:t>
            </a:r>
            <a:r>
              <a:rPr lang="en-GB" sz="1400" b="1" dirty="0">
                <a:solidFill>
                  <a:schemeClr val="tx1"/>
                </a:solidFill>
              </a:rPr>
              <a:t>4</a:t>
            </a:r>
            <a:r>
              <a:rPr lang="en-GB" sz="1400" b="1" baseline="30000" dirty="0">
                <a:solidFill>
                  <a:schemeClr val="tx1"/>
                </a:solidFill>
              </a:rPr>
              <a:t>th</a:t>
            </a:r>
            <a:r>
              <a:rPr lang="en-GB" sz="1400" b="1" dirty="0">
                <a:solidFill>
                  <a:schemeClr val="tx1"/>
                </a:solidFill>
              </a:rPr>
              <a:t> generation </a:t>
            </a:r>
            <a:r>
              <a:rPr lang="en-GB" sz="1400" dirty="0">
                <a:solidFill>
                  <a:schemeClr val="tx1"/>
                </a:solidFill>
              </a:rPr>
              <a:t>planned for 2030, ALBA II</a:t>
            </a:r>
          </a:p>
          <a:p>
            <a:pPr>
              <a:lnSpc>
                <a:spcPct val="114000"/>
              </a:lnSpc>
              <a:spcBef>
                <a:spcPts val="1200"/>
              </a:spcBef>
              <a:buClr>
                <a:srgbClr val="152F4E"/>
              </a:buClr>
            </a:pPr>
            <a:endParaRPr lang="en-GB" sz="1000" dirty="0">
              <a:solidFill>
                <a:schemeClr val="tx1"/>
              </a:solidFill>
            </a:endParaRPr>
          </a:p>
        </p:txBody>
      </p:sp>
    </p:spTree>
    <p:extLst>
      <p:ext uri="{BB962C8B-B14F-4D97-AF65-F5344CB8AC3E}">
        <p14:creationId xmlns:p14="http://schemas.microsoft.com/office/powerpoint/2010/main" val="21054219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2E5217F4-1385-E183-E511-5A90A68E3B32}"/>
              </a:ext>
            </a:extLst>
          </p:cNvPr>
          <p:cNvSpPr>
            <a:spLocks noGrp="1"/>
          </p:cNvSpPr>
          <p:nvPr>
            <p:ph type="title"/>
          </p:nvPr>
        </p:nvSpPr>
        <p:spPr>
          <a:xfrm>
            <a:off x="736081" y="154410"/>
            <a:ext cx="7671838" cy="655216"/>
          </a:xfrm>
        </p:spPr>
        <p:txBody>
          <a:bodyPr/>
          <a:lstStyle/>
          <a:p>
            <a:pPr algn="ctr"/>
            <a:r>
              <a:rPr lang="en-US" sz="2800" b="1" dirty="0">
                <a:latin typeface="+mj-lt"/>
              </a:rPr>
              <a:t>INTRODUCTION - ALBA</a:t>
            </a:r>
            <a:endParaRPr lang="en-US" sz="2400" b="1" dirty="0">
              <a:latin typeface="+mj-lt"/>
            </a:endParaRPr>
          </a:p>
        </p:txBody>
      </p:sp>
      <p:sp>
        <p:nvSpPr>
          <p:cNvPr id="2" name="Content Placeholder 2">
            <a:extLst>
              <a:ext uri="{FF2B5EF4-FFF2-40B4-BE49-F238E27FC236}">
                <a16:creationId xmlns:a16="http://schemas.microsoft.com/office/drawing/2014/main" id="{52E0CC90-E48C-14D6-FFBE-B20CACC225DE}"/>
              </a:ext>
            </a:extLst>
          </p:cNvPr>
          <p:cNvSpPr>
            <a:spLocks noGrp="1"/>
          </p:cNvSpPr>
          <p:nvPr>
            <p:ph idx="1"/>
          </p:nvPr>
        </p:nvSpPr>
        <p:spPr>
          <a:xfrm>
            <a:off x="287337" y="1639885"/>
            <a:ext cx="8570051" cy="1725929"/>
          </a:xfrm>
        </p:spPr>
        <p:txBody>
          <a:bodyPr/>
          <a:lstStyle/>
          <a:p>
            <a:pPr marL="266700" indent="-266700">
              <a:lnSpc>
                <a:spcPct val="114000"/>
              </a:lnSpc>
              <a:spcBef>
                <a:spcPts val="1200"/>
              </a:spcBef>
              <a:buClr>
                <a:srgbClr val="152F4E"/>
              </a:buClr>
              <a:buFont typeface="Wingdings" panose="05000000000000000000" pitchFamily="2" charset="2"/>
              <a:buChar char="§"/>
            </a:pPr>
            <a:r>
              <a:rPr lang="en-GB" sz="1400" b="1" dirty="0">
                <a:solidFill>
                  <a:schemeClr val="tx1"/>
                </a:solidFill>
                <a:latin typeface="Arial"/>
              </a:rPr>
              <a:t>Booster: </a:t>
            </a:r>
            <a:r>
              <a:rPr lang="en-GB" sz="1400" dirty="0">
                <a:solidFill>
                  <a:schemeClr val="tx1"/>
                </a:solidFill>
                <a:latin typeface="Arial"/>
              </a:rPr>
              <a:t>1 x</a:t>
            </a:r>
            <a:r>
              <a:rPr lang="en-GB" sz="1400" b="1" dirty="0">
                <a:solidFill>
                  <a:schemeClr val="tx1"/>
                </a:solidFill>
                <a:latin typeface="Arial"/>
              </a:rPr>
              <a:t> </a:t>
            </a:r>
            <a:r>
              <a:rPr lang="en-US" sz="1400" dirty="0">
                <a:solidFill>
                  <a:schemeClr val="tx1"/>
                </a:solidFill>
                <a:latin typeface="Arial"/>
              </a:rPr>
              <a:t>5-cell PETRA type cavity, </a:t>
            </a:r>
            <a:r>
              <a:rPr lang="en-GB" sz="1400" dirty="0">
                <a:solidFill>
                  <a:schemeClr val="tx1"/>
                </a:solidFill>
                <a:latin typeface="Arial"/>
              </a:rPr>
              <a:t>V</a:t>
            </a:r>
            <a:r>
              <a:rPr lang="en-GB" sz="1400" baseline="-25000" dirty="0">
                <a:solidFill>
                  <a:schemeClr val="tx1"/>
                </a:solidFill>
                <a:latin typeface="Arial"/>
              </a:rPr>
              <a:t>max </a:t>
            </a:r>
            <a:r>
              <a:rPr lang="en-US" sz="1400" dirty="0">
                <a:solidFill>
                  <a:schemeClr val="tx1"/>
                </a:solidFill>
                <a:latin typeface="Arial"/>
              </a:rPr>
              <a:t>1.1 MV, fed with a 50 kW BTESA SSPA</a:t>
            </a:r>
          </a:p>
          <a:p>
            <a:pPr marL="266700" indent="-266700">
              <a:lnSpc>
                <a:spcPct val="114000"/>
              </a:lnSpc>
              <a:spcBef>
                <a:spcPts val="1200"/>
              </a:spcBef>
              <a:buClr>
                <a:srgbClr val="152F4E"/>
              </a:buClr>
              <a:buFont typeface="Wingdings" panose="05000000000000000000" pitchFamily="2" charset="2"/>
              <a:buChar char="§"/>
            </a:pPr>
            <a:r>
              <a:rPr lang="en-GB" sz="1400" b="1" dirty="0">
                <a:solidFill>
                  <a:schemeClr val="tx1"/>
                </a:solidFill>
                <a:latin typeface="Arial"/>
              </a:rPr>
              <a:t>Storage Ring: </a:t>
            </a:r>
            <a:r>
              <a:rPr lang="en-GB" sz="1400" dirty="0">
                <a:solidFill>
                  <a:schemeClr val="tx1"/>
                </a:solidFill>
                <a:latin typeface="Arial"/>
              </a:rPr>
              <a:t>6 x EU HOM damped NC cavity, V</a:t>
            </a:r>
            <a:r>
              <a:rPr lang="en-GB" sz="1400" baseline="-25000" dirty="0">
                <a:solidFill>
                  <a:schemeClr val="tx1"/>
                </a:solidFill>
                <a:latin typeface="Arial"/>
              </a:rPr>
              <a:t>max </a:t>
            </a:r>
            <a:r>
              <a:rPr lang="en-GB" sz="1400" dirty="0">
                <a:solidFill>
                  <a:schemeClr val="tx1"/>
                </a:solidFill>
                <a:latin typeface="Arial"/>
              </a:rPr>
              <a:t>600 kV, fed with 2 x 80 kW L3 IOT amplifiers</a:t>
            </a:r>
          </a:p>
          <a:p>
            <a:pPr marL="266700" indent="-266700">
              <a:spcBef>
                <a:spcPts val="600"/>
              </a:spcBef>
              <a:buClr>
                <a:srgbClr val="152F4E"/>
              </a:buClr>
              <a:buFont typeface="Wingdings" panose="05000000000000000000" pitchFamily="2" charset="2"/>
              <a:buChar char="§"/>
            </a:pPr>
            <a:endParaRPr lang="en-GB" sz="1400" b="1" dirty="0">
              <a:solidFill>
                <a:schemeClr val="tx1"/>
              </a:solidFill>
              <a:latin typeface="Arial"/>
            </a:endParaRPr>
          </a:p>
        </p:txBody>
      </p:sp>
      <p:pic>
        <p:nvPicPr>
          <p:cNvPr id="4" name="Picture 3">
            <a:extLst>
              <a:ext uri="{FF2B5EF4-FFF2-40B4-BE49-F238E27FC236}">
                <a16:creationId xmlns:a16="http://schemas.microsoft.com/office/drawing/2014/main" id="{DA293338-EBD6-4B98-56E2-F65B63BFEDF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4250523" y="2784918"/>
            <a:ext cx="1578355" cy="2377100"/>
          </a:xfrm>
          <a:prstGeom prst="rect">
            <a:avLst/>
          </a:prstGeom>
        </p:spPr>
      </p:pic>
      <p:pic>
        <p:nvPicPr>
          <p:cNvPr id="6" name="Picture 5">
            <a:extLst>
              <a:ext uri="{FF2B5EF4-FFF2-40B4-BE49-F238E27FC236}">
                <a16:creationId xmlns:a16="http://schemas.microsoft.com/office/drawing/2014/main" id="{7E9B9CC1-8A81-DC17-58B1-4CA1A0111D3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5923055" y="2784918"/>
            <a:ext cx="1578354" cy="2377100"/>
          </a:xfrm>
          <a:prstGeom prst="rect">
            <a:avLst/>
          </a:prstGeom>
        </p:spPr>
      </p:pic>
      <p:sp>
        <p:nvSpPr>
          <p:cNvPr id="9" name="TextBox 8">
            <a:extLst>
              <a:ext uri="{FF2B5EF4-FFF2-40B4-BE49-F238E27FC236}">
                <a16:creationId xmlns:a16="http://schemas.microsoft.com/office/drawing/2014/main" id="{9A99D0C7-A638-2F40-5E4D-751E0FECA9E4}"/>
              </a:ext>
            </a:extLst>
          </p:cNvPr>
          <p:cNvSpPr txBox="1"/>
          <p:nvPr/>
        </p:nvSpPr>
        <p:spPr>
          <a:xfrm>
            <a:off x="4172528" y="5198532"/>
            <a:ext cx="1734343" cy="246221"/>
          </a:xfrm>
          <a:prstGeom prst="rect">
            <a:avLst/>
          </a:prstGeom>
        </p:spPr>
        <p:txBody>
          <a:bodyPr vert="horz" wrap="square" lIns="91440" tIns="45720" rIns="91440" bIns="45720" rtlCol="0" anchor="t">
            <a:spAutoFit/>
          </a:bodyPr>
          <a:lstStyle/>
          <a:p>
            <a:pPr algn="ctr"/>
            <a:r>
              <a:rPr lang="en-GB" sz="1000" b="1" dirty="0">
                <a:latin typeface="Arial" panose="020B0604020202020204" pitchFamily="34" charset="0"/>
                <a:cs typeface="Arial" panose="020B0604020202020204" pitchFamily="34" charset="0"/>
              </a:rPr>
              <a:t>EU HOM damped cavity</a:t>
            </a:r>
          </a:p>
        </p:txBody>
      </p:sp>
      <p:sp>
        <p:nvSpPr>
          <p:cNvPr id="10" name="TextBox 9">
            <a:extLst>
              <a:ext uri="{FF2B5EF4-FFF2-40B4-BE49-F238E27FC236}">
                <a16:creationId xmlns:a16="http://schemas.microsoft.com/office/drawing/2014/main" id="{49E90B8F-DBC5-AD71-69F7-2F309D4107AE}"/>
              </a:ext>
            </a:extLst>
          </p:cNvPr>
          <p:cNvSpPr txBox="1"/>
          <p:nvPr/>
        </p:nvSpPr>
        <p:spPr>
          <a:xfrm>
            <a:off x="5929707" y="5198533"/>
            <a:ext cx="1394961" cy="246221"/>
          </a:xfrm>
          <a:prstGeom prst="rect">
            <a:avLst/>
          </a:prstGeom>
        </p:spPr>
        <p:txBody>
          <a:bodyPr vert="horz" wrap="square" lIns="91440" tIns="45720" rIns="91440" bIns="45720" rtlCol="0" anchor="t">
            <a:spAutoFit/>
          </a:bodyPr>
          <a:lstStyle/>
          <a:p>
            <a:pPr algn="ctr"/>
            <a:r>
              <a:rPr lang="en-GB" sz="1000" b="1" dirty="0">
                <a:latin typeface="Arial" panose="020B0604020202020204" pitchFamily="34" charset="0"/>
                <a:cs typeface="Arial" panose="020B0604020202020204" pitchFamily="34" charset="0"/>
              </a:rPr>
              <a:t>IOT transmitter</a:t>
            </a:r>
          </a:p>
        </p:txBody>
      </p:sp>
      <p:pic>
        <p:nvPicPr>
          <p:cNvPr id="12" name="Picture 11">
            <a:extLst>
              <a:ext uri="{FF2B5EF4-FFF2-40B4-BE49-F238E27FC236}">
                <a16:creationId xmlns:a16="http://schemas.microsoft.com/office/drawing/2014/main" id="{45DACF32-041C-4BAF-D2C7-5DB3CAC423C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7605111" y="2784918"/>
            <a:ext cx="1252278" cy="2377100"/>
          </a:xfrm>
          <a:prstGeom prst="rect">
            <a:avLst/>
          </a:prstGeom>
        </p:spPr>
      </p:pic>
      <p:sp>
        <p:nvSpPr>
          <p:cNvPr id="13" name="TextBox 12">
            <a:extLst>
              <a:ext uri="{FF2B5EF4-FFF2-40B4-BE49-F238E27FC236}">
                <a16:creationId xmlns:a16="http://schemas.microsoft.com/office/drawing/2014/main" id="{2615944B-69DB-BC3F-69EC-7CE06CA546B6}"/>
              </a:ext>
            </a:extLst>
          </p:cNvPr>
          <p:cNvSpPr txBox="1"/>
          <p:nvPr/>
        </p:nvSpPr>
        <p:spPr>
          <a:xfrm>
            <a:off x="7524245" y="5198533"/>
            <a:ext cx="1394961" cy="246221"/>
          </a:xfrm>
          <a:prstGeom prst="rect">
            <a:avLst/>
          </a:prstGeom>
        </p:spPr>
        <p:txBody>
          <a:bodyPr vert="horz" wrap="square" lIns="91440" tIns="45720" rIns="91440" bIns="45720" rtlCol="0" anchor="t">
            <a:spAutoFit/>
          </a:bodyPr>
          <a:lstStyle/>
          <a:p>
            <a:pPr algn="ctr"/>
            <a:r>
              <a:rPr lang="en-GB" sz="1000" b="1" dirty="0">
                <a:latin typeface="Arial" panose="020B0604020202020204" pitchFamily="34" charset="0"/>
                <a:cs typeface="Arial" panose="020B0604020202020204" pitchFamily="34" charset="0"/>
              </a:rPr>
              <a:t>BO SSPA</a:t>
            </a:r>
          </a:p>
        </p:txBody>
      </p:sp>
      <p:graphicFrame>
        <p:nvGraphicFramePr>
          <p:cNvPr id="18" name="Table 17">
            <a:extLst>
              <a:ext uri="{FF2B5EF4-FFF2-40B4-BE49-F238E27FC236}">
                <a16:creationId xmlns:a16="http://schemas.microsoft.com/office/drawing/2014/main" id="{083E8B3C-76F7-0107-B4C4-C58B964A73A2}"/>
              </a:ext>
            </a:extLst>
          </p:cNvPr>
          <p:cNvGraphicFramePr>
            <a:graphicFrameLocks noGrp="1"/>
          </p:cNvGraphicFramePr>
          <p:nvPr>
            <p:extLst>
              <p:ext uri="{D42A27DB-BD31-4B8C-83A1-F6EECF244321}">
                <p14:modId xmlns:p14="http://schemas.microsoft.com/office/powerpoint/2010/main" val="3264851085"/>
              </p:ext>
            </p:extLst>
          </p:nvPr>
        </p:nvGraphicFramePr>
        <p:xfrm>
          <a:off x="647700" y="2797618"/>
          <a:ext cx="3486150" cy="2194560"/>
        </p:xfrm>
        <a:graphic>
          <a:graphicData uri="http://schemas.openxmlformats.org/drawingml/2006/table">
            <a:tbl>
              <a:tblPr firstRow="1" bandRow="1">
                <a:tableStyleId>{6E25E649-3F16-4E02-A733-19D2CDBF48F0}</a:tableStyleId>
              </a:tblPr>
              <a:tblGrid>
                <a:gridCol w="1895475">
                  <a:extLst>
                    <a:ext uri="{9D8B030D-6E8A-4147-A177-3AD203B41FA5}">
                      <a16:colId xmlns:a16="http://schemas.microsoft.com/office/drawing/2014/main" val="2993526555"/>
                    </a:ext>
                  </a:extLst>
                </a:gridCol>
                <a:gridCol w="790575">
                  <a:extLst>
                    <a:ext uri="{9D8B030D-6E8A-4147-A177-3AD203B41FA5}">
                      <a16:colId xmlns:a16="http://schemas.microsoft.com/office/drawing/2014/main" val="599723286"/>
                    </a:ext>
                  </a:extLst>
                </a:gridCol>
                <a:gridCol w="800100">
                  <a:extLst>
                    <a:ext uri="{9D8B030D-6E8A-4147-A177-3AD203B41FA5}">
                      <a16:colId xmlns:a16="http://schemas.microsoft.com/office/drawing/2014/main" val="1335877417"/>
                    </a:ext>
                  </a:extLst>
                </a:gridCol>
              </a:tblGrid>
              <a:tr h="243686">
                <a:tc>
                  <a:txBody>
                    <a:bodyPr/>
                    <a:lstStyle/>
                    <a:p>
                      <a:r>
                        <a:rPr lang="en-GB" sz="1200" b="0" dirty="0">
                          <a:solidFill>
                            <a:schemeClr val="bg1"/>
                          </a:solidFill>
                          <a:latin typeface="Arial" panose="020B0604020202020204" pitchFamily="34" charset="0"/>
                          <a:cs typeface="Arial" panose="020B0604020202020204" pitchFamily="34" charset="0"/>
                        </a:rPr>
                        <a:t>Parameter</a:t>
                      </a:r>
                    </a:p>
                  </a:txBody>
                  <a:tcPr>
                    <a:solidFill>
                      <a:schemeClr val="accent5">
                        <a:lumMod val="50000"/>
                      </a:schemeClr>
                    </a:solidFill>
                  </a:tcPr>
                </a:tc>
                <a:tc>
                  <a:txBody>
                    <a:bodyPr/>
                    <a:lstStyle/>
                    <a:p>
                      <a:r>
                        <a:rPr lang="en-GB" sz="1200" b="0" dirty="0">
                          <a:solidFill>
                            <a:schemeClr val="bg1"/>
                          </a:solidFill>
                          <a:latin typeface="Arial" panose="020B0604020202020204" pitchFamily="34" charset="0"/>
                          <a:cs typeface="Arial" panose="020B0604020202020204" pitchFamily="34" charset="0"/>
                        </a:rPr>
                        <a:t>Value</a:t>
                      </a:r>
                    </a:p>
                  </a:txBody>
                  <a:tcPr>
                    <a:solidFill>
                      <a:schemeClr val="accent5">
                        <a:lumMod val="50000"/>
                      </a:schemeClr>
                    </a:solidFill>
                  </a:tcPr>
                </a:tc>
                <a:tc>
                  <a:txBody>
                    <a:bodyPr/>
                    <a:lstStyle/>
                    <a:p>
                      <a:r>
                        <a:rPr lang="en-GB" sz="1200" b="0" dirty="0">
                          <a:solidFill>
                            <a:schemeClr val="bg1"/>
                          </a:solidFill>
                          <a:latin typeface="Arial" panose="020B0604020202020204" pitchFamily="34" charset="0"/>
                          <a:cs typeface="Arial" panose="020B0604020202020204" pitchFamily="34" charset="0"/>
                        </a:rPr>
                        <a:t>Unit</a:t>
                      </a:r>
                    </a:p>
                  </a:txBody>
                  <a:tcPr>
                    <a:solidFill>
                      <a:schemeClr val="accent5">
                        <a:lumMod val="50000"/>
                      </a:schemeClr>
                    </a:solidFill>
                  </a:tcPr>
                </a:tc>
                <a:extLst>
                  <a:ext uri="{0D108BD9-81ED-4DB2-BD59-A6C34878D82A}">
                    <a16:rowId xmlns:a16="http://schemas.microsoft.com/office/drawing/2014/main" val="2584548037"/>
                  </a:ext>
                </a:extLst>
              </a:tr>
              <a:tr h="243686">
                <a:tc>
                  <a:txBody>
                    <a:bodyPr/>
                    <a:lstStyle/>
                    <a:p>
                      <a:r>
                        <a:rPr lang="en-GB" sz="1200" dirty="0">
                          <a:solidFill>
                            <a:schemeClr val="tx1"/>
                          </a:solidFill>
                          <a:latin typeface="Arial" panose="020B0604020202020204" pitchFamily="34" charset="0"/>
                          <a:cs typeface="Arial" panose="020B0604020202020204" pitchFamily="34" charset="0"/>
                        </a:rPr>
                        <a:t>RF frequency</a:t>
                      </a:r>
                    </a:p>
                  </a:txBody>
                  <a:tcPr/>
                </a:tc>
                <a:tc>
                  <a:txBody>
                    <a:bodyPr/>
                    <a:lstStyle/>
                    <a:p>
                      <a:r>
                        <a:rPr lang="en-GB" sz="1200" dirty="0">
                          <a:solidFill>
                            <a:schemeClr val="tx1"/>
                          </a:solidFill>
                          <a:latin typeface="Arial" panose="020B0604020202020204" pitchFamily="34" charset="0"/>
                          <a:cs typeface="Arial" panose="020B0604020202020204" pitchFamily="34" charset="0"/>
                        </a:rPr>
                        <a:t>500</a:t>
                      </a:r>
                    </a:p>
                  </a:txBody>
                  <a:tcPr/>
                </a:tc>
                <a:tc>
                  <a:txBody>
                    <a:bodyPr/>
                    <a:lstStyle/>
                    <a:p>
                      <a:r>
                        <a:rPr lang="en-GB" sz="1200" dirty="0">
                          <a:solidFill>
                            <a:schemeClr val="tx1"/>
                          </a:solidFill>
                          <a:latin typeface="Arial" panose="020B0604020202020204" pitchFamily="34" charset="0"/>
                          <a:cs typeface="Arial" panose="020B0604020202020204" pitchFamily="34" charset="0"/>
                        </a:rPr>
                        <a:t>MHz</a:t>
                      </a:r>
                    </a:p>
                  </a:txBody>
                  <a:tcPr/>
                </a:tc>
                <a:extLst>
                  <a:ext uri="{0D108BD9-81ED-4DB2-BD59-A6C34878D82A}">
                    <a16:rowId xmlns:a16="http://schemas.microsoft.com/office/drawing/2014/main" val="1962727738"/>
                  </a:ext>
                </a:extLst>
              </a:tr>
              <a:tr h="243686">
                <a:tc>
                  <a:txBody>
                    <a:bodyPr/>
                    <a:lstStyle/>
                    <a:p>
                      <a:r>
                        <a:rPr lang="en-GB" sz="1200" dirty="0">
                          <a:solidFill>
                            <a:schemeClr val="tx1"/>
                          </a:solidFill>
                          <a:latin typeface="Arial" panose="020B0604020202020204" pitchFamily="34" charset="0"/>
                          <a:cs typeface="Arial" panose="020B0604020202020204" pitchFamily="34" charset="0"/>
                        </a:rPr>
                        <a:t>Number of cavities</a:t>
                      </a:r>
                    </a:p>
                  </a:txBody>
                  <a:tcPr/>
                </a:tc>
                <a:tc>
                  <a:txBody>
                    <a:bodyPr/>
                    <a:lstStyle/>
                    <a:p>
                      <a:r>
                        <a:rPr lang="en-GB" sz="1200" dirty="0">
                          <a:solidFill>
                            <a:schemeClr val="tx1"/>
                          </a:solidFill>
                          <a:latin typeface="Arial" panose="020B0604020202020204" pitchFamily="34" charset="0"/>
                          <a:cs typeface="Arial" panose="020B0604020202020204" pitchFamily="34" charset="0"/>
                        </a:rPr>
                        <a:t>6</a:t>
                      </a:r>
                    </a:p>
                  </a:txBody>
                  <a:tcPr/>
                </a:tc>
                <a:tc>
                  <a:txBody>
                    <a:bodyPr/>
                    <a:lstStyle/>
                    <a:p>
                      <a:endParaRPr lang="en-GB" sz="1200" dirty="0">
                        <a:solidFill>
                          <a:schemeClr val="tx1"/>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813216721"/>
                  </a:ext>
                </a:extLst>
              </a:tr>
              <a:tr h="243686">
                <a:tc>
                  <a:txBody>
                    <a:bodyPr/>
                    <a:lstStyle/>
                    <a:p>
                      <a:r>
                        <a:rPr lang="en-GB" sz="1200" dirty="0">
                          <a:solidFill>
                            <a:schemeClr val="tx1"/>
                          </a:solidFill>
                          <a:latin typeface="Arial" panose="020B0604020202020204" pitchFamily="34" charset="0"/>
                          <a:cs typeface="Arial" panose="020B0604020202020204" pitchFamily="34" charset="0"/>
                        </a:rPr>
                        <a:t>Total voltage</a:t>
                      </a:r>
                    </a:p>
                  </a:txBody>
                  <a:tcPr/>
                </a:tc>
                <a:tc>
                  <a:txBody>
                    <a:bodyPr/>
                    <a:lstStyle/>
                    <a:p>
                      <a:r>
                        <a:rPr lang="en-GB" sz="1200" dirty="0">
                          <a:solidFill>
                            <a:schemeClr val="tx1"/>
                          </a:solidFill>
                          <a:latin typeface="Arial" panose="020B0604020202020204" pitchFamily="34" charset="0"/>
                          <a:cs typeface="Arial" panose="020B0604020202020204" pitchFamily="34" charset="0"/>
                        </a:rPr>
                        <a:t>3.0</a:t>
                      </a:r>
                    </a:p>
                  </a:txBody>
                  <a:tcPr/>
                </a:tc>
                <a:tc>
                  <a:txBody>
                    <a:bodyPr/>
                    <a:lstStyle/>
                    <a:p>
                      <a:r>
                        <a:rPr lang="en-GB" sz="1200" dirty="0">
                          <a:solidFill>
                            <a:schemeClr val="tx1"/>
                          </a:solidFill>
                          <a:latin typeface="Arial" panose="020B0604020202020204" pitchFamily="34" charset="0"/>
                          <a:cs typeface="Arial" panose="020B0604020202020204" pitchFamily="34" charset="0"/>
                        </a:rPr>
                        <a:t>MV</a:t>
                      </a:r>
                    </a:p>
                  </a:txBody>
                  <a:tcPr/>
                </a:tc>
                <a:extLst>
                  <a:ext uri="{0D108BD9-81ED-4DB2-BD59-A6C34878D82A}">
                    <a16:rowId xmlns:a16="http://schemas.microsoft.com/office/drawing/2014/main" val="1208025716"/>
                  </a:ext>
                </a:extLst>
              </a:tr>
              <a:tr h="243686">
                <a:tc>
                  <a:txBody>
                    <a:bodyPr/>
                    <a:lstStyle/>
                    <a:p>
                      <a:r>
                        <a:rPr lang="en-GB" sz="1200" dirty="0">
                          <a:latin typeface="Arial" panose="020B0604020202020204" pitchFamily="34" charset="0"/>
                          <a:cs typeface="Arial" panose="020B0604020202020204" pitchFamily="34" charset="0"/>
                        </a:rPr>
                        <a:t>Shunt impedance</a:t>
                      </a:r>
                      <a:endParaRPr lang="en-GB" sz="1200" dirty="0">
                        <a:solidFill>
                          <a:schemeClr val="tx1"/>
                        </a:solidFill>
                        <a:latin typeface="Arial" panose="020B0604020202020204" pitchFamily="34" charset="0"/>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200" dirty="0">
                          <a:solidFill>
                            <a:schemeClr val="tx1"/>
                          </a:solidFill>
                          <a:latin typeface="Arial" panose="020B0604020202020204" pitchFamily="34" charset="0"/>
                          <a:cs typeface="Arial" panose="020B0604020202020204" pitchFamily="34" charset="0"/>
                        </a:rPr>
                        <a:t>3.3·10</a:t>
                      </a:r>
                      <a:r>
                        <a:rPr lang="en-GB" sz="1200" baseline="30000" dirty="0">
                          <a:solidFill>
                            <a:schemeClr val="tx1"/>
                          </a:solidFill>
                          <a:latin typeface="Arial" panose="020B0604020202020204" pitchFamily="34" charset="0"/>
                          <a:cs typeface="Arial" panose="020B0604020202020204" pitchFamily="34" charset="0"/>
                        </a:rPr>
                        <a:t>6</a:t>
                      </a:r>
                      <a:endParaRPr lang="en-GB" sz="1200" dirty="0">
                        <a:solidFill>
                          <a:schemeClr val="tx1"/>
                        </a:solidFill>
                        <a:latin typeface="Arial" panose="020B0604020202020204" pitchFamily="34" charset="0"/>
                        <a:cs typeface="Arial" panose="020B0604020202020204" pitchFamily="34" charset="0"/>
                      </a:endParaRPr>
                    </a:p>
                  </a:txBody>
                  <a:tcPr/>
                </a:tc>
                <a:tc>
                  <a:txBody>
                    <a:bodyPr/>
                    <a:lstStyle/>
                    <a:p>
                      <a:r>
                        <a:rPr lang="el-GR" sz="1200" dirty="0">
                          <a:solidFill>
                            <a:schemeClr val="tx1"/>
                          </a:solidFill>
                          <a:latin typeface="Arial" panose="020B0604020202020204" pitchFamily="34" charset="0"/>
                          <a:cs typeface="Arial" panose="020B0604020202020204" pitchFamily="34" charset="0"/>
                        </a:rPr>
                        <a:t>Ω</a:t>
                      </a:r>
                      <a:endParaRPr lang="en-GB" sz="1200" dirty="0">
                        <a:solidFill>
                          <a:schemeClr val="tx1"/>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990229299"/>
                  </a:ext>
                </a:extLst>
              </a:tr>
              <a:tr h="243686">
                <a:tc>
                  <a:txBody>
                    <a:bodyPr/>
                    <a:lstStyle/>
                    <a:p>
                      <a:r>
                        <a:rPr lang="en-GB" sz="1200" dirty="0">
                          <a:latin typeface="Arial" panose="020B0604020202020204" pitchFamily="34" charset="0"/>
                          <a:cs typeface="Arial" panose="020B0604020202020204" pitchFamily="34" charset="0"/>
                        </a:rPr>
                        <a:t>Unloaded quality factor</a:t>
                      </a:r>
                    </a:p>
                  </a:txBody>
                  <a:tcPr/>
                </a:tc>
                <a:tc>
                  <a:txBody>
                    <a:bodyPr/>
                    <a:lstStyle/>
                    <a:p>
                      <a:r>
                        <a:rPr lang="en-GB" sz="1200" dirty="0">
                          <a:solidFill>
                            <a:schemeClr val="tx1"/>
                          </a:solidFill>
                          <a:latin typeface="Arial" panose="020B0604020202020204" pitchFamily="34" charset="0"/>
                          <a:cs typeface="Arial" panose="020B0604020202020204" pitchFamily="34" charset="0"/>
                        </a:rPr>
                        <a:t>29500</a:t>
                      </a:r>
                    </a:p>
                  </a:txBody>
                  <a:tcPr/>
                </a:tc>
                <a:tc>
                  <a:txBody>
                    <a:bodyPr/>
                    <a:lstStyle/>
                    <a:p>
                      <a:endParaRPr lang="en-GB" sz="1200" dirty="0">
                        <a:solidFill>
                          <a:schemeClr val="tx1"/>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281235669"/>
                  </a:ext>
                </a:extLst>
              </a:tr>
              <a:tr h="243686">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200" dirty="0">
                          <a:solidFill>
                            <a:schemeClr val="tx1"/>
                          </a:solidFill>
                          <a:latin typeface="Arial" panose="020B0604020202020204" pitchFamily="34" charset="0"/>
                          <a:cs typeface="Arial" panose="020B0604020202020204" pitchFamily="34" charset="0"/>
                        </a:rPr>
                        <a:t>Coupling factor</a:t>
                      </a:r>
                    </a:p>
                  </a:txBody>
                  <a:tcPr/>
                </a:tc>
                <a:tc>
                  <a:txBody>
                    <a:bodyPr/>
                    <a:lstStyle/>
                    <a:p>
                      <a:r>
                        <a:rPr lang="en-GB" sz="1200" dirty="0">
                          <a:solidFill>
                            <a:schemeClr val="tx1"/>
                          </a:solidFill>
                          <a:latin typeface="Arial" panose="020B0604020202020204" pitchFamily="34" charset="0"/>
                          <a:cs typeface="Arial" panose="020B0604020202020204" pitchFamily="34" charset="0"/>
                        </a:rPr>
                        <a:t>2.6</a:t>
                      </a:r>
                      <a:endParaRPr lang="en-GB" sz="1200" baseline="30000" dirty="0">
                        <a:solidFill>
                          <a:schemeClr val="tx1"/>
                        </a:solidFill>
                        <a:latin typeface="Arial" panose="020B0604020202020204" pitchFamily="34" charset="0"/>
                        <a:cs typeface="Arial" panose="020B0604020202020204" pitchFamily="34" charset="0"/>
                      </a:endParaRPr>
                    </a:p>
                  </a:txBody>
                  <a:tcPr/>
                </a:tc>
                <a:tc>
                  <a:txBody>
                    <a:bodyPr/>
                    <a:lstStyle/>
                    <a:p>
                      <a:endParaRPr lang="en-GB" sz="1200" dirty="0">
                        <a:solidFill>
                          <a:schemeClr val="tx1"/>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835253135"/>
                  </a:ext>
                </a:extLst>
              </a:tr>
              <a:tr h="243686">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200" dirty="0">
                          <a:solidFill>
                            <a:schemeClr val="tx1"/>
                          </a:solidFill>
                          <a:latin typeface="Arial" panose="020B0604020202020204" pitchFamily="34" charset="0"/>
                          <a:cs typeface="Arial" panose="020B0604020202020204" pitchFamily="34" charset="0"/>
                        </a:rPr>
                        <a:t>Total beam power</a:t>
                      </a:r>
                    </a:p>
                  </a:txBody>
                  <a:tcPr/>
                </a:tc>
                <a:tc>
                  <a:txBody>
                    <a:bodyPr/>
                    <a:lstStyle/>
                    <a:p>
                      <a:pPr marR="0" algn="l" rtl="0">
                        <a:lnSpc>
                          <a:spcPct val="100000"/>
                        </a:lnSpc>
                        <a:spcBef>
                          <a:spcPts val="0"/>
                        </a:spcBef>
                        <a:spcAft>
                          <a:spcPts val="0"/>
                        </a:spcAft>
                        <a:buClr>
                          <a:srgbClr val="000000"/>
                        </a:buClr>
                        <a:buFont typeface="Arial"/>
                      </a:pPr>
                      <a:r>
                        <a:rPr lang="en-GB" sz="1200" b="0" i="0" u="none" strike="noStrike" cap="none" dirty="0">
                          <a:solidFill>
                            <a:schemeClr val="tx1"/>
                          </a:solidFill>
                          <a:latin typeface="Arial" panose="020B0604020202020204" pitchFamily="34" charset="0"/>
                          <a:ea typeface="+mn-ea"/>
                          <a:cs typeface="Arial" panose="020B0604020202020204" pitchFamily="34" charset="0"/>
                          <a:sym typeface="Arial"/>
                        </a:rPr>
                        <a:t>275</a:t>
                      </a:r>
                    </a:p>
                  </a:txBody>
                  <a:tcPr/>
                </a:tc>
                <a:tc>
                  <a:txBody>
                    <a:bodyPr/>
                    <a:lstStyle/>
                    <a:p>
                      <a:r>
                        <a:rPr lang="en-GB" sz="1200" dirty="0">
                          <a:solidFill>
                            <a:schemeClr val="tx1"/>
                          </a:solidFill>
                          <a:latin typeface="Arial" panose="020B0604020202020204" pitchFamily="34" charset="0"/>
                          <a:cs typeface="Arial" panose="020B0604020202020204" pitchFamily="34" charset="0"/>
                        </a:rPr>
                        <a:t>kW</a:t>
                      </a:r>
                    </a:p>
                  </a:txBody>
                  <a:tcPr/>
                </a:tc>
                <a:extLst>
                  <a:ext uri="{0D108BD9-81ED-4DB2-BD59-A6C34878D82A}">
                    <a16:rowId xmlns:a16="http://schemas.microsoft.com/office/drawing/2014/main" val="2682947692"/>
                  </a:ext>
                </a:extLst>
              </a:tr>
            </a:tbl>
          </a:graphicData>
        </a:graphic>
      </p:graphicFrame>
    </p:spTree>
    <p:extLst>
      <p:ext uri="{BB962C8B-B14F-4D97-AF65-F5344CB8AC3E}">
        <p14:creationId xmlns:p14="http://schemas.microsoft.com/office/powerpoint/2010/main" val="38911054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31079F9-80FE-F1C5-B79E-E0308A3D7DFC}"/>
              </a:ext>
            </a:extLst>
          </p:cNvPr>
          <p:cNvSpPr txBox="1"/>
          <p:nvPr/>
        </p:nvSpPr>
        <p:spPr>
          <a:xfrm>
            <a:off x="575556" y="1924740"/>
            <a:ext cx="7992888" cy="1915268"/>
          </a:xfrm>
          <a:prstGeom prst="rect">
            <a:avLst/>
          </a:prstGeom>
          <a:noFill/>
        </p:spPr>
        <p:txBody>
          <a:bodyPr wrap="square" rtlCol="0">
            <a:spAutoFit/>
          </a:bodyPr>
          <a:lstStyle/>
          <a:p>
            <a:pPr marL="342900" indent="-342900">
              <a:lnSpc>
                <a:spcPct val="114000"/>
              </a:lnSpc>
              <a:spcBef>
                <a:spcPts val="1200"/>
              </a:spcBef>
              <a:buClr>
                <a:srgbClr val="152F4E"/>
              </a:buClr>
              <a:buFont typeface="Wingdings" panose="05000000000000000000" pitchFamily="2" charset="2"/>
              <a:buChar char="§"/>
            </a:pPr>
            <a:r>
              <a:rPr lang="en-US" b="1" dirty="0">
                <a:solidFill>
                  <a:schemeClr val="bg1">
                    <a:lumMod val="65000"/>
                  </a:schemeClr>
                </a:solidFill>
                <a:latin typeface="Arial" panose="020B0604020202020204" pitchFamily="34" charset="0"/>
                <a:cs typeface="Arial" panose="020B0604020202020204" pitchFamily="34" charset="0"/>
              </a:rPr>
              <a:t>Introduction:</a:t>
            </a:r>
            <a:r>
              <a:rPr lang="en-US" dirty="0">
                <a:solidFill>
                  <a:schemeClr val="bg1">
                    <a:lumMod val="65000"/>
                  </a:schemeClr>
                </a:solidFill>
                <a:latin typeface="Arial" panose="020B0604020202020204" pitchFamily="34" charset="0"/>
                <a:cs typeface="Arial" panose="020B0604020202020204" pitchFamily="34" charset="0"/>
              </a:rPr>
              <a:t> ALBA Light Source</a:t>
            </a:r>
          </a:p>
          <a:p>
            <a:pPr marL="342900" indent="-342900">
              <a:lnSpc>
                <a:spcPct val="114000"/>
              </a:lnSpc>
              <a:spcBef>
                <a:spcPts val="1200"/>
              </a:spcBef>
              <a:buClr>
                <a:srgbClr val="152F4E"/>
              </a:buClr>
              <a:buFont typeface="Wingdings" panose="05000000000000000000" pitchFamily="2" charset="2"/>
              <a:buChar char="§"/>
            </a:pPr>
            <a:r>
              <a:rPr lang="en-US" b="1" dirty="0">
                <a:latin typeface="Arial" panose="020B0604020202020204" pitchFamily="34" charset="0"/>
                <a:cs typeface="Arial" panose="020B0604020202020204" pitchFamily="34" charset="0"/>
              </a:rPr>
              <a:t>Operation:</a:t>
            </a:r>
            <a:r>
              <a:rPr lang="en-US" dirty="0">
                <a:latin typeface="Arial" panose="020B0604020202020204" pitchFamily="34" charset="0"/>
                <a:cs typeface="Arial" panose="020B0604020202020204" pitchFamily="34" charset="0"/>
              </a:rPr>
              <a:t> Statistics and issues</a:t>
            </a:r>
          </a:p>
          <a:p>
            <a:pPr marL="342900" indent="-342900">
              <a:lnSpc>
                <a:spcPct val="114000"/>
              </a:lnSpc>
              <a:spcBef>
                <a:spcPts val="1200"/>
              </a:spcBef>
              <a:buClr>
                <a:srgbClr val="152F4E"/>
              </a:buClr>
              <a:buFont typeface="Wingdings" panose="05000000000000000000" pitchFamily="2" charset="2"/>
              <a:buChar char="§"/>
            </a:pPr>
            <a:r>
              <a:rPr lang="en-US" b="1" dirty="0">
                <a:solidFill>
                  <a:schemeClr val="bg1">
                    <a:lumMod val="65000"/>
                  </a:schemeClr>
                </a:solidFill>
                <a:latin typeface="Arial" panose="020B0604020202020204" pitchFamily="34" charset="0"/>
                <a:cs typeface="Arial" panose="020B0604020202020204" pitchFamily="34" charset="0"/>
              </a:rPr>
              <a:t>New Developments:</a:t>
            </a:r>
            <a:r>
              <a:rPr lang="en-US" dirty="0">
                <a:solidFill>
                  <a:schemeClr val="bg1">
                    <a:lumMod val="65000"/>
                  </a:schemeClr>
                </a:solidFill>
                <a:latin typeface="Arial" panose="020B0604020202020204" pitchFamily="34" charset="0"/>
                <a:cs typeface="Arial" panose="020B0604020202020204" pitchFamily="34" charset="0"/>
              </a:rPr>
              <a:t> 3</a:t>
            </a:r>
            <a:r>
              <a:rPr lang="en-US" baseline="30000" dirty="0">
                <a:solidFill>
                  <a:schemeClr val="bg1">
                    <a:lumMod val="65000"/>
                  </a:schemeClr>
                </a:solidFill>
                <a:latin typeface="Arial" panose="020B0604020202020204" pitchFamily="34" charset="0"/>
                <a:cs typeface="Arial" panose="020B0604020202020204" pitchFamily="34" charset="0"/>
              </a:rPr>
              <a:t>rd</a:t>
            </a:r>
            <a:r>
              <a:rPr lang="en-US" dirty="0">
                <a:solidFill>
                  <a:schemeClr val="bg1">
                    <a:lumMod val="65000"/>
                  </a:schemeClr>
                </a:solidFill>
                <a:latin typeface="Arial" panose="020B0604020202020204" pitchFamily="34" charset="0"/>
                <a:cs typeface="Arial" panose="020B0604020202020204" pitchFamily="34" charset="0"/>
              </a:rPr>
              <a:t> HC, 1.5 GHz SSPA, DLLRF, IC3, arc detectors, DRFF</a:t>
            </a:r>
          </a:p>
          <a:p>
            <a:pPr marL="342900" indent="-342900">
              <a:lnSpc>
                <a:spcPct val="114000"/>
              </a:lnSpc>
              <a:spcBef>
                <a:spcPts val="1200"/>
              </a:spcBef>
              <a:buClr>
                <a:srgbClr val="152F4E"/>
              </a:buClr>
              <a:buFont typeface="Wingdings" panose="05000000000000000000" pitchFamily="2" charset="2"/>
              <a:buChar char="§"/>
            </a:pPr>
            <a:r>
              <a:rPr lang="en-US" b="1" dirty="0">
                <a:solidFill>
                  <a:schemeClr val="bg1">
                    <a:lumMod val="65000"/>
                  </a:schemeClr>
                </a:solidFill>
                <a:latin typeface="Arial" panose="020B0604020202020204" pitchFamily="34" charset="0"/>
                <a:cs typeface="Arial" panose="020B0604020202020204" pitchFamily="34" charset="0"/>
              </a:rPr>
              <a:t>ALBA II upgrade:</a:t>
            </a:r>
            <a:r>
              <a:rPr lang="en-US" dirty="0">
                <a:solidFill>
                  <a:schemeClr val="bg1">
                    <a:lumMod val="65000"/>
                  </a:schemeClr>
                </a:solidFill>
                <a:latin typeface="Arial" panose="020B0604020202020204" pitchFamily="34" charset="0"/>
                <a:cs typeface="Arial" panose="020B0604020202020204" pitchFamily="34" charset="0"/>
              </a:rPr>
              <a:t> General overview, stability studies, TBL, trip compensation system</a:t>
            </a:r>
          </a:p>
          <a:p>
            <a:pPr marL="342900" indent="-342900">
              <a:lnSpc>
                <a:spcPct val="114000"/>
              </a:lnSpc>
              <a:spcBef>
                <a:spcPts val="1200"/>
              </a:spcBef>
              <a:buClr>
                <a:srgbClr val="152F4E"/>
              </a:buClr>
              <a:buFont typeface="Wingdings" panose="05000000000000000000" pitchFamily="2" charset="2"/>
              <a:buChar char="§"/>
            </a:pPr>
            <a:r>
              <a:rPr lang="en-US" b="1" dirty="0">
                <a:solidFill>
                  <a:schemeClr val="bg1">
                    <a:lumMod val="65000"/>
                  </a:schemeClr>
                </a:solidFill>
                <a:latin typeface="Arial" panose="020B0604020202020204" pitchFamily="34" charset="0"/>
                <a:cs typeface="Arial" panose="020B0604020202020204" pitchFamily="34" charset="0"/>
              </a:rPr>
              <a:t>Summary</a:t>
            </a:r>
          </a:p>
        </p:txBody>
      </p:sp>
      <p:sp>
        <p:nvSpPr>
          <p:cNvPr id="11" name="Title 1">
            <a:extLst>
              <a:ext uri="{FF2B5EF4-FFF2-40B4-BE49-F238E27FC236}">
                <a16:creationId xmlns:a16="http://schemas.microsoft.com/office/drawing/2014/main" id="{2E5217F4-1385-E183-E511-5A90A68E3B32}"/>
              </a:ext>
            </a:extLst>
          </p:cNvPr>
          <p:cNvSpPr>
            <a:spLocks noGrp="1"/>
          </p:cNvSpPr>
          <p:nvPr>
            <p:ph type="title"/>
          </p:nvPr>
        </p:nvSpPr>
        <p:spPr>
          <a:xfrm>
            <a:off x="1079322" y="154410"/>
            <a:ext cx="7320143" cy="655216"/>
          </a:xfrm>
        </p:spPr>
        <p:txBody>
          <a:bodyPr/>
          <a:lstStyle/>
          <a:p>
            <a:pPr algn="ctr"/>
            <a:r>
              <a:rPr lang="en-US" sz="2800" b="1" dirty="0">
                <a:latin typeface="+mj-lt"/>
              </a:rPr>
              <a:t>OUTLINE</a:t>
            </a:r>
            <a:endParaRPr lang="en-US" sz="2400" b="1" dirty="0">
              <a:latin typeface="+mj-lt"/>
            </a:endParaRPr>
          </a:p>
        </p:txBody>
      </p:sp>
    </p:spTree>
    <p:extLst>
      <p:ext uri="{BB962C8B-B14F-4D97-AF65-F5344CB8AC3E}">
        <p14:creationId xmlns:p14="http://schemas.microsoft.com/office/powerpoint/2010/main" val="27990169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Group 33">
            <a:extLst>
              <a:ext uri="{FF2B5EF4-FFF2-40B4-BE49-F238E27FC236}">
                <a16:creationId xmlns:a16="http://schemas.microsoft.com/office/drawing/2014/main" id="{26C45685-0157-40A4-7005-32BF703E3EC5}"/>
              </a:ext>
            </a:extLst>
          </p:cNvPr>
          <p:cNvGrpSpPr/>
          <p:nvPr/>
        </p:nvGrpSpPr>
        <p:grpSpPr>
          <a:xfrm>
            <a:off x="4766369" y="1505055"/>
            <a:ext cx="4107737" cy="2725619"/>
            <a:chOff x="5382106" y="0"/>
            <a:chExt cx="5057126" cy="3355572"/>
          </a:xfrm>
        </p:grpSpPr>
        <p:graphicFrame>
          <p:nvGraphicFramePr>
            <p:cNvPr id="35" name="Chart 34">
              <a:extLst>
                <a:ext uri="{FF2B5EF4-FFF2-40B4-BE49-F238E27FC236}">
                  <a16:creationId xmlns:a16="http://schemas.microsoft.com/office/drawing/2014/main" id="{C88B7682-791A-30AD-1A8F-8304666D3953}"/>
                </a:ext>
              </a:extLst>
            </p:cNvPr>
            <p:cNvGraphicFramePr>
              <a:graphicFrameLocks/>
            </p:cNvGraphicFramePr>
            <p:nvPr>
              <p:extLst>
                <p:ext uri="{D42A27DB-BD31-4B8C-83A1-F6EECF244321}">
                  <p14:modId xmlns:p14="http://schemas.microsoft.com/office/powerpoint/2010/main" val="75019093"/>
                </p:ext>
              </p:extLst>
            </p:nvPr>
          </p:nvGraphicFramePr>
          <p:xfrm>
            <a:off x="5382106" y="0"/>
            <a:ext cx="4991522" cy="3195869"/>
          </p:xfrm>
          <a:graphic>
            <a:graphicData uri="http://schemas.openxmlformats.org/drawingml/2006/chart">
              <c:chart xmlns:c="http://schemas.openxmlformats.org/drawingml/2006/chart" xmlns:r="http://schemas.openxmlformats.org/officeDocument/2006/relationships" r:id="rId2"/>
            </a:graphicData>
          </a:graphic>
        </p:graphicFrame>
        <p:sp>
          <p:nvSpPr>
            <p:cNvPr id="36" name="TextBox 22">
              <a:extLst>
                <a:ext uri="{FF2B5EF4-FFF2-40B4-BE49-F238E27FC236}">
                  <a16:creationId xmlns:a16="http://schemas.microsoft.com/office/drawing/2014/main" id="{01EBEFB2-8A67-EE97-513E-A0D327D7885E}"/>
                </a:ext>
              </a:extLst>
            </p:cNvPr>
            <p:cNvSpPr txBox="1"/>
            <p:nvPr/>
          </p:nvSpPr>
          <p:spPr>
            <a:xfrm>
              <a:off x="8858385" y="3090334"/>
              <a:ext cx="1580847" cy="265238"/>
            </a:xfrm>
            <a:prstGeom prst="rect">
              <a:avLst/>
            </a:prstGeom>
            <a:noFill/>
            <a:ln>
              <a:noFill/>
            </a:ln>
            <a:effectLst/>
          </p:spPr>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8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*Data until 08/10/2025</a:t>
              </a:r>
            </a:p>
          </p:txBody>
        </p:sp>
      </p:grpSp>
      <p:grpSp>
        <p:nvGrpSpPr>
          <p:cNvPr id="37" name="Group 36">
            <a:extLst>
              <a:ext uri="{FF2B5EF4-FFF2-40B4-BE49-F238E27FC236}">
                <a16:creationId xmlns:a16="http://schemas.microsoft.com/office/drawing/2014/main" id="{CBE34237-CB34-E40E-5BC4-4B11053E69ED}"/>
              </a:ext>
            </a:extLst>
          </p:cNvPr>
          <p:cNvGrpSpPr/>
          <p:nvPr/>
        </p:nvGrpSpPr>
        <p:grpSpPr>
          <a:xfrm>
            <a:off x="323181" y="1509375"/>
            <a:ext cx="4058446" cy="2595900"/>
            <a:chOff x="0" y="4320"/>
            <a:chExt cx="4996441" cy="3195869"/>
          </a:xfrm>
        </p:grpSpPr>
        <p:graphicFrame>
          <p:nvGraphicFramePr>
            <p:cNvPr id="38" name="Chart 37">
              <a:extLst>
                <a:ext uri="{FF2B5EF4-FFF2-40B4-BE49-F238E27FC236}">
                  <a16:creationId xmlns:a16="http://schemas.microsoft.com/office/drawing/2014/main" id="{0D45214D-A901-EE42-F412-2423B5131755}"/>
                </a:ext>
              </a:extLst>
            </p:cNvPr>
            <p:cNvGraphicFramePr>
              <a:graphicFrameLocks/>
            </p:cNvGraphicFramePr>
            <p:nvPr>
              <p:extLst>
                <p:ext uri="{D42A27DB-BD31-4B8C-83A1-F6EECF244321}">
                  <p14:modId xmlns:p14="http://schemas.microsoft.com/office/powerpoint/2010/main" val="839236421"/>
                </p:ext>
              </p:extLst>
            </p:nvPr>
          </p:nvGraphicFramePr>
          <p:xfrm>
            <a:off x="0" y="4320"/>
            <a:ext cx="4996441" cy="3195869"/>
          </p:xfrm>
          <a:graphic>
            <a:graphicData uri="http://schemas.openxmlformats.org/drawingml/2006/chart">
              <c:chart xmlns:c="http://schemas.openxmlformats.org/drawingml/2006/chart" xmlns:r="http://schemas.openxmlformats.org/officeDocument/2006/relationships" r:id="rId3"/>
            </a:graphicData>
          </a:graphic>
        </p:graphicFrame>
        <p:cxnSp>
          <p:nvCxnSpPr>
            <p:cNvPr id="40" name="Straight Arrow Connector 39">
              <a:extLst>
                <a:ext uri="{FF2B5EF4-FFF2-40B4-BE49-F238E27FC236}">
                  <a16:creationId xmlns:a16="http://schemas.microsoft.com/office/drawing/2014/main" id="{8204DEFB-2DCD-C0BE-1CBA-1BF8A7330910}"/>
                </a:ext>
              </a:extLst>
            </p:cNvPr>
            <p:cNvCxnSpPr/>
            <p:nvPr/>
          </p:nvCxnSpPr>
          <p:spPr>
            <a:xfrm>
              <a:off x="3020562" y="1617491"/>
              <a:ext cx="78441" cy="403412"/>
            </a:xfrm>
            <a:prstGeom prst="straightConnector1">
              <a:avLst/>
            </a:prstGeom>
            <a:noFill/>
            <a:ln w="6350" cap="flat" cmpd="sng" algn="ctr">
              <a:solidFill>
                <a:sysClr val="windowText" lastClr="000000"/>
              </a:solidFill>
              <a:prstDash val="solid"/>
              <a:miter lim="800000"/>
              <a:tailEnd type="triangle"/>
            </a:ln>
            <a:effectLst/>
          </p:spPr>
        </p:cxnSp>
        <p:cxnSp>
          <p:nvCxnSpPr>
            <p:cNvPr id="42" name="Straight Arrow Connector 41">
              <a:extLst>
                <a:ext uri="{FF2B5EF4-FFF2-40B4-BE49-F238E27FC236}">
                  <a16:creationId xmlns:a16="http://schemas.microsoft.com/office/drawing/2014/main" id="{88E46A1F-6BEA-1924-9984-7094A701463C}"/>
                </a:ext>
              </a:extLst>
            </p:cNvPr>
            <p:cNvCxnSpPr>
              <a:cxnSpLocks/>
            </p:cNvCxnSpPr>
            <p:nvPr/>
          </p:nvCxnSpPr>
          <p:spPr>
            <a:xfrm flipH="1">
              <a:off x="3970796" y="1617491"/>
              <a:ext cx="162423" cy="402345"/>
            </a:xfrm>
            <a:prstGeom prst="straightConnector1">
              <a:avLst/>
            </a:prstGeom>
            <a:noFill/>
            <a:ln w="6350" cap="flat" cmpd="sng" algn="ctr">
              <a:solidFill>
                <a:sysClr val="windowText" lastClr="000000"/>
              </a:solidFill>
              <a:prstDash val="solid"/>
              <a:miter lim="800000"/>
              <a:tailEnd type="triangle"/>
            </a:ln>
            <a:effectLst/>
          </p:spPr>
        </p:cxnSp>
        <p:sp>
          <p:nvSpPr>
            <p:cNvPr id="43" name="TextBox 29">
              <a:extLst>
                <a:ext uri="{FF2B5EF4-FFF2-40B4-BE49-F238E27FC236}">
                  <a16:creationId xmlns:a16="http://schemas.microsoft.com/office/drawing/2014/main" id="{08F63D06-9ED5-A2B2-E44B-DA843C5B8CF0}"/>
                </a:ext>
              </a:extLst>
            </p:cNvPr>
            <p:cNvSpPr txBox="1"/>
            <p:nvPr/>
          </p:nvSpPr>
          <p:spPr>
            <a:xfrm>
              <a:off x="3039170" y="225926"/>
              <a:ext cx="1788941" cy="265238"/>
            </a:xfrm>
            <a:prstGeom prst="rect">
              <a:avLst/>
            </a:prstGeom>
            <a:noFill/>
            <a:ln>
              <a:noFill/>
            </a:ln>
            <a:effectLst/>
          </p:spPr>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dirty="0">
                  <a:ln>
                    <a:noFill/>
                  </a:ln>
                  <a:solidFill>
                    <a:sysClr val="windowText" lastClr="000000"/>
                  </a:solidFill>
                  <a:effectLst/>
                  <a:uLnTx/>
                  <a:uFillTx/>
                  <a:latin typeface="Arial" panose="020B0604020202020204" pitchFamily="34" charset="0"/>
                  <a:cs typeface="Arial" panose="020B0604020202020204" pitchFamily="34" charset="0"/>
                </a:rPr>
                <a:t>Failure = beam loss</a:t>
              </a:r>
            </a:p>
          </p:txBody>
        </p:sp>
      </p:grpSp>
      <p:sp>
        <p:nvSpPr>
          <p:cNvPr id="11" name="Title 1">
            <a:extLst>
              <a:ext uri="{FF2B5EF4-FFF2-40B4-BE49-F238E27FC236}">
                <a16:creationId xmlns:a16="http://schemas.microsoft.com/office/drawing/2014/main" id="{2E5217F4-1385-E183-E511-5A90A68E3B32}"/>
              </a:ext>
            </a:extLst>
          </p:cNvPr>
          <p:cNvSpPr>
            <a:spLocks noGrp="1"/>
          </p:cNvSpPr>
          <p:nvPr>
            <p:ph type="title"/>
          </p:nvPr>
        </p:nvSpPr>
        <p:spPr>
          <a:xfrm>
            <a:off x="911928" y="154410"/>
            <a:ext cx="7320143" cy="655216"/>
          </a:xfrm>
        </p:spPr>
        <p:txBody>
          <a:bodyPr/>
          <a:lstStyle/>
          <a:p>
            <a:pPr algn="ctr"/>
            <a:r>
              <a:rPr lang="en-US" sz="2800" b="1" dirty="0">
                <a:latin typeface="+mj-lt"/>
              </a:rPr>
              <a:t>STATISTICS - RF Operation</a:t>
            </a:r>
            <a:endParaRPr lang="en-US" sz="2400" b="1" dirty="0">
              <a:latin typeface="+mj-lt"/>
            </a:endParaRPr>
          </a:p>
        </p:txBody>
      </p:sp>
      <p:grpSp>
        <p:nvGrpSpPr>
          <p:cNvPr id="9" name="Group 8">
            <a:extLst>
              <a:ext uri="{FF2B5EF4-FFF2-40B4-BE49-F238E27FC236}">
                <a16:creationId xmlns:a16="http://schemas.microsoft.com/office/drawing/2014/main" id="{C022F066-FDCB-B1F9-29B8-061AB30960BC}"/>
              </a:ext>
            </a:extLst>
          </p:cNvPr>
          <p:cNvGrpSpPr/>
          <p:nvPr/>
        </p:nvGrpSpPr>
        <p:grpSpPr>
          <a:xfrm>
            <a:off x="2115396" y="2195606"/>
            <a:ext cx="2094448" cy="681887"/>
            <a:chOff x="2206435" y="822145"/>
            <a:chExt cx="2578520" cy="812649"/>
          </a:xfrm>
        </p:grpSpPr>
        <p:sp>
          <p:nvSpPr>
            <p:cNvPr id="12" name="TextBox 10">
              <a:extLst>
                <a:ext uri="{FF2B5EF4-FFF2-40B4-BE49-F238E27FC236}">
                  <a16:creationId xmlns:a16="http://schemas.microsoft.com/office/drawing/2014/main" id="{FCDE2052-704C-675E-8EE6-6175D276613C}"/>
                </a:ext>
              </a:extLst>
            </p:cNvPr>
            <p:cNvSpPr txBox="1"/>
            <p:nvPr/>
          </p:nvSpPr>
          <p:spPr>
            <a:xfrm>
              <a:off x="2206435" y="822145"/>
              <a:ext cx="1320344" cy="812649"/>
            </a:xfrm>
            <a:prstGeom prst="rect">
              <a:avLst/>
            </a:prstGeom>
            <a:noFill/>
            <a:ln>
              <a:noFill/>
            </a:ln>
            <a:effectLst/>
          </p:spPr>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0" marR="0" lvl="0" indent="0" defTabSz="914400" eaLnBrk="1" fontAlgn="auto" latinLnBrk="0" hangingPunct="1">
                <a:lnSpc>
                  <a:spcPct val="114000"/>
                </a:lnSpc>
                <a:spcBef>
                  <a:spcPts val="0"/>
                </a:spcBef>
                <a:spcAft>
                  <a:spcPts val="0"/>
                </a:spcAft>
                <a:buClrTx/>
                <a:buSzTx/>
                <a:buFontTx/>
                <a:buNone/>
                <a:tabLst/>
                <a:defRPr/>
              </a:pPr>
              <a:r>
                <a:rPr lang="en-GB" sz="800" dirty="0">
                  <a:solidFill>
                    <a:sysClr val="windowText" lastClr="000000"/>
                  </a:solidFill>
                  <a:latin typeface="Arial" panose="020B0604020202020204" pitchFamily="34" charset="0"/>
                  <a:cs typeface="Arial" panose="020B0604020202020204" pitchFamily="34" charset="0"/>
                </a:rPr>
                <a:t>RUN1 and RUN2, we could not condition the IOTs as usual</a:t>
              </a:r>
              <a:endParaRPr kumimoji="0" lang="en-GB" sz="800" b="0" i="0" u="none" strike="noStrike" kern="0" cap="none" spc="0" normalizeH="0" baseline="0" dirty="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14" name="TextBox 25">
              <a:extLst>
                <a:ext uri="{FF2B5EF4-FFF2-40B4-BE49-F238E27FC236}">
                  <a16:creationId xmlns:a16="http://schemas.microsoft.com/office/drawing/2014/main" id="{F2F42601-297E-C8FC-EC65-066D3573C66C}"/>
                </a:ext>
              </a:extLst>
            </p:cNvPr>
            <p:cNvSpPr txBox="1"/>
            <p:nvPr/>
          </p:nvSpPr>
          <p:spPr>
            <a:xfrm>
              <a:off x="3738265" y="900418"/>
              <a:ext cx="1046690" cy="634991"/>
            </a:xfrm>
            <a:prstGeom prst="rect">
              <a:avLst/>
            </a:prstGeom>
            <a:noFill/>
            <a:ln>
              <a:noFill/>
            </a:ln>
            <a:effectLst/>
          </p:spPr>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0" marR="0" lvl="0" indent="0" defTabSz="914400" eaLnBrk="1" fontAlgn="auto" latinLnBrk="0" hangingPunct="1">
                <a:lnSpc>
                  <a:spcPct val="114000"/>
                </a:lnSpc>
                <a:spcBef>
                  <a:spcPts val="0"/>
                </a:spcBef>
                <a:spcAft>
                  <a:spcPts val="0"/>
                </a:spcAft>
                <a:buClrTx/>
                <a:buSzTx/>
                <a:buFontTx/>
                <a:buNone/>
                <a:tabLst/>
                <a:defRPr/>
              </a:pPr>
              <a:r>
                <a:rPr kumimoji="0" lang="en-GB" sz="800" b="0" i="0" u="none" strike="noStrike" kern="0" cap="none" spc="0" normalizeH="0" baseline="0" dirty="0">
                  <a:ln>
                    <a:noFill/>
                  </a:ln>
                  <a:solidFill>
                    <a:sysClr val="windowText" lastClr="000000"/>
                  </a:solidFill>
                  <a:effectLst/>
                  <a:uLnTx/>
                  <a:uFillTx/>
                  <a:latin typeface="Arial" panose="020B0604020202020204" pitchFamily="34" charset="0"/>
                  <a:cs typeface="Arial" panose="020B0604020202020204" pitchFamily="34" charset="0"/>
                </a:rPr>
                <a:t>In RUN4, IOT conditioning was improved</a:t>
              </a:r>
            </a:p>
          </p:txBody>
        </p:sp>
      </p:grpSp>
      <p:sp>
        <p:nvSpPr>
          <p:cNvPr id="20" name="Content Placeholder 2">
            <a:extLst>
              <a:ext uri="{FF2B5EF4-FFF2-40B4-BE49-F238E27FC236}">
                <a16:creationId xmlns:a16="http://schemas.microsoft.com/office/drawing/2014/main" id="{740CB15B-F044-CF81-7B7E-00F7E2B3D98A}"/>
              </a:ext>
            </a:extLst>
          </p:cNvPr>
          <p:cNvSpPr txBox="1">
            <a:spLocks/>
          </p:cNvSpPr>
          <p:nvPr/>
        </p:nvSpPr>
        <p:spPr>
          <a:xfrm>
            <a:off x="294958" y="1096707"/>
            <a:ext cx="7886700" cy="395836"/>
          </a:xfrm>
          <a:prstGeom prst="rect">
            <a:avLst/>
          </a:prstGeom>
        </p:spPr>
        <p:txBody>
          <a:bodyPr/>
          <a:lstStyle>
            <a:defPPr marR="0" lvl="0" algn="l" rtl="0">
              <a:lnSpc>
                <a:spcPct val="100000"/>
              </a:lnSpc>
              <a:spcBef>
                <a:spcPts val="0"/>
              </a:spcBef>
              <a:spcAft>
                <a:spcPts val="0"/>
              </a:spcAft>
              <a:defRPr/>
            </a:defPPr>
            <a:lvl1pPr marL="266700" indent="-266700">
              <a:spcBef>
                <a:spcPts val="1200"/>
              </a:spcBef>
              <a:buClr>
                <a:srgbClr val="152F4E"/>
              </a:buClr>
              <a:buFont typeface="Wingdings" panose="05000000000000000000" pitchFamily="2" charset="2"/>
              <a:buChar char="§"/>
              <a:defRPr>
                <a:solidFill>
                  <a:schemeClr val="tx1"/>
                </a:solidFill>
              </a:defRPr>
            </a:lvl1pPr>
            <a:lvl2pPr>
              <a:defRPr sz="1050"/>
            </a:lvl2pPr>
            <a:lvl3pPr>
              <a:defRPr sz="1050"/>
            </a:lvl3pPr>
            <a:lvl4pPr>
              <a:defRPr sz="1050"/>
            </a:lvl4pPr>
            <a:lvl5pPr>
              <a:defRPr sz="1050"/>
            </a:lvl5pPr>
            <a:lvl6pPr>
              <a:defRPr sz="1050"/>
            </a:lvl6pPr>
            <a:lvl7pPr>
              <a:defRPr sz="1050"/>
            </a:lvl7pPr>
            <a:lvl8pPr>
              <a:defRPr sz="1050"/>
            </a:lvl8pPr>
            <a:lvl9pPr>
              <a:defRPr sz="1050"/>
            </a:lvl9pPr>
          </a:lstStyle>
          <a:p>
            <a:pPr marL="0" indent="0">
              <a:buNone/>
            </a:pPr>
            <a:r>
              <a:rPr lang="en-GB" b="1" dirty="0"/>
              <a:t>Failures: beam losses due to RF</a:t>
            </a:r>
          </a:p>
        </p:txBody>
      </p:sp>
      <p:sp>
        <p:nvSpPr>
          <p:cNvPr id="3" name="TextBox 2">
            <a:extLst>
              <a:ext uri="{FF2B5EF4-FFF2-40B4-BE49-F238E27FC236}">
                <a16:creationId xmlns:a16="http://schemas.microsoft.com/office/drawing/2014/main" id="{FBE194FC-B1E2-D60B-021A-FA075CF61C63}"/>
              </a:ext>
            </a:extLst>
          </p:cNvPr>
          <p:cNvSpPr txBox="1"/>
          <p:nvPr/>
        </p:nvSpPr>
        <p:spPr>
          <a:xfrm>
            <a:off x="298415" y="4152156"/>
            <a:ext cx="8575691" cy="1974441"/>
          </a:xfrm>
          <a:prstGeom prst="rect">
            <a:avLst/>
          </a:prstGeom>
        </p:spPr>
        <p:txBody>
          <a:bodyPr/>
          <a:lstStyle>
            <a:defPPr marR="0" lvl="0" algn="l" rtl="0">
              <a:lnSpc>
                <a:spcPct val="100000"/>
              </a:lnSpc>
              <a:spcBef>
                <a:spcPts val="0"/>
              </a:spcBef>
              <a:spcAft>
                <a:spcPts val="0"/>
              </a:spcAft>
              <a:defRPr/>
            </a:defPPr>
            <a:lvl1pPr marL="266700" indent="-266700">
              <a:spcBef>
                <a:spcPts val="1200"/>
              </a:spcBef>
              <a:buClr>
                <a:srgbClr val="152F4E"/>
              </a:buClr>
              <a:buFont typeface="Wingdings" panose="05000000000000000000" pitchFamily="2" charset="2"/>
              <a:buChar char="§"/>
              <a:defRPr>
                <a:solidFill>
                  <a:schemeClr val="tx1"/>
                </a:solidFill>
              </a:defRPr>
            </a:lvl1pPr>
            <a:lvl2pPr>
              <a:defRPr sz="1050"/>
            </a:lvl2pPr>
            <a:lvl3pPr>
              <a:defRPr sz="1050"/>
            </a:lvl3pPr>
            <a:lvl4pPr>
              <a:defRPr sz="1050"/>
            </a:lvl4pPr>
            <a:lvl5pPr>
              <a:defRPr sz="1050"/>
            </a:lvl5pPr>
            <a:lvl6pPr>
              <a:defRPr sz="1050"/>
            </a:lvl6pPr>
            <a:lvl7pPr>
              <a:defRPr sz="1050"/>
            </a:lvl7pPr>
            <a:lvl8pPr>
              <a:defRPr sz="1050"/>
            </a:lvl8pPr>
            <a:lvl9pPr>
              <a:defRPr sz="1050"/>
            </a:lvl9pPr>
          </a:lstStyle>
          <a:p>
            <a:pPr>
              <a:lnSpc>
                <a:spcPct val="114000"/>
              </a:lnSpc>
            </a:pPr>
            <a:r>
              <a:rPr lang="en-GB" dirty="0"/>
              <a:t>2024 was a good year for the RF, w</a:t>
            </a:r>
            <a:r>
              <a:rPr lang="en-US" dirty="0"/>
              <a:t>ith the lowest total machine downtime due to RF ever recorded</a:t>
            </a:r>
          </a:p>
          <a:p>
            <a:pPr>
              <a:lnSpc>
                <a:spcPct val="114000"/>
              </a:lnSpc>
            </a:pPr>
            <a:r>
              <a:rPr lang="en-GB" dirty="0"/>
              <a:t>This year, 2025, we have experienced an extraordinary amount of failures, and consequently downtime, mostly due to: </a:t>
            </a:r>
          </a:p>
          <a:p>
            <a:pPr marL="609600" indent="-342900">
              <a:lnSpc>
                <a:spcPct val="114000"/>
              </a:lnSpc>
              <a:buFont typeface="+mj-lt"/>
              <a:buAutoNum type="arabicPeriod"/>
            </a:pPr>
            <a:r>
              <a:rPr lang="en-GB" b="1" dirty="0"/>
              <a:t>IOT degradation </a:t>
            </a:r>
            <a:r>
              <a:rPr lang="en-GB" dirty="0"/>
              <a:t>following a deliberate change in settings, which was intended to improving power efficiency (explained with more details in the next slide)</a:t>
            </a:r>
          </a:p>
          <a:p>
            <a:pPr marL="609600" indent="-342900">
              <a:lnSpc>
                <a:spcPct val="114000"/>
              </a:lnSpc>
              <a:buFont typeface="+mj-lt"/>
              <a:buAutoNum type="arabicPeriod"/>
            </a:pPr>
            <a:r>
              <a:rPr lang="en-US" b="1" dirty="0"/>
              <a:t>Aging</a:t>
            </a:r>
            <a:r>
              <a:rPr lang="en-US" dirty="0"/>
              <a:t> of several </a:t>
            </a:r>
            <a:r>
              <a:rPr lang="en-US" b="1" dirty="0"/>
              <a:t>electronic</a:t>
            </a:r>
            <a:r>
              <a:rPr lang="en-US" dirty="0"/>
              <a:t> components that monitor system parameters and trigger interlocks</a:t>
            </a:r>
            <a:endParaRPr lang="en-GB" dirty="0"/>
          </a:p>
          <a:p>
            <a:pPr marL="542925" indent="-276225">
              <a:buFont typeface="Wingdings" panose="05000000000000000000" pitchFamily="2" charset="2"/>
              <a:buChar char="ü"/>
            </a:pPr>
            <a:endParaRPr lang="en-GB" dirty="0"/>
          </a:p>
          <a:p>
            <a:pPr lvl="1"/>
            <a:endParaRPr lang="en-GB" dirty="0"/>
          </a:p>
        </p:txBody>
      </p:sp>
    </p:spTree>
    <p:extLst>
      <p:ext uri="{BB962C8B-B14F-4D97-AF65-F5344CB8AC3E}">
        <p14:creationId xmlns:p14="http://schemas.microsoft.com/office/powerpoint/2010/main" val="6245154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2E5217F4-1385-E183-E511-5A90A68E3B32}"/>
              </a:ext>
            </a:extLst>
          </p:cNvPr>
          <p:cNvSpPr>
            <a:spLocks noGrp="1"/>
          </p:cNvSpPr>
          <p:nvPr>
            <p:ph type="title"/>
          </p:nvPr>
        </p:nvSpPr>
        <p:spPr>
          <a:xfrm>
            <a:off x="911928" y="154410"/>
            <a:ext cx="7320143" cy="655216"/>
          </a:xfrm>
        </p:spPr>
        <p:txBody>
          <a:bodyPr/>
          <a:lstStyle/>
          <a:p>
            <a:pPr algn="ctr"/>
            <a:r>
              <a:rPr lang="en-US" sz="2800" b="1" dirty="0">
                <a:latin typeface="+mj-lt"/>
              </a:rPr>
              <a:t>ISSUES -  IOT body currents spike</a:t>
            </a:r>
            <a:endParaRPr lang="en-US" sz="2400" b="1" dirty="0">
              <a:latin typeface="+mj-lt"/>
            </a:endParaRPr>
          </a:p>
        </p:txBody>
      </p:sp>
      <p:sp>
        <p:nvSpPr>
          <p:cNvPr id="3" name="Content Placeholder 2">
            <a:extLst>
              <a:ext uri="{FF2B5EF4-FFF2-40B4-BE49-F238E27FC236}">
                <a16:creationId xmlns:a16="http://schemas.microsoft.com/office/drawing/2014/main" id="{7F98CA49-B557-E205-886E-8BB32BD9BC20}"/>
              </a:ext>
            </a:extLst>
          </p:cNvPr>
          <p:cNvSpPr>
            <a:spLocks noGrp="1"/>
          </p:cNvSpPr>
          <p:nvPr>
            <p:ph idx="1"/>
          </p:nvPr>
        </p:nvSpPr>
        <p:spPr>
          <a:xfrm>
            <a:off x="287339" y="1089025"/>
            <a:ext cx="4874208" cy="834690"/>
          </a:xfrm>
        </p:spPr>
        <p:txBody>
          <a:bodyPr/>
          <a:lstStyle/>
          <a:p>
            <a:pPr marL="266700" indent="-266700">
              <a:lnSpc>
                <a:spcPct val="114000"/>
              </a:lnSpc>
              <a:spcBef>
                <a:spcPts val="1200"/>
              </a:spcBef>
              <a:buClr>
                <a:srgbClr val="152F4E"/>
              </a:buClr>
              <a:buFont typeface="Wingdings" panose="05000000000000000000" pitchFamily="2" charset="2"/>
              <a:buChar char="§"/>
            </a:pPr>
            <a:r>
              <a:rPr lang="en-GB" sz="1400" dirty="0">
                <a:solidFill>
                  <a:schemeClr val="tx1"/>
                </a:solidFill>
                <a:latin typeface="Arial"/>
              </a:rPr>
              <a:t>In 2023 and 2024, the IOT operation settings were changed in order to </a:t>
            </a:r>
            <a:r>
              <a:rPr lang="en-GB" sz="1400" b="1" dirty="0">
                <a:solidFill>
                  <a:schemeClr val="tx1"/>
                </a:solidFill>
                <a:latin typeface="Arial"/>
              </a:rPr>
              <a:t>lower the energy consumption </a:t>
            </a:r>
            <a:r>
              <a:rPr lang="en-GB" sz="1400" dirty="0">
                <a:solidFill>
                  <a:schemeClr val="tx1"/>
                </a:solidFill>
                <a:latin typeface="Arial"/>
              </a:rPr>
              <a:t>and extend the IOT lifetime</a:t>
            </a:r>
          </a:p>
          <a:p>
            <a:pPr marL="266700" indent="-266700">
              <a:lnSpc>
                <a:spcPct val="114000"/>
              </a:lnSpc>
              <a:spcBef>
                <a:spcPts val="1200"/>
              </a:spcBef>
              <a:buClr>
                <a:srgbClr val="152F4E"/>
              </a:buClr>
              <a:buFont typeface="Wingdings" panose="05000000000000000000" pitchFamily="2" charset="2"/>
              <a:buChar char="§"/>
            </a:pPr>
            <a:endParaRPr lang="en-GB" sz="1400" dirty="0">
              <a:solidFill>
                <a:schemeClr val="tx1"/>
              </a:solidFill>
              <a:latin typeface="Arial"/>
            </a:endParaRPr>
          </a:p>
          <a:p>
            <a:pPr marL="266700" indent="-266700">
              <a:lnSpc>
                <a:spcPct val="114000"/>
              </a:lnSpc>
              <a:spcBef>
                <a:spcPts val="1200"/>
              </a:spcBef>
              <a:buClr>
                <a:srgbClr val="152F4E"/>
              </a:buClr>
              <a:buFont typeface="Wingdings" panose="05000000000000000000" pitchFamily="2" charset="2"/>
              <a:buChar char="§"/>
            </a:pPr>
            <a:endParaRPr lang="en-GB" sz="1400" dirty="0">
              <a:solidFill>
                <a:schemeClr val="tx1"/>
              </a:solidFill>
              <a:latin typeface="Arial"/>
            </a:endParaRPr>
          </a:p>
          <a:p>
            <a:pPr marL="266700" indent="-266700">
              <a:lnSpc>
                <a:spcPct val="114000"/>
              </a:lnSpc>
              <a:spcBef>
                <a:spcPts val="1200"/>
              </a:spcBef>
              <a:buClr>
                <a:srgbClr val="152F4E"/>
              </a:buClr>
              <a:buFont typeface="Wingdings" panose="05000000000000000000" pitchFamily="2" charset="2"/>
              <a:buChar char="§"/>
            </a:pPr>
            <a:endParaRPr lang="en-GB" sz="1400" dirty="0">
              <a:solidFill>
                <a:schemeClr val="tx1"/>
              </a:solidFill>
              <a:latin typeface="Arial"/>
            </a:endParaRPr>
          </a:p>
          <a:p>
            <a:pPr marL="266700" indent="-266700">
              <a:lnSpc>
                <a:spcPct val="114000"/>
              </a:lnSpc>
              <a:spcBef>
                <a:spcPts val="1200"/>
              </a:spcBef>
              <a:buClr>
                <a:srgbClr val="152F4E"/>
              </a:buClr>
              <a:buFont typeface="Wingdings" panose="05000000000000000000" pitchFamily="2" charset="2"/>
              <a:buChar char="§"/>
            </a:pPr>
            <a:endParaRPr lang="en-GB" sz="1400" dirty="0">
              <a:solidFill>
                <a:schemeClr val="tx1"/>
              </a:solidFill>
              <a:latin typeface="Arial"/>
            </a:endParaRPr>
          </a:p>
          <a:p>
            <a:pPr marL="266700" indent="-266700">
              <a:lnSpc>
                <a:spcPct val="114000"/>
              </a:lnSpc>
              <a:spcBef>
                <a:spcPts val="1200"/>
              </a:spcBef>
              <a:buClr>
                <a:srgbClr val="152F4E"/>
              </a:buClr>
              <a:buFont typeface="Wingdings" panose="05000000000000000000" pitchFamily="2" charset="2"/>
              <a:buChar char="§"/>
            </a:pPr>
            <a:endParaRPr lang="en-GB" sz="1400" dirty="0">
              <a:solidFill>
                <a:schemeClr val="tx1"/>
              </a:solidFill>
              <a:latin typeface="Arial"/>
            </a:endParaRPr>
          </a:p>
          <a:p>
            <a:pPr marL="266700" indent="-266700">
              <a:lnSpc>
                <a:spcPct val="114000"/>
              </a:lnSpc>
              <a:spcBef>
                <a:spcPts val="1200"/>
              </a:spcBef>
              <a:buClr>
                <a:srgbClr val="152F4E"/>
              </a:buClr>
              <a:buFont typeface="Wingdings" panose="05000000000000000000" pitchFamily="2" charset="2"/>
              <a:buChar char="§"/>
            </a:pPr>
            <a:endParaRPr lang="en-GB" sz="1400" dirty="0">
              <a:solidFill>
                <a:schemeClr val="tx1"/>
              </a:solidFill>
              <a:latin typeface="Arial"/>
            </a:endParaRPr>
          </a:p>
          <a:p>
            <a:pPr marL="266700" indent="-266700">
              <a:lnSpc>
                <a:spcPct val="114000"/>
              </a:lnSpc>
              <a:spcBef>
                <a:spcPts val="1200"/>
              </a:spcBef>
              <a:buClr>
                <a:srgbClr val="152F4E"/>
              </a:buClr>
              <a:buFont typeface="Wingdings" panose="05000000000000000000" pitchFamily="2" charset="2"/>
              <a:buChar char="§"/>
            </a:pPr>
            <a:endParaRPr lang="en-GB" sz="1400" dirty="0">
              <a:solidFill>
                <a:schemeClr val="tx1"/>
              </a:solidFill>
              <a:latin typeface="Arial"/>
            </a:endParaRPr>
          </a:p>
        </p:txBody>
      </p:sp>
      <p:pic>
        <p:nvPicPr>
          <p:cNvPr id="4" name="Picture 3">
            <a:extLst>
              <a:ext uri="{FF2B5EF4-FFF2-40B4-BE49-F238E27FC236}">
                <a16:creationId xmlns:a16="http://schemas.microsoft.com/office/drawing/2014/main" id="{014781B3-1B14-0B28-FD59-C0F19BEEE0F2}"/>
              </a:ext>
            </a:extLst>
          </p:cNvPr>
          <p:cNvPicPr>
            <a:picLocks noChangeAspect="1"/>
          </p:cNvPicPr>
          <p:nvPr/>
        </p:nvPicPr>
        <p:blipFill>
          <a:blip r:embed="rId2"/>
          <a:stretch>
            <a:fillRect/>
          </a:stretch>
        </p:blipFill>
        <p:spPr>
          <a:xfrm rot="5400000">
            <a:off x="5125436" y="1755153"/>
            <a:ext cx="4030941" cy="3023206"/>
          </a:xfrm>
          <a:prstGeom prst="rect">
            <a:avLst/>
          </a:prstGeom>
        </p:spPr>
      </p:pic>
      <mc:AlternateContent xmlns:mc="http://schemas.openxmlformats.org/markup-compatibility/2006" xmlns:a14="http://schemas.microsoft.com/office/drawing/2010/main">
        <mc:Choice Requires="a14">
          <p:graphicFrame>
            <p:nvGraphicFramePr>
              <p:cNvPr id="5" name="Table 4">
                <a:extLst>
                  <a:ext uri="{FF2B5EF4-FFF2-40B4-BE49-F238E27FC236}">
                    <a16:creationId xmlns:a16="http://schemas.microsoft.com/office/drawing/2014/main" id="{A40BCC29-DEE1-67F4-C9FA-CB475749CE2A}"/>
                  </a:ext>
                </a:extLst>
              </p:cNvPr>
              <p:cNvGraphicFramePr>
                <a:graphicFrameLocks noGrp="1"/>
              </p:cNvGraphicFramePr>
              <p:nvPr>
                <p:extLst>
                  <p:ext uri="{D42A27DB-BD31-4B8C-83A1-F6EECF244321}">
                    <p14:modId xmlns:p14="http://schemas.microsoft.com/office/powerpoint/2010/main" val="1709534750"/>
                  </p:ext>
                </p:extLst>
              </p:nvPr>
            </p:nvGraphicFramePr>
            <p:xfrm>
              <a:off x="639527" y="2121217"/>
              <a:ext cx="3932473" cy="1005840"/>
            </p:xfrm>
            <a:graphic>
              <a:graphicData uri="http://schemas.openxmlformats.org/drawingml/2006/table">
                <a:tbl>
                  <a:tblPr firstRow="1" bandRow="1">
                    <a:tableStyleId>{6E25E649-3F16-4E02-A733-19D2CDBF48F0}</a:tableStyleId>
                  </a:tblPr>
                  <a:tblGrid>
                    <a:gridCol w="932747">
                      <a:extLst>
                        <a:ext uri="{9D8B030D-6E8A-4147-A177-3AD203B41FA5}">
                          <a16:colId xmlns:a16="http://schemas.microsoft.com/office/drawing/2014/main" val="2993526555"/>
                        </a:ext>
                      </a:extLst>
                    </a:gridCol>
                    <a:gridCol w="837551">
                      <a:extLst>
                        <a:ext uri="{9D8B030D-6E8A-4147-A177-3AD203B41FA5}">
                          <a16:colId xmlns:a16="http://schemas.microsoft.com/office/drawing/2014/main" val="599723286"/>
                        </a:ext>
                      </a:extLst>
                    </a:gridCol>
                    <a:gridCol w="895350">
                      <a:extLst>
                        <a:ext uri="{9D8B030D-6E8A-4147-A177-3AD203B41FA5}">
                          <a16:colId xmlns:a16="http://schemas.microsoft.com/office/drawing/2014/main" val="1335877417"/>
                        </a:ext>
                      </a:extLst>
                    </a:gridCol>
                    <a:gridCol w="1266825">
                      <a:extLst>
                        <a:ext uri="{9D8B030D-6E8A-4147-A177-3AD203B41FA5}">
                          <a16:colId xmlns:a16="http://schemas.microsoft.com/office/drawing/2014/main" val="153113704"/>
                        </a:ext>
                      </a:extLst>
                    </a:gridCol>
                  </a:tblGrid>
                  <a:tr h="243686">
                    <a:tc>
                      <a:txBody>
                        <a:bodyPr/>
                        <a:lstStyle/>
                        <a:p>
                          <a:endParaRPr lang="en-GB" sz="1200" b="0" dirty="0">
                            <a:solidFill>
                              <a:schemeClr val="bg1"/>
                            </a:solidFill>
                            <a:latin typeface="Arial" panose="020B0604020202020204" pitchFamily="34" charset="0"/>
                            <a:cs typeface="Arial" panose="020B0604020202020204" pitchFamily="34" charset="0"/>
                          </a:endParaRPr>
                        </a:p>
                      </a:txBody>
                      <a:tcPr>
                        <a:solidFill>
                          <a:schemeClr val="accent5">
                            <a:lumMod val="50000"/>
                          </a:schemeClr>
                        </a:solidFill>
                      </a:tcPr>
                    </a:tc>
                    <a:tc>
                      <a:txBody>
                        <a:bodyPr/>
                        <a:lstStyle/>
                        <a:p>
                          <a:r>
                            <a:rPr lang="en-GB" sz="1200" b="0" dirty="0">
                              <a:solidFill>
                                <a:schemeClr val="bg1"/>
                              </a:solidFill>
                              <a:latin typeface="Arial" panose="020B0604020202020204" pitchFamily="34" charset="0"/>
                              <a:cs typeface="Arial" panose="020B0604020202020204" pitchFamily="34" charset="0"/>
                            </a:rPr>
                            <a:t>HVPS V</a:t>
                          </a:r>
                        </a:p>
                      </a:txBody>
                      <a:tcPr>
                        <a:solidFill>
                          <a:schemeClr val="accent5">
                            <a:lumMod val="50000"/>
                          </a:schemeClr>
                        </a:solidFill>
                      </a:tcPr>
                    </a:tc>
                    <a:tc>
                      <a:txBody>
                        <a:bodyPr/>
                        <a:lstStyle/>
                        <a:p>
                          <a:r>
                            <a:rPr lang="en-GB" sz="1200" b="0" dirty="0">
                              <a:solidFill>
                                <a:schemeClr val="bg1"/>
                              </a:solidFill>
                              <a:latin typeface="Arial" panose="020B0604020202020204" pitchFamily="34" charset="0"/>
                              <a:cs typeface="Arial" panose="020B0604020202020204" pitchFamily="34" charset="0"/>
                            </a:rPr>
                            <a:t>IOT </a:t>
                          </a:r>
                          <a14:m>
                            <m:oMath xmlns:m="http://schemas.openxmlformats.org/officeDocument/2006/math">
                              <m:sSub>
                                <m:sSubPr>
                                  <m:ctrlPr>
                                    <a:rPr lang="en-GB" sz="1200" b="0" i="1" smtClean="0">
                                      <a:solidFill>
                                        <a:schemeClr val="bg1"/>
                                      </a:solidFill>
                                      <a:latin typeface="Cambria Math" panose="02040503050406030204" pitchFamily="18" charset="0"/>
                                      <a:cs typeface="Arial" panose="020B0604020202020204" pitchFamily="34" charset="0"/>
                                    </a:rPr>
                                  </m:ctrlPr>
                                </m:sSubPr>
                                <m:e>
                                  <m:r>
                                    <a:rPr lang="es-ES_tradnl" sz="1200" b="0" i="1" smtClean="0">
                                      <a:solidFill>
                                        <a:schemeClr val="bg1"/>
                                      </a:solidFill>
                                      <a:latin typeface="Cambria Math" panose="02040503050406030204" pitchFamily="18" charset="0"/>
                                      <a:cs typeface="Arial" panose="020B0604020202020204" pitchFamily="34" charset="0"/>
                                    </a:rPr>
                                    <m:t>𝐼</m:t>
                                  </m:r>
                                </m:e>
                                <m:sub>
                                  <m:r>
                                    <a:rPr lang="es-ES_tradnl" sz="1200" b="0" i="1" smtClean="0">
                                      <a:solidFill>
                                        <a:schemeClr val="bg1"/>
                                      </a:solidFill>
                                      <a:latin typeface="Cambria Math" panose="02040503050406030204" pitchFamily="18" charset="0"/>
                                      <a:cs typeface="Arial" panose="020B0604020202020204" pitchFamily="34" charset="0"/>
                                    </a:rPr>
                                    <m:t>𝑏𝑖𝑎𝑠</m:t>
                                  </m:r>
                                </m:sub>
                              </m:sSub>
                            </m:oMath>
                          </a14:m>
                          <a:r>
                            <a:rPr lang="en-GB" sz="1200" b="0" dirty="0">
                              <a:solidFill>
                                <a:schemeClr val="bg1"/>
                              </a:solidFill>
                              <a:latin typeface="Arial" panose="020B0604020202020204" pitchFamily="34" charset="0"/>
                              <a:cs typeface="Arial" panose="020B0604020202020204" pitchFamily="34" charset="0"/>
                            </a:rPr>
                            <a:t> </a:t>
                          </a:r>
                        </a:p>
                      </a:txBody>
                      <a:tcPr>
                        <a:solidFill>
                          <a:schemeClr val="accent5">
                            <a:lumMod val="50000"/>
                          </a:schemeClr>
                        </a:solidFill>
                      </a:tcPr>
                    </a:tc>
                    <a:tc>
                      <a:txBody>
                        <a:bodyPr/>
                        <a:lstStyle/>
                        <a:p>
                          <a:r>
                            <a:rPr lang="en-GB" sz="1200" b="0" dirty="0">
                              <a:solidFill>
                                <a:schemeClr val="bg1"/>
                              </a:solidFill>
                              <a:latin typeface="Arial" panose="020B0604020202020204" pitchFamily="34" charset="0"/>
                              <a:cs typeface="Arial" panose="020B0604020202020204" pitchFamily="34" charset="0"/>
                            </a:rPr>
                            <a:t>Avg. power consumption </a:t>
                          </a:r>
                        </a:p>
                      </a:txBody>
                      <a:tcPr>
                        <a:solidFill>
                          <a:schemeClr val="accent5">
                            <a:lumMod val="50000"/>
                          </a:schemeClr>
                        </a:solidFill>
                      </a:tcPr>
                    </a:tc>
                    <a:extLst>
                      <a:ext uri="{0D108BD9-81ED-4DB2-BD59-A6C34878D82A}">
                        <a16:rowId xmlns:a16="http://schemas.microsoft.com/office/drawing/2014/main" val="2584548037"/>
                      </a:ext>
                    </a:extLst>
                  </a:tr>
                  <a:tr h="243686">
                    <a:tc>
                      <a:txBody>
                        <a:bodyPr/>
                        <a:lstStyle/>
                        <a:p>
                          <a:r>
                            <a:rPr lang="en-GB" sz="1200" dirty="0">
                              <a:solidFill>
                                <a:schemeClr val="tx1"/>
                              </a:solidFill>
                              <a:latin typeface="Arial" panose="020B0604020202020204" pitchFamily="34" charset="0"/>
                              <a:cs typeface="Arial" panose="020B0604020202020204" pitchFamily="34" charset="0"/>
                            </a:rPr>
                            <a:t>Before </a:t>
                          </a:r>
                        </a:p>
                      </a:txBody>
                      <a:tcPr/>
                    </a:tc>
                    <a:tc>
                      <a:txBody>
                        <a:bodyPr/>
                        <a:lstStyle/>
                        <a:p>
                          <a:r>
                            <a:rPr lang="en-GB" sz="1200" dirty="0">
                              <a:solidFill>
                                <a:schemeClr val="tx1"/>
                              </a:solidFill>
                              <a:latin typeface="Arial" panose="020B0604020202020204" pitchFamily="34" charset="0"/>
                              <a:cs typeface="Arial" panose="020B0604020202020204" pitchFamily="34" charset="0"/>
                            </a:rPr>
                            <a:t>37 kV</a:t>
                          </a:r>
                        </a:p>
                      </a:txBody>
                      <a:tcPr/>
                    </a:tc>
                    <a:tc>
                      <a:txBody>
                        <a:bodyPr/>
                        <a:lstStyle/>
                        <a:p>
                          <a:r>
                            <a:rPr lang="en-GB" sz="1200" dirty="0">
                              <a:solidFill>
                                <a:schemeClr val="tx1"/>
                              </a:solidFill>
                              <a:latin typeface="Arial" panose="020B0604020202020204" pitchFamily="34" charset="0"/>
                              <a:cs typeface="Arial" panose="020B0604020202020204" pitchFamily="34" charset="0"/>
                            </a:rPr>
                            <a:t>0,20 A</a:t>
                          </a:r>
                        </a:p>
                      </a:txBody>
                      <a:tcPr/>
                    </a:tc>
                    <a:tc>
                      <a:txBody>
                        <a:bodyPr/>
                        <a:lstStyle/>
                        <a:p>
                          <a:r>
                            <a:rPr lang="en-GB" sz="1200" dirty="0">
                              <a:solidFill>
                                <a:schemeClr val="tx1"/>
                              </a:solidFill>
                              <a:latin typeface="Arial" panose="020B0604020202020204" pitchFamily="34" charset="0"/>
                              <a:cs typeface="Arial" panose="020B0604020202020204" pitchFamily="34" charset="0"/>
                            </a:rPr>
                            <a:t>953 kW</a:t>
                          </a:r>
                        </a:p>
                      </a:txBody>
                      <a:tcPr/>
                    </a:tc>
                    <a:extLst>
                      <a:ext uri="{0D108BD9-81ED-4DB2-BD59-A6C34878D82A}">
                        <a16:rowId xmlns:a16="http://schemas.microsoft.com/office/drawing/2014/main" val="1962727738"/>
                      </a:ext>
                    </a:extLst>
                  </a:tr>
                  <a:tr h="243686">
                    <a:tc>
                      <a:txBody>
                        <a:bodyPr/>
                        <a:lstStyle/>
                        <a:p>
                          <a:r>
                            <a:rPr lang="en-GB" sz="1200" dirty="0">
                              <a:solidFill>
                                <a:schemeClr val="tx1"/>
                              </a:solidFill>
                              <a:latin typeface="Arial" panose="020B0604020202020204" pitchFamily="34" charset="0"/>
                              <a:cs typeface="Arial" panose="020B0604020202020204" pitchFamily="34" charset="0"/>
                            </a:rPr>
                            <a:t>After</a:t>
                          </a:r>
                        </a:p>
                      </a:txBody>
                      <a:tcPr/>
                    </a:tc>
                    <a:tc>
                      <a:txBody>
                        <a:bodyPr/>
                        <a:lstStyle/>
                        <a:p>
                          <a:r>
                            <a:rPr lang="en-GB" sz="1200" dirty="0">
                              <a:solidFill>
                                <a:schemeClr val="tx1"/>
                              </a:solidFill>
                              <a:latin typeface="Arial" panose="020B0604020202020204" pitchFamily="34" charset="0"/>
                              <a:cs typeface="Arial" panose="020B0604020202020204" pitchFamily="34" charset="0"/>
                            </a:rPr>
                            <a:t>35 kV</a:t>
                          </a:r>
                        </a:p>
                      </a:txBody>
                      <a:tcPr/>
                    </a:tc>
                    <a:tc>
                      <a:txBody>
                        <a:bodyPr/>
                        <a:lstStyle/>
                        <a:p>
                          <a:r>
                            <a:rPr lang="en-GB" sz="1200" dirty="0">
                              <a:solidFill>
                                <a:schemeClr val="tx1"/>
                              </a:solidFill>
                              <a:latin typeface="Arial" panose="020B0604020202020204" pitchFamily="34" charset="0"/>
                              <a:cs typeface="Arial" panose="020B0604020202020204" pitchFamily="34" charset="0"/>
                            </a:rPr>
                            <a:t>0,05 A</a:t>
                          </a:r>
                        </a:p>
                      </a:txBody>
                      <a:tcPr/>
                    </a:tc>
                    <a:tc>
                      <a:txBody>
                        <a:bodyPr/>
                        <a:lstStyle/>
                        <a:p>
                          <a:r>
                            <a:rPr lang="en-GB" sz="1200" dirty="0">
                              <a:solidFill>
                                <a:schemeClr val="tx1"/>
                              </a:solidFill>
                              <a:latin typeface="Arial" panose="020B0604020202020204" pitchFamily="34" charset="0"/>
                              <a:cs typeface="Arial" panose="020B0604020202020204" pitchFamily="34" charset="0"/>
                            </a:rPr>
                            <a:t>878 kW</a:t>
                          </a:r>
                        </a:p>
                      </a:txBody>
                      <a:tcPr/>
                    </a:tc>
                    <a:extLst>
                      <a:ext uri="{0D108BD9-81ED-4DB2-BD59-A6C34878D82A}">
                        <a16:rowId xmlns:a16="http://schemas.microsoft.com/office/drawing/2014/main" val="2813216721"/>
                      </a:ext>
                    </a:extLst>
                  </a:tr>
                </a:tbl>
              </a:graphicData>
            </a:graphic>
          </p:graphicFrame>
        </mc:Choice>
        <mc:Fallback xmlns="">
          <p:graphicFrame>
            <p:nvGraphicFramePr>
              <p:cNvPr id="5" name="Table 4">
                <a:extLst>
                  <a:ext uri="{FF2B5EF4-FFF2-40B4-BE49-F238E27FC236}">
                    <a16:creationId xmlns:a16="http://schemas.microsoft.com/office/drawing/2014/main" id="{A40BCC29-DEE1-67F4-C9FA-CB475749CE2A}"/>
                  </a:ext>
                </a:extLst>
              </p:cNvPr>
              <p:cNvGraphicFramePr>
                <a:graphicFrameLocks noGrp="1"/>
              </p:cNvGraphicFramePr>
              <p:nvPr>
                <p:extLst>
                  <p:ext uri="{D42A27DB-BD31-4B8C-83A1-F6EECF244321}">
                    <p14:modId xmlns:p14="http://schemas.microsoft.com/office/powerpoint/2010/main" val="1709534750"/>
                  </p:ext>
                </p:extLst>
              </p:nvPr>
            </p:nvGraphicFramePr>
            <p:xfrm>
              <a:off x="639527" y="2121217"/>
              <a:ext cx="3932473" cy="1005840"/>
            </p:xfrm>
            <a:graphic>
              <a:graphicData uri="http://schemas.openxmlformats.org/drawingml/2006/table">
                <a:tbl>
                  <a:tblPr firstRow="1" bandRow="1">
                    <a:tableStyleId>{6E25E649-3F16-4E02-A733-19D2CDBF48F0}</a:tableStyleId>
                  </a:tblPr>
                  <a:tblGrid>
                    <a:gridCol w="932747">
                      <a:extLst>
                        <a:ext uri="{9D8B030D-6E8A-4147-A177-3AD203B41FA5}">
                          <a16:colId xmlns:a16="http://schemas.microsoft.com/office/drawing/2014/main" val="2993526555"/>
                        </a:ext>
                      </a:extLst>
                    </a:gridCol>
                    <a:gridCol w="837551">
                      <a:extLst>
                        <a:ext uri="{9D8B030D-6E8A-4147-A177-3AD203B41FA5}">
                          <a16:colId xmlns:a16="http://schemas.microsoft.com/office/drawing/2014/main" val="599723286"/>
                        </a:ext>
                      </a:extLst>
                    </a:gridCol>
                    <a:gridCol w="895350">
                      <a:extLst>
                        <a:ext uri="{9D8B030D-6E8A-4147-A177-3AD203B41FA5}">
                          <a16:colId xmlns:a16="http://schemas.microsoft.com/office/drawing/2014/main" val="1335877417"/>
                        </a:ext>
                      </a:extLst>
                    </a:gridCol>
                    <a:gridCol w="1266825">
                      <a:extLst>
                        <a:ext uri="{9D8B030D-6E8A-4147-A177-3AD203B41FA5}">
                          <a16:colId xmlns:a16="http://schemas.microsoft.com/office/drawing/2014/main" val="153113704"/>
                        </a:ext>
                      </a:extLst>
                    </a:gridCol>
                  </a:tblGrid>
                  <a:tr h="457200">
                    <a:tc>
                      <a:txBody>
                        <a:bodyPr/>
                        <a:lstStyle/>
                        <a:p>
                          <a:endParaRPr lang="en-GB" sz="1200" b="0" dirty="0">
                            <a:solidFill>
                              <a:schemeClr val="bg1"/>
                            </a:solidFill>
                            <a:latin typeface="Arial" panose="020B0604020202020204" pitchFamily="34" charset="0"/>
                            <a:cs typeface="Arial" panose="020B0604020202020204" pitchFamily="34" charset="0"/>
                          </a:endParaRPr>
                        </a:p>
                      </a:txBody>
                      <a:tcPr>
                        <a:solidFill>
                          <a:schemeClr val="accent5">
                            <a:lumMod val="50000"/>
                          </a:schemeClr>
                        </a:solidFill>
                      </a:tcPr>
                    </a:tc>
                    <a:tc>
                      <a:txBody>
                        <a:bodyPr/>
                        <a:lstStyle/>
                        <a:p>
                          <a:r>
                            <a:rPr lang="en-GB" sz="1200" b="0" dirty="0">
                              <a:solidFill>
                                <a:schemeClr val="bg1"/>
                              </a:solidFill>
                              <a:latin typeface="Arial" panose="020B0604020202020204" pitchFamily="34" charset="0"/>
                              <a:cs typeface="Arial" panose="020B0604020202020204" pitchFamily="34" charset="0"/>
                            </a:rPr>
                            <a:t>HVPS V</a:t>
                          </a:r>
                        </a:p>
                      </a:txBody>
                      <a:tcPr>
                        <a:solidFill>
                          <a:schemeClr val="accent5">
                            <a:lumMod val="50000"/>
                          </a:schemeClr>
                        </a:solidFill>
                      </a:tcPr>
                    </a:tc>
                    <a:tc>
                      <a:txBody>
                        <a:bodyPr/>
                        <a:lstStyle/>
                        <a:p>
                          <a:endParaRPr lang="es-ES"/>
                        </a:p>
                      </a:txBody>
                      <a:tcPr>
                        <a:blipFill>
                          <a:blip r:embed="rId3"/>
                          <a:stretch>
                            <a:fillRect l="-197959" t="-2667" r="-143537" b="-130667"/>
                          </a:stretch>
                        </a:blipFill>
                      </a:tcPr>
                    </a:tc>
                    <a:tc>
                      <a:txBody>
                        <a:bodyPr/>
                        <a:lstStyle/>
                        <a:p>
                          <a:r>
                            <a:rPr lang="en-GB" sz="1200" b="0" dirty="0">
                              <a:solidFill>
                                <a:schemeClr val="bg1"/>
                              </a:solidFill>
                              <a:latin typeface="Arial" panose="020B0604020202020204" pitchFamily="34" charset="0"/>
                              <a:cs typeface="Arial" panose="020B0604020202020204" pitchFamily="34" charset="0"/>
                            </a:rPr>
                            <a:t>Avg. power consumption </a:t>
                          </a:r>
                        </a:p>
                      </a:txBody>
                      <a:tcPr>
                        <a:solidFill>
                          <a:schemeClr val="accent5">
                            <a:lumMod val="50000"/>
                          </a:schemeClr>
                        </a:solidFill>
                      </a:tcPr>
                    </a:tc>
                    <a:extLst>
                      <a:ext uri="{0D108BD9-81ED-4DB2-BD59-A6C34878D82A}">
                        <a16:rowId xmlns:a16="http://schemas.microsoft.com/office/drawing/2014/main" val="2584548037"/>
                      </a:ext>
                    </a:extLst>
                  </a:tr>
                  <a:tr h="274320">
                    <a:tc>
                      <a:txBody>
                        <a:bodyPr/>
                        <a:lstStyle/>
                        <a:p>
                          <a:r>
                            <a:rPr lang="en-GB" sz="1200" dirty="0">
                              <a:solidFill>
                                <a:schemeClr val="tx1"/>
                              </a:solidFill>
                              <a:latin typeface="Arial" panose="020B0604020202020204" pitchFamily="34" charset="0"/>
                              <a:cs typeface="Arial" panose="020B0604020202020204" pitchFamily="34" charset="0"/>
                            </a:rPr>
                            <a:t>Before </a:t>
                          </a:r>
                        </a:p>
                      </a:txBody>
                      <a:tcPr/>
                    </a:tc>
                    <a:tc>
                      <a:txBody>
                        <a:bodyPr/>
                        <a:lstStyle/>
                        <a:p>
                          <a:r>
                            <a:rPr lang="en-GB" sz="1200" dirty="0">
                              <a:solidFill>
                                <a:schemeClr val="tx1"/>
                              </a:solidFill>
                              <a:latin typeface="Arial" panose="020B0604020202020204" pitchFamily="34" charset="0"/>
                              <a:cs typeface="Arial" panose="020B0604020202020204" pitchFamily="34" charset="0"/>
                            </a:rPr>
                            <a:t>37 kV</a:t>
                          </a:r>
                        </a:p>
                      </a:txBody>
                      <a:tcPr/>
                    </a:tc>
                    <a:tc>
                      <a:txBody>
                        <a:bodyPr/>
                        <a:lstStyle/>
                        <a:p>
                          <a:r>
                            <a:rPr lang="en-GB" sz="1200" dirty="0">
                              <a:solidFill>
                                <a:schemeClr val="tx1"/>
                              </a:solidFill>
                              <a:latin typeface="Arial" panose="020B0604020202020204" pitchFamily="34" charset="0"/>
                              <a:cs typeface="Arial" panose="020B0604020202020204" pitchFamily="34" charset="0"/>
                            </a:rPr>
                            <a:t>0,20 A</a:t>
                          </a:r>
                        </a:p>
                      </a:txBody>
                      <a:tcPr/>
                    </a:tc>
                    <a:tc>
                      <a:txBody>
                        <a:bodyPr/>
                        <a:lstStyle/>
                        <a:p>
                          <a:r>
                            <a:rPr lang="en-GB" sz="1200" dirty="0">
                              <a:solidFill>
                                <a:schemeClr val="tx1"/>
                              </a:solidFill>
                              <a:latin typeface="Arial" panose="020B0604020202020204" pitchFamily="34" charset="0"/>
                              <a:cs typeface="Arial" panose="020B0604020202020204" pitchFamily="34" charset="0"/>
                            </a:rPr>
                            <a:t>953 kW</a:t>
                          </a:r>
                        </a:p>
                      </a:txBody>
                      <a:tcPr/>
                    </a:tc>
                    <a:extLst>
                      <a:ext uri="{0D108BD9-81ED-4DB2-BD59-A6C34878D82A}">
                        <a16:rowId xmlns:a16="http://schemas.microsoft.com/office/drawing/2014/main" val="1962727738"/>
                      </a:ext>
                    </a:extLst>
                  </a:tr>
                  <a:tr h="274320">
                    <a:tc>
                      <a:txBody>
                        <a:bodyPr/>
                        <a:lstStyle/>
                        <a:p>
                          <a:r>
                            <a:rPr lang="en-GB" sz="1200" dirty="0">
                              <a:solidFill>
                                <a:schemeClr val="tx1"/>
                              </a:solidFill>
                              <a:latin typeface="Arial" panose="020B0604020202020204" pitchFamily="34" charset="0"/>
                              <a:cs typeface="Arial" panose="020B0604020202020204" pitchFamily="34" charset="0"/>
                            </a:rPr>
                            <a:t>After</a:t>
                          </a:r>
                        </a:p>
                      </a:txBody>
                      <a:tcPr/>
                    </a:tc>
                    <a:tc>
                      <a:txBody>
                        <a:bodyPr/>
                        <a:lstStyle/>
                        <a:p>
                          <a:r>
                            <a:rPr lang="en-GB" sz="1200" dirty="0">
                              <a:solidFill>
                                <a:schemeClr val="tx1"/>
                              </a:solidFill>
                              <a:latin typeface="Arial" panose="020B0604020202020204" pitchFamily="34" charset="0"/>
                              <a:cs typeface="Arial" panose="020B0604020202020204" pitchFamily="34" charset="0"/>
                            </a:rPr>
                            <a:t>35 kV</a:t>
                          </a:r>
                        </a:p>
                      </a:txBody>
                      <a:tcPr/>
                    </a:tc>
                    <a:tc>
                      <a:txBody>
                        <a:bodyPr/>
                        <a:lstStyle/>
                        <a:p>
                          <a:r>
                            <a:rPr lang="en-GB" sz="1200" dirty="0">
                              <a:solidFill>
                                <a:schemeClr val="tx1"/>
                              </a:solidFill>
                              <a:latin typeface="Arial" panose="020B0604020202020204" pitchFamily="34" charset="0"/>
                              <a:cs typeface="Arial" panose="020B0604020202020204" pitchFamily="34" charset="0"/>
                            </a:rPr>
                            <a:t>0,05 A</a:t>
                          </a:r>
                        </a:p>
                      </a:txBody>
                      <a:tcPr/>
                    </a:tc>
                    <a:tc>
                      <a:txBody>
                        <a:bodyPr/>
                        <a:lstStyle/>
                        <a:p>
                          <a:r>
                            <a:rPr lang="en-GB" sz="1200" dirty="0">
                              <a:solidFill>
                                <a:schemeClr val="tx1"/>
                              </a:solidFill>
                              <a:latin typeface="Arial" panose="020B0604020202020204" pitchFamily="34" charset="0"/>
                              <a:cs typeface="Arial" panose="020B0604020202020204" pitchFamily="34" charset="0"/>
                            </a:rPr>
                            <a:t>878 kW</a:t>
                          </a:r>
                        </a:p>
                      </a:txBody>
                      <a:tcPr/>
                    </a:tc>
                    <a:extLst>
                      <a:ext uri="{0D108BD9-81ED-4DB2-BD59-A6C34878D82A}">
                        <a16:rowId xmlns:a16="http://schemas.microsoft.com/office/drawing/2014/main" val="2813216721"/>
                      </a:ext>
                    </a:extLst>
                  </a:tr>
                </a:tbl>
              </a:graphicData>
            </a:graphic>
          </p:graphicFrame>
        </mc:Fallback>
      </mc:AlternateContent>
      <p:sp>
        <p:nvSpPr>
          <p:cNvPr id="8" name="TextBox 7">
            <a:extLst>
              <a:ext uri="{FF2B5EF4-FFF2-40B4-BE49-F238E27FC236}">
                <a16:creationId xmlns:a16="http://schemas.microsoft.com/office/drawing/2014/main" id="{C921F780-09F9-9312-3F43-8A99E9F05510}"/>
              </a:ext>
            </a:extLst>
          </p:cNvPr>
          <p:cNvSpPr txBox="1"/>
          <p:nvPr/>
        </p:nvSpPr>
        <p:spPr>
          <a:xfrm>
            <a:off x="287339" y="3429000"/>
            <a:ext cx="4874208" cy="2589812"/>
          </a:xfrm>
          <a:prstGeom prst="rect">
            <a:avLst/>
          </a:prstGeom>
          <a:noFill/>
        </p:spPr>
        <p:txBody>
          <a:bodyPr wrap="square">
            <a:spAutoFit/>
          </a:bodyPr>
          <a:lstStyle/>
          <a:p>
            <a:pPr marL="266700" indent="-266700">
              <a:lnSpc>
                <a:spcPct val="114000"/>
              </a:lnSpc>
              <a:spcBef>
                <a:spcPts val="1200"/>
              </a:spcBef>
              <a:buClr>
                <a:srgbClr val="152F4E"/>
              </a:buClr>
              <a:buFont typeface="Wingdings" panose="05000000000000000000" pitchFamily="2" charset="2"/>
              <a:buChar char="§"/>
            </a:pPr>
            <a:r>
              <a:rPr lang="en-US" sz="1400" dirty="0">
                <a:solidFill>
                  <a:schemeClr val="tx1"/>
                </a:solidFill>
                <a:latin typeface="Arial"/>
              </a:rPr>
              <a:t>Final power savings were around 7.8 %</a:t>
            </a:r>
          </a:p>
          <a:p>
            <a:pPr marL="266700" indent="-266700">
              <a:lnSpc>
                <a:spcPct val="114000"/>
              </a:lnSpc>
              <a:spcBef>
                <a:spcPts val="1200"/>
              </a:spcBef>
              <a:buClr>
                <a:srgbClr val="152F4E"/>
              </a:buClr>
              <a:buFont typeface="Wingdings" panose="05000000000000000000" pitchFamily="2" charset="2"/>
              <a:buChar char="§"/>
            </a:pPr>
            <a:r>
              <a:rPr lang="en-US" sz="1400" dirty="0">
                <a:solidFill>
                  <a:schemeClr val="tx1"/>
                </a:solidFill>
                <a:latin typeface="Arial"/>
              </a:rPr>
              <a:t>However, the </a:t>
            </a:r>
            <a:r>
              <a:rPr lang="en-US" dirty="0">
                <a:solidFill>
                  <a:schemeClr val="tx1"/>
                </a:solidFill>
              </a:rPr>
              <a:t>l</a:t>
            </a:r>
            <a:r>
              <a:rPr lang="en-US" sz="1400" dirty="0">
                <a:solidFill>
                  <a:schemeClr val="tx1"/>
                </a:solidFill>
                <a:latin typeface="Arial"/>
              </a:rPr>
              <a:t>ow HVPS voltage and I</a:t>
            </a:r>
            <a:r>
              <a:rPr lang="en-US" sz="1400" baseline="-25000" dirty="0">
                <a:solidFill>
                  <a:schemeClr val="tx1"/>
                </a:solidFill>
                <a:latin typeface="Arial"/>
              </a:rPr>
              <a:t>bias </a:t>
            </a:r>
            <a:r>
              <a:rPr lang="en-US" sz="1400" dirty="0">
                <a:solidFill>
                  <a:schemeClr val="tx1"/>
                </a:solidFill>
                <a:latin typeface="Arial"/>
              </a:rPr>
              <a:t>current drove the IOTs into a non-optimal region, </a:t>
            </a:r>
            <a:r>
              <a:rPr lang="en-US" sz="1400" b="1" dirty="0">
                <a:solidFill>
                  <a:schemeClr val="tx1"/>
                </a:solidFill>
                <a:latin typeface="Arial"/>
              </a:rPr>
              <a:t>worsening beam focus </a:t>
            </a:r>
            <a:r>
              <a:rPr lang="en-US" sz="1400" dirty="0">
                <a:solidFill>
                  <a:schemeClr val="tx1"/>
                </a:solidFill>
                <a:latin typeface="Arial"/>
              </a:rPr>
              <a:t>and increasing electron interception on internal surfaces, which triggers the body currents</a:t>
            </a:r>
          </a:p>
          <a:p>
            <a:pPr marL="266700" indent="-266700">
              <a:lnSpc>
                <a:spcPct val="114000"/>
              </a:lnSpc>
              <a:spcBef>
                <a:spcPts val="1200"/>
              </a:spcBef>
              <a:buClr>
                <a:srgbClr val="152F4E"/>
              </a:buClr>
              <a:buFont typeface="Wingdings" panose="05000000000000000000" pitchFamily="2" charset="2"/>
              <a:buChar char="§"/>
            </a:pPr>
            <a:r>
              <a:rPr lang="en-US" sz="1400" dirty="0">
                <a:solidFill>
                  <a:schemeClr val="tx1"/>
                </a:solidFill>
                <a:latin typeface="Arial"/>
              </a:rPr>
              <a:t>The </a:t>
            </a:r>
            <a:r>
              <a:rPr lang="en-US" dirty="0">
                <a:solidFill>
                  <a:schemeClr val="tx1"/>
                </a:solidFill>
              </a:rPr>
              <a:t>r</a:t>
            </a:r>
            <a:r>
              <a:rPr lang="en-US" sz="1400" dirty="0">
                <a:solidFill>
                  <a:schemeClr val="tx1"/>
                </a:solidFill>
                <a:latin typeface="Arial"/>
              </a:rPr>
              <a:t>educed beam power and internal loading at low operating points made the </a:t>
            </a:r>
            <a:r>
              <a:rPr lang="en-US" sz="1400" b="1" dirty="0">
                <a:solidFill>
                  <a:schemeClr val="tx1"/>
                </a:solidFill>
                <a:latin typeface="Arial"/>
              </a:rPr>
              <a:t>surface stabilization </a:t>
            </a:r>
            <a:r>
              <a:rPr lang="en-US" sz="1400" dirty="0">
                <a:solidFill>
                  <a:schemeClr val="tx1"/>
                </a:solidFill>
                <a:latin typeface="Arial"/>
              </a:rPr>
              <a:t>to be significantly </a:t>
            </a:r>
            <a:r>
              <a:rPr lang="en-US" sz="1400" b="1" dirty="0">
                <a:solidFill>
                  <a:schemeClr val="tx1"/>
                </a:solidFill>
                <a:latin typeface="Arial"/>
              </a:rPr>
              <a:t>slower</a:t>
            </a:r>
            <a:r>
              <a:rPr lang="en-US" sz="1400" dirty="0">
                <a:solidFill>
                  <a:schemeClr val="tx1"/>
                </a:solidFill>
                <a:latin typeface="Arial"/>
              </a:rPr>
              <a:t>, resulting in uncomple</a:t>
            </a:r>
            <a:r>
              <a:rPr lang="en-US" dirty="0">
                <a:solidFill>
                  <a:schemeClr val="tx1"/>
                </a:solidFill>
              </a:rPr>
              <a:t>te conditionings between RUNs</a:t>
            </a:r>
            <a:endParaRPr lang="en-US" sz="1400" dirty="0">
              <a:solidFill>
                <a:schemeClr val="tx1"/>
              </a:solidFill>
              <a:latin typeface="Arial"/>
            </a:endParaRPr>
          </a:p>
        </p:txBody>
      </p:sp>
      <p:sp>
        <p:nvSpPr>
          <p:cNvPr id="2" name="TextBox 1">
            <a:extLst>
              <a:ext uri="{FF2B5EF4-FFF2-40B4-BE49-F238E27FC236}">
                <a16:creationId xmlns:a16="http://schemas.microsoft.com/office/drawing/2014/main" id="{FBEA9022-CF05-8A84-E01D-17205ADEEBB9}"/>
              </a:ext>
            </a:extLst>
          </p:cNvPr>
          <p:cNvSpPr txBox="1"/>
          <p:nvPr/>
        </p:nvSpPr>
        <p:spPr>
          <a:xfrm>
            <a:off x="6273734" y="5360494"/>
            <a:ext cx="1734343" cy="246221"/>
          </a:xfrm>
          <a:prstGeom prst="rect">
            <a:avLst/>
          </a:prstGeom>
        </p:spPr>
        <p:txBody>
          <a:bodyPr vert="horz" wrap="square" lIns="91440" tIns="45720" rIns="91440" bIns="45720" rtlCol="0" anchor="t">
            <a:spAutoFit/>
          </a:bodyPr>
          <a:lstStyle/>
          <a:p>
            <a:pPr algn="ctr"/>
            <a:r>
              <a:rPr lang="en-GB" sz="1000" b="1" dirty="0">
                <a:latin typeface="Arial" panose="020B0604020202020204" pitchFamily="34" charset="0"/>
                <a:cs typeface="Arial" panose="020B0604020202020204" pitchFamily="34" charset="0"/>
              </a:rPr>
              <a:t>L3 IOT at ALBA</a:t>
            </a:r>
          </a:p>
        </p:txBody>
      </p:sp>
    </p:spTree>
    <p:extLst>
      <p:ext uri="{BB962C8B-B14F-4D97-AF65-F5344CB8AC3E}">
        <p14:creationId xmlns:p14="http://schemas.microsoft.com/office/powerpoint/2010/main" val="13451743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DD55CF2-DCC3-90CB-1560-90EA8999C8AD}"/>
              </a:ext>
            </a:extLst>
          </p:cNvPr>
          <p:cNvSpPr>
            <a:spLocks noGrp="1"/>
          </p:cNvSpPr>
          <p:nvPr>
            <p:ph idx="1"/>
          </p:nvPr>
        </p:nvSpPr>
        <p:spPr>
          <a:xfrm>
            <a:off x="287338" y="1089025"/>
            <a:ext cx="8569325" cy="1361911"/>
          </a:xfrm>
          <a:noFill/>
        </p:spPr>
        <p:txBody>
          <a:bodyPr wrap="square" rtlCol="0">
            <a:spAutoFit/>
          </a:bodyPr>
          <a:lstStyle/>
          <a:p>
            <a:pPr marL="342900" indent="-342900">
              <a:lnSpc>
                <a:spcPct val="114000"/>
              </a:lnSpc>
              <a:spcBef>
                <a:spcPts val="1200"/>
              </a:spcBef>
              <a:buClr>
                <a:srgbClr val="152F4E"/>
              </a:buClr>
              <a:buFont typeface="Wingdings" panose="05000000000000000000" pitchFamily="2" charset="2"/>
              <a:buChar char="§"/>
            </a:pPr>
            <a:r>
              <a:rPr lang="en-US" sz="1400" dirty="0">
                <a:solidFill>
                  <a:srgbClr val="000000"/>
                </a:solidFill>
                <a:latin typeface="Arial" panose="020B0604020202020204" pitchFamily="34" charset="0"/>
                <a:cs typeface="Arial" panose="020B0604020202020204" pitchFamily="34" charset="0"/>
              </a:rPr>
              <a:t>In the figure below the increase in </a:t>
            </a:r>
            <a:r>
              <a:rPr lang="en-US" sz="1400" b="1" dirty="0">
                <a:solidFill>
                  <a:srgbClr val="000000"/>
                </a:solidFill>
                <a:latin typeface="Arial" panose="020B0604020202020204" pitchFamily="34" charset="0"/>
                <a:cs typeface="Arial" panose="020B0604020202020204" pitchFamily="34" charset="0"/>
              </a:rPr>
              <a:t>body currents </a:t>
            </a:r>
            <a:r>
              <a:rPr lang="en-US" sz="1400" dirty="0">
                <a:solidFill>
                  <a:srgbClr val="000000"/>
                </a:solidFill>
                <a:latin typeface="Arial" panose="020B0604020202020204" pitchFamily="34" charset="0"/>
                <a:cs typeface="Arial" panose="020B0604020202020204" pitchFamily="34" charset="0"/>
              </a:rPr>
              <a:t>can be observed after the change of settings</a:t>
            </a:r>
          </a:p>
          <a:p>
            <a:pPr marL="342900" indent="-342900">
              <a:lnSpc>
                <a:spcPct val="114000"/>
              </a:lnSpc>
              <a:spcBef>
                <a:spcPts val="1200"/>
              </a:spcBef>
              <a:buClr>
                <a:srgbClr val="152F4E"/>
              </a:buClr>
              <a:buFont typeface="Wingdings" panose="05000000000000000000" pitchFamily="2" charset="2"/>
              <a:buChar char="§"/>
            </a:pPr>
            <a:r>
              <a:rPr lang="en-US" sz="1400" dirty="0">
                <a:solidFill>
                  <a:srgbClr val="000000"/>
                </a:solidFill>
                <a:latin typeface="Arial" panose="020B0604020202020204" pitchFamily="34" charset="0"/>
                <a:cs typeface="Arial" panose="020B0604020202020204" pitchFamily="34" charset="0"/>
              </a:rPr>
              <a:t>It was therefore decided to </a:t>
            </a:r>
            <a:r>
              <a:rPr lang="en-US" sz="1400" b="1" dirty="0">
                <a:solidFill>
                  <a:srgbClr val="000000"/>
                </a:solidFill>
                <a:latin typeface="Arial" panose="020B0604020202020204" pitchFamily="34" charset="0"/>
                <a:cs typeface="Arial" panose="020B0604020202020204" pitchFamily="34" charset="0"/>
              </a:rPr>
              <a:t>revert</a:t>
            </a:r>
            <a:r>
              <a:rPr lang="en-US" sz="1400" dirty="0">
                <a:solidFill>
                  <a:srgbClr val="000000"/>
                </a:solidFill>
                <a:latin typeface="Arial" panose="020B0604020202020204" pitchFamily="34" charset="0"/>
                <a:cs typeface="Arial" panose="020B0604020202020204" pitchFamily="34" charset="0"/>
              </a:rPr>
              <a:t> to the previous settings</a:t>
            </a:r>
          </a:p>
          <a:p>
            <a:pPr marL="342900" indent="-342900">
              <a:lnSpc>
                <a:spcPct val="114000"/>
              </a:lnSpc>
              <a:spcBef>
                <a:spcPts val="1200"/>
              </a:spcBef>
              <a:buClr>
                <a:srgbClr val="152F4E"/>
              </a:buClr>
              <a:buFont typeface="Wingdings" panose="05000000000000000000" pitchFamily="2" charset="2"/>
              <a:buChar char="§"/>
            </a:pPr>
            <a:r>
              <a:rPr lang="en-US" sz="1400" dirty="0">
                <a:solidFill>
                  <a:srgbClr val="000000"/>
                </a:solidFill>
                <a:latin typeface="Arial" panose="020B0604020202020204" pitchFamily="34" charset="0"/>
                <a:cs typeface="Arial" panose="020B0604020202020204" pitchFamily="34" charset="0"/>
              </a:rPr>
              <a:t>IOTs are now being conditioned between runs with higher efficiency, and we are </a:t>
            </a:r>
            <a:r>
              <a:rPr lang="en-US" sz="1400" b="1" dirty="0">
                <a:solidFill>
                  <a:srgbClr val="000000"/>
                </a:solidFill>
                <a:latin typeface="Arial" panose="020B0604020202020204" pitchFamily="34" charset="0"/>
                <a:cs typeface="Arial" panose="020B0604020202020204" pitchFamily="34" charset="0"/>
              </a:rPr>
              <a:t>recovering </a:t>
            </a:r>
            <a:r>
              <a:rPr lang="en-US" sz="1400" dirty="0">
                <a:solidFill>
                  <a:srgbClr val="000000"/>
                </a:solidFill>
                <a:latin typeface="Arial" panose="020B0604020202020204" pitchFamily="34" charset="0"/>
                <a:cs typeface="Arial" panose="020B0604020202020204" pitchFamily="34" charset="0"/>
              </a:rPr>
              <a:t>their</a:t>
            </a:r>
            <a:r>
              <a:rPr lang="en-US" sz="1400" b="1" dirty="0">
                <a:solidFill>
                  <a:srgbClr val="000000"/>
                </a:solidFill>
                <a:latin typeface="Arial" panose="020B0604020202020204" pitchFamily="34" charset="0"/>
                <a:cs typeface="Arial" panose="020B0604020202020204" pitchFamily="34" charset="0"/>
              </a:rPr>
              <a:t> good performance</a:t>
            </a:r>
            <a:endParaRPr lang="es-ES" sz="1400" b="1" dirty="0">
              <a:solidFill>
                <a:srgbClr val="000000"/>
              </a:solidFill>
              <a:latin typeface="Arial" panose="020B0604020202020204" pitchFamily="34" charset="0"/>
              <a:cs typeface="Arial" panose="020B0604020202020204" pitchFamily="34" charset="0"/>
            </a:endParaRPr>
          </a:p>
        </p:txBody>
      </p:sp>
      <p:sp>
        <p:nvSpPr>
          <p:cNvPr id="9" name="Title 1">
            <a:extLst>
              <a:ext uri="{FF2B5EF4-FFF2-40B4-BE49-F238E27FC236}">
                <a16:creationId xmlns:a16="http://schemas.microsoft.com/office/drawing/2014/main" id="{B1D649F6-5257-BDCC-6856-70F78E55EA53}"/>
              </a:ext>
            </a:extLst>
          </p:cNvPr>
          <p:cNvSpPr>
            <a:spLocks noGrp="1"/>
          </p:cNvSpPr>
          <p:nvPr>
            <p:ph type="title"/>
          </p:nvPr>
        </p:nvSpPr>
        <p:spPr>
          <a:xfrm>
            <a:off x="911928" y="154410"/>
            <a:ext cx="7320143" cy="655216"/>
          </a:xfrm>
        </p:spPr>
        <p:txBody>
          <a:bodyPr/>
          <a:lstStyle/>
          <a:p>
            <a:pPr algn="ctr"/>
            <a:r>
              <a:rPr lang="en-US" sz="2800" b="1" dirty="0">
                <a:latin typeface="+mj-lt"/>
              </a:rPr>
              <a:t>ISSUES -  IOT body currents spike</a:t>
            </a:r>
            <a:endParaRPr lang="en-US" sz="2400" b="1" dirty="0">
              <a:latin typeface="+mj-lt"/>
            </a:endParaRPr>
          </a:p>
        </p:txBody>
      </p:sp>
      <p:grpSp>
        <p:nvGrpSpPr>
          <p:cNvPr id="26" name="Group 25">
            <a:extLst>
              <a:ext uri="{FF2B5EF4-FFF2-40B4-BE49-F238E27FC236}">
                <a16:creationId xmlns:a16="http://schemas.microsoft.com/office/drawing/2014/main" id="{D36220D8-BC6D-A51A-8D4F-795352BA7D79}"/>
              </a:ext>
            </a:extLst>
          </p:cNvPr>
          <p:cNvGrpSpPr/>
          <p:nvPr/>
        </p:nvGrpSpPr>
        <p:grpSpPr>
          <a:xfrm>
            <a:off x="1766883" y="2785272"/>
            <a:ext cx="5895984" cy="3243586"/>
            <a:chOff x="1538170" y="2685008"/>
            <a:chExt cx="6331951" cy="3483427"/>
          </a:xfrm>
        </p:grpSpPr>
        <p:grpSp>
          <p:nvGrpSpPr>
            <p:cNvPr id="21" name="Group 20">
              <a:extLst>
                <a:ext uri="{FF2B5EF4-FFF2-40B4-BE49-F238E27FC236}">
                  <a16:creationId xmlns:a16="http://schemas.microsoft.com/office/drawing/2014/main" id="{0906039B-95F7-996F-F87D-6BC5A631E16B}"/>
                </a:ext>
              </a:extLst>
            </p:cNvPr>
            <p:cNvGrpSpPr/>
            <p:nvPr/>
          </p:nvGrpSpPr>
          <p:grpSpPr>
            <a:xfrm>
              <a:off x="1538170" y="3009900"/>
              <a:ext cx="6012885" cy="3158535"/>
              <a:chOff x="2262070" y="3476142"/>
              <a:chExt cx="4619860" cy="2426787"/>
            </a:xfrm>
          </p:grpSpPr>
          <p:pic>
            <p:nvPicPr>
              <p:cNvPr id="13" name="Picture 12">
                <a:extLst>
                  <a:ext uri="{FF2B5EF4-FFF2-40B4-BE49-F238E27FC236}">
                    <a16:creationId xmlns:a16="http://schemas.microsoft.com/office/drawing/2014/main" id="{D13B4CF3-65D1-EA58-FFF8-C50066FBC4A6}"/>
                  </a:ext>
                </a:extLst>
              </p:cNvPr>
              <p:cNvPicPr>
                <a:picLocks noChangeAspect="1"/>
              </p:cNvPicPr>
              <p:nvPr/>
            </p:nvPicPr>
            <p:blipFill>
              <a:blip r:embed="rId2"/>
              <a:stretch>
                <a:fillRect/>
              </a:stretch>
            </p:blipFill>
            <p:spPr>
              <a:xfrm>
                <a:off x="2262070" y="3618953"/>
                <a:ext cx="4619860" cy="2283976"/>
              </a:xfrm>
              <a:prstGeom prst="rect">
                <a:avLst/>
              </a:prstGeom>
            </p:spPr>
          </p:pic>
          <p:cxnSp>
            <p:nvCxnSpPr>
              <p:cNvPr id="15" name="Straight Arrow Connector 14">
                <a:extLst>
                  <a:ext uri="{FF2B5EF4-FFF2-40B4-BE49-F238E27FC236}">
                    <a16:creationId xmlns:a16="http://schemas.microsoft.com/office/drawing/2014/main" id="{22D8A40C-DB8F-1B76-8144-1D9C5B689F44}"/>
                  </a:ext>
                </a:extLst>
              </p:cNvPr>
              <p:cNvCxnSpPr>
                <a:cxnSpLocks/>
              </p:cNvCxnSpPr>
              <p:nvPr/>
            </p:nvCxnSpPr>
            <p:spPr>
              <a:xfrm>
                <a:off x="4438357" y="3479572"/>
                <a:ext cx="505118" cy="88616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8046DF53-614B-3ECD-36D9-EBD76EBFCE5A}"/>
                  </a:ext>
                </a:extLst>
              </p:cNvPr>
              <p:cNvSpPr/>
              <p:nvPr/>
            </p:nvSpPr>
            <p:spPr>
              <a:xfrm>
                <a:off x="5019654" y="3679497"/>
                <a:ext cx="135636" cy="196236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17" name="Straight Arrow Connector 16">
                <a:extLst>
                  <a:ext uri="{FF2B5EF4-FFF2-40B4-BE49-F238E27FC236}">
                    <a16:creationId xmlns:a16="http://schemas.microsoft.com/office/drawing/2014/main" id="{FE081156-66BC-7D86-61E4-C7576E2B5660}"/>
                  </a:ext>
                </a:extLst>
              </p:cNvPr>
              <p:cNvCxnSpPr>
                <a:cxnSpLocks/>
              </p:cNvCxnSpPr>
              <p:nvPr/>
            </p:nvCxnSpPr>
            <p:spPr>
              <a:xfrm flipH="1">
                <a:off x="5962001" y="3476142"/>
                <a:ext cx="497211" cy="88959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86A1CB39-C7E8-EF3F-8802-E7F0C63782EC}"/>
                  </a:ext>
                </a:extLst>
              </p:cNvPr>
              <p:cNvSpPr/>
              <p:nvPr/>
            </p:nvSpPr>
            <p:spPr>
              <a:xfrm>
                <a:off x="5750186" y="3669972"/>
                <a:ext cx="135636" cy="196236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sp>
          <p:nvSpPr>
            <p:cNvPr id="22" name="TextBox 21">
              <a:extLst>
                <a:ext uri="{FF2B5EF4-FFF2-40B4-BE49-F238E27FC236}">
                  <a16:creationId xmlns:a16="http://schemas.microsoft.com/office/drawing/2014/main" id="{AB9F4732-F934-2B0E-E77A-7CEE1167A19C}"/>
                </a:ext>
              </a:extLst>
            </p:cNvPr>
            <p:cNvSpPr txBox="1"/>
            <p:nvPr/>
          </p:nvSpPr>
          <p:spPr>
            <a:xfrm>
              <a:off x="3385012" y="2685918"/>
              <a:ext cx="1482263" cy="307777"/>
            </a:xfrm>
            <a:prstGeom prst="rect">
              <a:avLst/>
            </a:prstGeom>
            <a:noFill/>
          </p:spPr>
          <p:txBody>
            <a:bodyPr wrap="square" rtlCol="0">
              <a:spAutoFit/>
            </a:bodyPr>
            <a:lstStyle/>
            <a:p>
              <a:r>
                <a:rPr lang="es-ES_tradnl" dirty="0"/>
                <a:t>HVPS to 35 kV</a:t>
              </a:r>
              <a:endParaRPr lang="es-ES" dirty="0"/>
            </a:p>
          </p:txBody>
        </p:sp>
        <p:sp>
          <p:nvSpPr>
            <p:cNvPr id="23" name="TextBox 22">
              <a:extLst>
                <a:ext uri="{FF2B5EF4-FFF2-40B4-BE49-F238E27FC236}">
                  <a16:creationId xmlns:a16="http://schemas.microsoft.com/office/drawing/2014/main" id="{056894D0-655F-9D48-D548-C8986FDDBDED}"/>
                </a:ext>
              </a:extLst>
            </p:cNvPr>
            <p:cNvSpPr txBox="1"/>
            <p:nvPr/>
          </p:nvSpPr>
          <p:spPr>
            <a:xfrm>
              <a:off x="6483760" y="2685008"/>
              <a:ext cx="1386361" cy="307777"/>
            </a:xfrm>
            <a:prstGeom prst="rect">
              <a:avLst/>
            </a:prstGeom>
            <a:noFill/>
          </p:spPr>
          <p:txBody>
            <a:bodyPr wrap="square" rtlCol="0">
              <a:spAutoFit/>
            </a:bodyPr>
            <a:lstStyle/>
            <a:p>
              <a:r>
                <a:rPr lang="es-ES_tradnl" dirty="0"/>
                <a:t>I</a:t>
              </a:r>
              <a:r>
                <a:rPr lang="es-ES_tradnl" baseline="-25000" dirty="0"/>
                <a:t>bias</a:t>
              </a:r>
              <a:r>
                <a:rPr lang="es-ES_tradnl" dirty="0"/>
                <a:t> to 0.05 A</a:t>
              </a:r>
              <a:endParaRPr lang="es-ES" dirty="0"/>
            </a:p>
          </p:txBody>
        </p:sp>
      </p:grpSp>
    </p:spTree>
    <p:extLst>
      <p:ext uri="{BB962C8B-B14F-4D97-AF65-F5344CB8AC3E}">
        <p14:creationId xmlns:p14="http://schemas.microsoft.com/office/powerpoint/2010/main" val="326519140"/>
      </p:ext>
    </p:extLst>
  </p:cSld>
  <p:clrMapOvr>
    <a:masterClrMapping/>
  </p:clrMapOvr>
</p:sld>
</file>

<file path=ppt/theme/theme1.xml><?xml version="1.0" encoding="utf-8"?>
<a:theme xmlns:a="http://schemas.openxmlformats.org/drawingml/2006/main" name="Tema de Office">
  <a:themeElements>
    <a:clrScheme name="Sincrotó">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orporate Fonts">
      <a:majorFont>
        <a:latin typeface="Outfit"/>
        <a:ea typeface=""/>
        <a:cs typeface=""/>
      </a:majorFont>
      <a:minorFont>
        <a:latin typeface="Ope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2013 - 2022">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2013 - 2022">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2013 - 2022">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
  <TotalTime>0</TotalTime>
  <Words>3342</Words>
  <Application>Microsoft Office PowerPoint</Application>
  <PresentationFormat>On-screen Show (4:3)</PresentationFormat>
  <Paragraphs>417</Paragraphs>
  <Slides>37</Slides>
  <Notes>1</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37</vt:i4>
      </vt:variant>
    </vt:vector>
  </HeadingPairs>
  <TitlesOfParts>
    <vt:vector size="46" baseType="lpstr">
      <vt:lpstr>CMU Typewriter Text Variable Wi</vt:lpstr>
      <vt:lpstr>Wingdings</vt:lpstr>
      <vt:lpstr>Cambria Math</vt:lpstr>
      <vt:lpstr>Open Sans</vt:lpstr>
      <vt:lpstr>Arial</vt:lpstr>
      <vt:lpstr>Outfit</vt:lpstr>
      <vt:lpstr>Calibri</vt:lpstr>
      <vt:lpstr>Tema de Office</vt:lpstr>
      <vt:lpstr>Worksheet</vt:lpstr>
      <vt:lpstr>ALBA STATUS AND ALBA II UPGRADE</vt:lpstr>
      <vt:lpstr>OUTLINE</vt:lpstr>
      <vt:lpstr>OUTLINE</vt:lpstr>
      <vt:lpstr>INTRODUCTION - ALBA</vt:lpstr>
      <vt:lpstr>INTRODUCTION - ALBA</vt:lpstr>
      <vt:lpstr>OUTLINE</vt:lpstr>
      <vt:lpstr>STATISTICS - RF Operation</vt:lpstr>
      <vt:lpstr>ISSUES -  IOT body currents spike</vt:lpstr>
      <vt:lpstr>ISSUES -  IOT body currents spike</vt:lpstr>
      <vt:lpstr>STATISTICS - RF Operation</vt:lpstr>
      <vt:lpstr>STATISTICS - RF Operation</vt:lpstr>
      <vt:lpstr>OUTLINE</vt:lpstr>
      <vt:lpstr>NEW DEVELOPMENTS - 3rd harmonic cavity </vt:lpstr>
      <vt:lpstr>NEW DEVELOPMENTS - 3rd harmonic cavity </vt:lpstr>
      <vt:lpstr>NEW DEVELOPMENTS – 3rd Harmonic SSPA </vt:lpstr>
      <vt:lpstr>NEW DEVELOPMENTS - 500 MHz DLRFF </vt:lpstr>
      <vt:lpstr>NEW DEVELOPMENTS - 1500 MHz DLRFF </vt:lpstr>
      <vt:lpstr>NEW DEVELOPMENTS - 3rd harmonic system </vt:lpstr>
      <vt:lpstr>NEW DEVELOPMENTS – IC3 Conditioning Cavity  </vt:lpstr>
      <vt:lpstr>NEW DEVELOPMENTS- Arc Detectors </vt:lpstr>
      <vt:lpstr>NEW DEVELOPMENTS - DRFF </vt:lpstr>
      <vt:lpstr>OUTLINE</vt:lpstr>
      <vt:lpstr>ALBA II – General overview</vt:lpstr>
      <vt:lpstr>ALBA II – General RF overview</vt:lpstr>
      <vt:lpstr>ALBA II – General RF overview</vt:lpstr>
      <vt:lpstr>ALBA II – Stability studies</vt:lpstr>
      <vt:lpstr>PowerPoint Presentation</vt:lpstr>
      <vt:lpstr>ALBA II – Transient beam loading studies</vt:lpstr>
      <vt:lpstr>ALBA II – Trip compensation system</vt:lpstr>
      <vt:lpstr>ALBA II – Trip compensation system</vt:lpstr>
      <vt:lpstr>ALBA II – Trip compensation system</vt:lpstr>
      <vt:lpstr>ALBA II – Trip compensation system</vt:lpstr>
      <vt:lpstr>OUTLINE</vt:lpstr>
      <vt:lpstr>SUMMARY</vt:lpstr>
      <vt:lpstr>PowerPoint Presentation</vt:lpstr>
      <vt:lpstr>EXTRA SLIDES</vt:lpstr>
      <vt:lpstr>ALBA II – General RF overview</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2025-10-17T06:24:04Z</dcterms:created>
  <dcterms:modified xsi:type="dcterms:W3CDTF">2025-10-22T08:36:46Z</dcterms:modified>
</cp:coreProperties>
</file>