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2"/>
  </p:notesMasterIdLst>
  <p:sldIdLst>
    <p:sldId id="284" r:id="rId6"/>
    <p:sldId id="289" r:id="rId7"/>
    <p:sldId id="283" r:id="rId8"/>
    <p:sldId id="286" r:id="rId9"/>
    <p:sldId id="267" r:id="rId10"/>
    <p:sldId id="266" r:id="rId11"/>
    <p:sldId id="271" r:id="rId12"/>
    <p:sldId id="272" r:id="rId13"/>
    <p:sldId id="264" r:id="rId14"/>
    <p:sldId id="287" r:id="rId15"/>
    <p:sldId id="278" r:id="rId16"/>
    <p:sldId id="269" r:id="rId17"/>
    <p:sldId id="275" r:id="rId18"/>
    <p:sldId id="285" r:id="rId19"/>
    <p:sldId id="288" r:id="rId20"/>
    <p:sldId id="277" r:id="rId21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, Andrew (DLSLtd,RAL,CEO)" initials="HA(" lastIdx="2" clrIdx="0">
    <p:extLst>
      <p:ext uri="{19B8F6BF-5375-455C-9EA6-DF929625EA0E}">
        <p15:presenceInfo xmlns:p15="http://schemas.microsoft.com/office/powerpoint/2012/main" userId="S::andrew.harrison@diamond.ac.uk::cbc88a90-b110-41e2-a069-18a49e6e3433" providerId="AD"/>
      </p:ext>
    </p:extLst>
  </p:cmAuthor>
  <p:cmAuthor id="2" name="Walker, Richard (DLSLtd,RAL,TEC)" initials="RPW" lastIdx="9" clrIdx="1">
    <p:extLst>
      <p:ext uri="{19B8F6BF-5375-455C-9EA6-DF929625EA0E}">
        <p15:presenceInfo xmlns:p15="http://schemas.microsoft.com/office/powerpoint/2012/main" userId="Walker, Richard (DLSLtd,RAL,TEC)" providerId="None"/>
      </p:ext>
    </p:extLst>
  </p:cmAuthor>
  <p:cmAuthor id="3" name="Ward, Andrea (DLSLtd,RAL,FCS)" initials="WA(" lastIdx="2" clrIdx="2">
    <p:extLst>
      <p:ext uri="{19B8F6BF-5375-455C-9EA6-DF929625EA0E}">
        <p15:presenceInfo xmlns:p15="http://schemas.microsoft.com/office/powerpoint/2012/main" userId="S::andrea.ward@diamond.ac.uk::cbd0f11d-7c28-4333-8149-d74bc4ff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D511E-EDEB-E545-B172-676AAD9D233A}" v="58" dt="2025-10-21T22:50:27.249"/>
    <p1510:client id="{E47E27D7-3729-8A4F-988A-5E33FB054096}" v="8" dt="2025-10-22T08:22:57.371"/>
    <p1510:client id="{EB41C034-DA3A-9049-99CC-5B476C8E57B4}" v="1" dt="2025-10-21T22:55:44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4558"/>
  </p:normalViewPr>
  <p:slideViewPr>
    <p:cSldViewPr snapToGrid="0">
      <p:cViewPr varScale="1">
        <p:scale>
          <a:sx n="121" d="100"/>
          <a:sy n="121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toosian Rafiei, Arash (DLSLtd,RAL,TEC)" userId="1cad0312-a2a3-4a20-b174-110c2b5dbb83" providerId="ADAL" clId="{30CF8B57-D62C-5454-822F-9254EB78F39A}"/>
    <pc:docChg chg="undo redo custSel addSld delSld modSld sldOrd modMainMaster">
      <pc:chgData name="Kaftoosian Rafiei, Arash (DLSLtd,RAL,TEC)" userId="1cad0312-a2a3-4a20-b174-110c2b5dbb83" providerId="ADAL" clId="{30CF8B57-D62C-5454-822F-9254EB78F39A}" dt="2025-10-22T08:22:11.293" v="9098" actId="1076"/>
      <pc:docMkLst>
        <pc:docMk/>
      </pc:docMkLst>
      <pc:sldChg chg="addSp delSp modSp mod">
        <pc:chgData name="Kaftoosian Rafiei, Arash (DLSLtd,RAL,TEC)" userId="1cad0312-a2a3-4a20-b174-110c2b5dbb83" providerId="ADAL" clId="{30CF8B57-D62C-5454-822F-9254EB78F39A}" dt="2025-10-21T22:17:40.358" v="8607" actId="1076"/>
        <pc:sldMkLst>
          <pc:docMk/>
          <pc:sldMk cId="1746320428" sldId="264"/>
        </pc:sldMkLst>
        <pc:spChg chg="mod">
          <ac:chgData name="Kaftoosian Rafiei, Arash (DLSLtd,RAL,TEC)" userId="1cad0312-a2a3-4a20-b174-110c2b5dbb83" providerId="ADAL" clId="{30CF8B57-D62C-5454-822F-9254EB78F39A}" dt="2025-10-21T22:17:40.358" v="8607" actId="1076"/>
          <ac:spMkLst>
            <pc:docMk/>
            <pc:sldMk cId="1746320428" sldId="264"/>
            <ac:spMk id="3" creationId="{0E8E193D-74B0-9079-1C95-A4FD9B22A9BC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17:34.192" v="8606" actId="14100"/>
          <ac:spMkLst>
            <pc:docMk/>
            <pc:sldMk cId="1746320428" sldId="264"/>
            <ac:spMk id="5" creationId="{DBCE3DE0-A6C0-20F5-2928-35314A925150}"/>
          </ac:spMkLst>
        </pc:spChg>
        <pc:spChg chg="mod">
          <ac:chgData name="Kaftoosian Rafiei, Arash (DLSLtd,RAL,TEC)" userId="1cad0312-a2a3-4a20-b174-110c2b5dbb83" providerId="ADAL" clId="{30CF8B57-D62C-5454-822F-9254EB78F39A}" dt="2025-10-21T22:16:58.823" v="8601" actId="1076"/>
          <ac:spMkLst>
            <pc:docMk/>
            <pc:sldMk cId="1746320428" sldId="264"/>
            <ac:spMk id="19" creationId="{67FFE371-3B2F-4ED8-BAFF-A8F1ECF853F3}"/>
          </ac:spMkLst>
        </pc:spChg>
        <pc:picChg chg="add del mod modCrop">
          <ac:chgData name="Kaftoosian Rafiei, Arash (DLSLtd,RAL,TEC)" userId="1cad0312-a2a3-4a20-b174-110c2b5dbb83" providerId="ADAL" clId="{30CF8B57-D62C-5454-822F-9254EB78F39A}" dt="2025-10-21T22:16:41.479" v="8596" actId="478"/>
          <ac:picMkLst>
            <pc:docMk/>
            <pc:sldMk cId="1746320428" sldId="264"/>
            <ac:picMk id="4" creationId="{7D002087-658D-305B-1D60-977ACFEFFA33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17:13.669" v="8603" actId="14100"/>
          <ac:picMkLst>
            <pc:docMk/>
            <pc:sldMk cId="1746320428" sldId="264"/>
            <ac:picMk id="6" creationId="{DDA0EEF8-4379-8181-440C-A66C909F2228}"/>
          </ac:picMkLst>
        </pc:picChg>
        <pc:picChg chg="mod">
          <ac:chgData name="Kaftoosian Rafiei, Arash (DLSLtd,RAL,TEC)" userId="1cad0312-a2a3-4a20-b174-110c2b5dbb83" providerId="ADAL" clId="{30CF8B57-D62C-5454-822F-9254EB78F39A}" dt="2025-10-21T22:16:54.051" v="8599" actId="1076"/>
          <ac:picMkLst>
            <pc:docMk/>
            <pc:sldMk cId="1746320428" sldId="264"/>
            <ac:picMk id="18" creationId="{B2D02080-A4FD-FBEE-F0EB-2BF301C75D46}"/>
          </ac:picMkLst>
        </pc:picChg>
        <pc:picChg chg="mod">
          <ac:chgData name="Kaftoosian Rafiei, Arash (DLSLtd,RAL,TEC)" userId="1cad0312-a2a3-4a20-b174-110c2b5dbb83" providerId="ADAL" clId="{30CF8B57-D62C-5454-822F-9254EB78F39A}" dt="2025-10-21T22:17:16.921" v="8604" actId="1076"/>
          <ac:picMkLst>
            <pc:docMk/>
            <pc:sldMk cId="1746320428" sldId="264"/>
            <ac:picMk id="1028" creationId="{96CACC8B-F405-0384-115E-563FE73F21E0}"/>
          </ac:picMkLst>
        </pc:picChg>
      </pc:sldChg>
      <pc:sldChg chg="addSp modSp mod ord">
        <pc:chgData name="Kaftoosian Rafiei, Arash (DLSLtd,RAL,TEC)" userId="1cad0312-a2a3-4a20-b174-110c2b5dbb83" providerId="ADAL" clId="{30CF8B57-D62C-5454-822F-9254EB78F39A}" dt="2025-10-21T22:27:13.591" v="8667" actId="13822"/>
        <pc:sldMkLst>
          <pc:docMk/>
          <pc:sldMk cId="2237298670" sldId="266"/>
        </pc:sldMkLst>
        <pc:spChg chg="add mod">
          <ac:chgData name="Kaftoosian Rafiei, Arash (DLSLtd,RAL,TEC)" userId="1cad0312-a2a3-4a20-b174-110c2b5dbb83" providerId="ADAL" clId="{30CF8B57-D62C-5454-822F-9254EB78F39A}" dt="2025-10-21T22:26:46.351" v="8665" actId="14100"/>
          <ac:spMkLst>
            <pc:docMk/>
            <pc:sldMk cId="2237298670" sldId="266"/>
            <ac:spMk id="3" creationId="{EE3FF43B-6D43-2395-3C31-01DEC3151F06}"/>
          </ac:spMkLst>
        </pc:spChg>
        <pc:spChg chg="mod">
          <ac:chgData name="Kaftoosian Rafiei, Arash (DLSLtd,RAL,TEC)" userId="1cad0312-a2a3-4a20-b174-110c2b5dbb83" providerId="ADAL" clId="{30CF8B57-D62C-5454-822F-9254EB78F39A}" dt="2025-10-20T19:38:21.356" v="6535" actId="313"/>
          <ac:spMkLst>
            <pc:docMk/>
            <pc:sldMk cId="2237298670" sldId="266"/>
            <ac:spMk id="4" creationId="{50DCE3CC-89EF-9846-B2ED-1781E99308C8}"/>
          </ac:spMkLst>
        </pc:spChg>
        <pc:picChg chg="mod">
          <ac:chgData name="Kaftoosian Rafiei, Arash (DLSLtd,RAL,TEC)" userId="1cad0312-a2a3-4a20-b174-110c2b5dbb83" providerId="ADAL" clId="{30CF8B57-D62C-5454-822F-9254EB78F39A}" dt="2025-10-20T19:38:45.638" v="6536" actId="1076"/>
          <ac:picMkLst>
            <pc:docMk/>
            <pc:sldMk cId="2237298670" sldId="266"/>
            <ac:picMk id="6" creationId="{AEB90372-6E13-F9FD-4A2D-A4D826275817}"/>
          </ac:picMkLst>
        </pc:picChg>
        <pc:cxnChg chg="add mod">
          <ac:chgData name="Kaftoosian Rafiei, Arash (DLSLtd,RAL,TEC)" userId="1cad0312-a2a3-4a20-b174-110c2b5dbb83" providerId="ADAL" clId="{30CF8B57-D62C-5454-822F-9254EB78F39A}" dt="2025-10-21T22:27:13.591" v="8667" actId="13822"/>
          <ac:cxnSpMkLst>
            <pc:docMk/>
            <pc:sldMk cId="2237298670" sldId="266"/>
            <ac:cxnSpMk id="5" creationId="{95B312B1-52F7-ED0B-8883-18BED0210B6C}"/>
          </ac:cxnSpMkLst>
        </pc:cxnChg>
      </pc:sldChg>
      <pc:sldChg chg="modSp mod">
        <pc:chgData name="Kaftoosian Rafiei, Arash (DLSLtd,RAL,TEC)" userId="1cad0312-a2a3-4a20-b174-110c2b5dbb83" providerId="ADAL" clId="{30CF8B57-D62C-5454-822F-9254EB78F39A}" dt="2025-10-21T09:49:44.887" v="6819" actId="20577"/>
        <pc:sldMkLst>
          <pc:docMk/>
          <pc:sldMk cId="2423612495" sldId="267"/>
        </pc:sldMkLst>
        <pc:spChg chg="mod">
          <ac:chgData name="Kaftoosian Rafiei, Arash (DLSLtd,RAL,TEC)" userId="1cad0312-a2a3-4a20-b174-110c2b5dbb83" providerId="ADAL" clId="{30CF8B57-D62C-5454-822F-9254EB78F39A}" dt="2025-10-21T09:49:44.887" v="6819" actId="20577"/>
          <ac:spMkLst>
            <pc:docMk/>
            <pc:sldMk cId="2423612495" sldId="267"/>
            <ac:spMk id="2" creationId="{BF762D8C-7F26-1577-6CC3-9F335E9B679F}"/>
          </ac:spMkLst>
        </pc:spChg>
      </pc:sldChg>
      <pc:sldChg chg="addSp delSp modSp mod">
        <pc:chgData name="Kaftoosian Rafiei, Arash (DLSLtd,RAL,TEC)" userId="1cad0312-a2a3-4a20-b174-110c2b5dbb83" providerId="ADAL" clId="{30CF8B57-D62C-5454-822F-9254EB78F39A}" dt="2025-10-21T21:43:55.310" v="7936" actId="20577"/>
        <pc:sldMkLst>
          <pc:docMk/>
          <pc:sldMk cId="3886273723" sldId="269"/>
        </pc:sldMkLst>
        <pc:spChg chg="mod">
          <ac:chgData name="Kaftoosian Rafiei, Arash (DLSLtd,RAL,TEC)" userId="1cad0312-a2a3-4a20-b174-110c2b5dbb83" providerId="ADAL" clId="{30CF8B57-D62C-5454-822F-9254EB78F39A}" dt="2025-10-21T21:43:55.310" v="7936" actId="20577"/>
          <ac:spMkLst>
            <pc:docMk/>
            <pc:sldMk cId="3886273723" sldId="269"/>
            <ac:spMk id="2" creationId="{00F27AEB-B13F-010B-EC7B-569369878DA2}"/>
          </ac:spMkLst>
        </pc:spChg>
        <pc:spChg chg="del">
          <ac:chgData name="Kaftoosian Rafiei, Arash (DLSLtd,RAL,TEC)" userId="1cad0312-a2a3-4a20-b174-110c2b5dbb83" providerId="ADAL" clId="{30CF8B57-D62C-5454-822F-9254EB78F39A}" dt="2025-10-21T21:14:33.162" v="7807" actId="478"/>
          <ac:spMkLst>
            <pc:docMk/>
            <pc:sldMk cId="3886273723" sldId="269"/>
            <ac:spMk id="11" creationId="{E4CBF010-C5A8-7A1D-4F60-E7ED46EE71F6}"/>
          </ac:spMkLst>
        </pc:spChg>
        <pc:spChg chg="mod">
          <ac:chgData name="Kaftoosian Rafiei, Arash (DLSLtd,RAL,TEC)" userId="1cad0312-a2a3-4a20-b174-110c2b5dbb83" providerId="ADAL" clId="{30CF8B57-D62C-5454-822F-9254EB78F39A}" dt="2025-10-21T21:35:27.045" v="7850" actId="1076"/>
          <ac:spMkLst>
            <pc:docMk/>
            <pc:sldMk cId="3886273723" sldId="269"/>
            <ac:spMk id="21" creationId="{2C3F6FD3-29A5-8F31-A426-17959384F27F}"/>
          </ac:spMkLst>
        </pc:spChg>
        <pc:spChg chg="mod">
          <ac:chgData name="Kaftoosian Rafiei, Arash (DLSLtd,RAL,TEC)" userId="1cad0312-a2a3-4a20-b174-110c2b5dbb83" providerId="ADAL" clId="{30CF8B57-D62C-5454-822F-9254EB78F39A}" dt="2025-10-21T21:39:43.537" v="7883" actId="20577"/>
          <ac:spMkLst>
            <pc:docMk/>
            <pc:sldMk cId="3886273723" sldId="269"/>
            <ac:spMk id="25" creationId="{EB23EBB9-1AC5-2F1C-4820-BAC40234C720}"/>
          </ac:spMkLst>
        </pc:spChg>
        <pc:picChg chg="add mod">
          <ac:chgData name="Kaftoosian Rafiei, Arash (DLSLtd,RAL,TEC)" userId="1cad0312-a2a3-4a20-b174-110c2b5dbb83" providerId="ADAL" clId="{30CF8B57-D62C-5454-822F-9254EB78F39A}" dt="2025-10-21T21:43:39.202" v="7926" actId="14100"/>
          <ac:picMkLst>
            <pc:docMk/>
            <pc:sldMk cId="3886273723" sldId="269"/>
            <ac:picMk id="5" creationId="{12770A90-8B8A-BB55-99FB-7B2613580797}"/>
          </ac:picMkLst>
        </pc:picChg>
        <pc:picChg chg="add mod modCrop">
          <ac:chgData name="Kaftoosian Rafiei, Arash (DLSLtd,RAL,TEC)" userId="1cad0312-a2a3-4a20-b174-110c2b5dbb83" providerId="ADAL" clId="{30CF8B57-D62C-5454-822F-9254EB78F39A}" dt="2025-10-21T21:43:29.647" v="7923" actId="14100"/>
          <ac:picMkLst>
            <pc:docMk/>
            <pc:sldMk cId="3886273723" sldId="269"/>
            <ac:picMk id="7" creationId="{A8F43D5A-B00B-A184-D02D-A32C9C65991D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3:34.554" v="7925" actId="14100"/>
          <ac:picMkLst>
            <pc:docMk/>
            <pc:sldMk cId="3886273723" sldId="269"/>
            <ac:picMk id="9" creationId="{C77745B4-B18A-ECDD-64E3-07AF93F74081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2:59.528" v="7914" actId="1037"/>
          <ac:picMkLst>
            <pc:docMk/>
            <pc:sldMk cId="3886273723" sldId="269"/>
            <ac:picMk id="12" creationId="{C951C551-D725-12B9-21E4-37B36115DEB0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6.857" v="7801" actId="478"/>
          <ac:picMkLst>
            <pc:docMk/>
            <pc:sldMk cId="3886273723" sldId="269"/>
            <ac:picMk id="13" creationId="{D59301C9-FFB8-095D-2B63-511575309DB4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1T21:42:18.739" v="7902" actId="478"/>
          <ac:picMkLst>
            <pc:docMk/>
            <pc:sldMk cId="3886273723" sldId="269"/>
            <ac:picMk id="15" creationId="{C5BC194E-57B7-AD6B-236B-DEA7FC84C722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8.252" v="7803" actId="478"/>
          <ac:picMkLst>
            <pc:docMk/>
            <pc:sldMk cId="3886273723" sldId="269"/>
            <ac:picMk id="16" creationId="{0A604F36-DEA9-F8FC-5DF8-BBD51AB2E957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7.618" v="7802" actId="478"/>
          <ac:picMkLst>
            <pc:docMk/>
            <pc:sldMk cId="3886273723" sldId="269"/>
            <ac:picMk id="17" creationId="{70A31327-3EBC-52E4-D998-2BB9CE18AD1E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1:26.048" v="7892" actId="1076"/>
          <ac:picMkLst>
            <pc:docMk/>
            <pc:sldMk cId="3886273723" sldId="269"/>
            <ac:picMk id="19" creationId="{6CC711F5-368A-3D40-B792-4AF9E8873E77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9.792" v="7805" actId="478"/>
          <ac:picMkLst>
            <pc:docMk/>
            <pc:sldMk cId="3886273723" sldId="269"/>
            <ac:picMk id="22" creationId="{54D10E96-9938-DFE2-01CE-DF82CCEEA0BD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8.800" v="7804" actId="478"/>
          <ac:picMkLst>
            <pc:docMk/>
            <pc:sldMk cId="3886273723" sldId="269"/>
            <ac:picMk id="23" creationId="{2175D1EA-4298-0ED1-A034-D10217671709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30.204" v="7806" actId="478"/>
          <ac:picMkLst>
            <pc:docMk/>
            <pc:sldMk cId="3886273723" sldId="269"/>
            <ac:picMk id="24" creationId="{97C42078-26FD-FBD1-7280-709610814D05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2:26.888" v="7905" actId="1076"/>
          <ac:picMkLst>
            <pc:docMk/>
            <pc:sldMk cId="3886273723" sldId="269"/>
            <ac:picMk id="26" creationId="{6392A9A9-F416-5711-DC29-DC1DFDD4B680}"/>
          </ac:picMkLst>
        </pc:picChg>
      </pc:sldChg>
      <pc:sldChg chg="addSp delSp modSp mod">
        <pc:chgData name="Kaftoosian Rafiei, Arash (DLSLtd,RAL,TEC)" userId="1cad0312-a2a3-4a20-b174-110c2b5dbb83" providerId="ADAL" clId="{30CF8B57-D62C-5454-822F-9254EB78F39A}" dt="2025-10-20T19:22:20.847" v="5898" actId="20577"/>
        <pc:sldMkLst>
          <pc:docMk/>
          <pc:sldMk cId="3628717496" sldId="271"/>
        </pc:sldMkLst>
        <pc:spChg chg="mod">
          <ac:chgData name="Kaftoosian Rafiei, Arash (DLSLtd,RAL,TEC)" userId="1cad0312-a2a3-4a20-b174-110c2b5dbb83" providerId="ADAL" clId="{30CF8B57-D62C-5454-822F-9254EB78F39A}" dt="2025-10-20T19:22:20.847" v="5898" actId="20577"/>
          <ac:spMkLst>
            <pc:docMk/>
            <pc:sldMk cId="3628717496" sldId="271"/>
            <ac:spMk id="2" creationId="{F141B487-0FB6-0303-4E97-A9E21D4929F2}"/>
          </ac:spMkLst>
        </pc:spChg>
        <pc:spChg chg="mod">
          <ac:chgData name="Kaftoosian Rafiei, Arash (DLSLtd,RAL,TEC)" userId="1cad0312-a2a3-4a20-b174-110c2b5dbb83" providerId="ADAL" clId="{30CF8B57-D62C-5454-822F-9254EB78F39A}" dt="2025-10-20T19:12:04.729" v="5815" actId="20577"/>
          <ac:spMkLst>
            <pc:docMk/>
            <pc:sldMk cId="3628717496" sldId="271"/>
            <ac:spMk id="3" creationId="{8CA5D113-A88C-576B-5AD9-BD2311A550DD}"/>
          </ac:spMkLst>
        </pc:spChg>
        <pc:picChg chg="add mod modCrop">
          <ac:chgData name="Kaftoosian Rafiei, Arash (DLSLtd,RAL,TEC)" userId="1cad0312-a2a3-4a20-b174-110c2b5dbb83" providerId="ADAL" clId="{30CF8B57-D62C-5454-822F-9254EB78F39A}" dt="2025-10-20T19:19:46.650" v="5867" actId="14100"/>
          <ac:picMkLst>
            <pc:docMk/>
            <pc:sldMk cId="3628717496" sldId="271"/>
            <ac:picMk id="8" creationId="{05FF449E-4688-D1AC-CDA7-A28CA0BA617B}"/>
          </ac:picMkLst>
        </pc:picChg>
        <pc:picChg chg="add mod">
          <ac:chgData name="Kaftoosian Rafiei, Arash (DLSLtd,RAL,TEC)" userId="1cad0312-a2a3-4a20-b174-110c2b5dbb83" providerId="ADAL" clId="{30CF8B57-D62C-5454-822F-9254EB78F39A}" dt="2025-10-20T19:20:19.992" v="5874" actId="1076"/>
          <ac:picMkLst>
            <pc:docMk/>
            <pc:sldMk cId="3628717496" sldId="271"/>
            <ac:picMk id="11" creationId="{DFFE99EC-7377-95C9-9DFB-E76B284B2FAD}"/>
          </ac:picMkLst>
        </pc:picChg>
      </pc:sldChg>
      <pc:sldChg chg="addSp delSp modSp mod">
        <pc:chgData name="Kaftoosian Rafiei, Arash (DLSLtd,RAL,TEC)" userId="1cad0312-a2a3-4a20-b174-110c2b5dbb83" providerId="ADAL" clId="{30CF8B57-D62C-5454-822F-9254EB78F39A}" dt="2025-10-21T22:33:06.976" v="8746" actId="20577"/>
        <pc:sldMkLst>
          <pc:docMk/>
          <pc:sldMk cId="577017442" sldId="272"/>
        </pc:sldMkLst>
        <pc:spChg chg="add mod">
          <ac:chgData name="Kaftoosian Rafiei, Arash (DLSLtd,RAL,TEC)" userId="1cad0312-a2a3-4a20-b174-110c2b5dbb83" providerId="ADAL" clId="{30CF8B57-D62C-5454-822F-9254EB78F39A}" dt="2025-10-20T19:50:18.140" v="6603" actId="20577"/>
          <ac:spMkLst>
            <pc:docMk/>
            <pc:sldMk cId="577017442" sldId="272"/>
            <ac:spMk id="2" creationId="{05C3F7BA-6909-F05A-2F81-DDC165DEB189}"/>
          </ac:spMkLst>
        </pc:spChg>
        <pc:spChg chg="add mod">
          <ac:chgData name="Kaftoosian Rafiei, Arash (DLSLtd,RAL,TEC)" userId="1cad0312-a2a3-4a20-b174-110c2b5dbb83" providerId="ADAL" clId="{30CF8B57-D62C-5454-822F-9254EB78F39A}" dt="2025-10-20T19:49:49.583" v="6589" actId="1076"/>
          <ac:spMkLst>
            <pc:docMk/>
            <pc:sldMk cId="577017442" sldId="272"/>
            <ac:spMk id="5" creationId="{8687AD3A-0266-EFEF-5D77-E98AA45B4FD8}"/>
          </ac:spMkLst>
        </pc:spChg>
        <pc:spChg chg="mod">
          <ac:chgData name="Kaftoosian Rafiei, Arash (DLSLtd,RAL,TEC)" userId="1cad0312-a2a3-4a20-b174-110c2b5dbb83" providerId="ADAL" clId="{30CF8B57-D62C-5454-822F-9254EB78F39A}" dt="2025-10-21T22:33:06.976" v="8746" actId="20577"/>
          <ac:spMkLst>
            <pc:docMk/>
            <pc:sldMk cId="577017442" sldId="272"/>
            <ac:spMk id="10" creationId="{6F9A7E39-DF67-BC29-35BD-95229CEF737B}"/>
          </ac:spMkLst>
        </pc:spChg>
        <pc:spChg chg="mod">
          <ac:chgData name="Kaftoosian Rafiei, Arash (DLSLtd,RAL,TEC)" userId="1cad0312-a2a3-4a20-b174-110c2b5dbb83" providerId="ADAL" clId="{30CF8B57-D62C-5454-822F-9254EB78F39A}" dt="2025-10-21T22:32:08.740" v="8726" actId="20577"/>
          <ac:spMkLst>
            <pc:docMk/>
            <pc:sldMk cId="577017442" sldId="272"/>
            <ac:spMk id="11" creationId="{9D8E0D34-70DC-3E58-BD7F-18C402DD2DA5}"/>
          </ac:spMkLst>
        </pc:spChg>
        <pc:spChg chg="mod">
          <ac:chgData name="Kaftoosian Rafiei, Arash (DLSLtd,RAL,TEC)" userId="1cad0312-a2a3-4a20-b174-110c2b5dbb83" providerId="ADAL" clId="{30CF8B57-D62C-5454-822F-9254EB78F39A}" dt="2025-10-20T19:48:27.161" v="6575" actId="1076"/>
          <ac:spMkLst>
            <pc:docMk/>
            <pc:sldMk cId="577017442" sldId="272"/>
            <ac:spMk id="12" creationId="{64AA9D55-8C3F-AE15-75DB-4621B69DBCFD}"/>
          </ac:spMkLst>
        </pc:spChg>
        <pc:picChg chg="mod">
          <ac:chgData name="Kaftoosian Rafiei, Arash (DLSLtd,RAL,TEC)" userId="1cad0312-a2a3-4a20-b174-110c2b5dbb83" providerId="ADAL" clId="{30CF8B57-D62C-5454-822F-9254EB78F39A}" dt="2025-10-21T09:08:28.250" v="6670" actId="1076"/>
          <ac:picMkLst>
            <pc:docMk/>
            <pc:sldMk cId="577017442" sldId="272"/>
            <ac:picMk id="3" creationId="{E9BB2DEE-DCB2-4E04-BFDA-64017C73FEF9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08:21.331" v="6666" actId="1076"/>
          <ac:picMkLst>
            <pc:docMk/>
            <pc:sldMk cId="577017442" sldId="272"/>
            <ac:picMk id="7" creationId="{38ADF9F6-6C7F-EB81-57A3-4B95975DCDF1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14:30.093" v="6780" actId="166"/>
          <ac:picMkLst>
            <pc:docMk/>
            <pc:sldMk cId="577017442" sldId="272"/>
            <ac:picMk id="9" creationId="{7E57E98D-6E92-C909-535D-CE9DD314AC68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13:25.925" v="6769" actId="1076"/>
          <ac:picMkLst>
            <pc:docMk/>
            <pc:sldMk cId="577017442" sldId="272"/>
            <ac:picMk id="16" creationId="{0D39E8C1-BA7C-4567-F49F-B566AA7CC9A5}"/>
          </ac:picMkLst>
        </pc:picChg>
      </pc:sldChg>
      <pc:sldChg chg="delSp modSp mod">
        <pc:chgData name="Kaftoosian Rafiei, Arash (DLSLtd,RAL,TEC)" userId="1cad0312-a2a3-4a20-b174-110c2b5dbb83" providerId="ADAL" clId="{30CF8B57-D62C-5454-822F-9254EB78F39A}" dt="2025-10-21T21:59:10.557" v="8420" actId="20577"/>
        <pc:sldMkLst>
          <pc:docMk/>
          <pc:sldMk cId="712155380" sldId="275"/>
        </pc:sldMkLst>
        <pc:spChg chg="mod">
          <ac:chgData name="Kaftoosian Rafiei, Arash (DLSLtd,RAL,TEC)" userId="1cad0312-a2a3-4a20-b174-110c2b5dbb83" providerId="ADAL" clId="{30CF8B57-D62C-5454-822F-9254EB78F39A}" dt="2025-10-21T21:59:10.557" v="8420" actId="20577"/>
          <ac:spMkLst>
            <pc:docMk/>
            <pc:sldMk cId="712155380" sldId="275"/>
            <ac:spMk id="7" creationId="{8BFD6997-3629-329A-FC28-F89AED244784}"/>
          </ac:spMkLst>
        </pc:spChg>
        <pc:spChg chg="mod">
          <ac:chgData name="Kaftoosian Rafiei, Arash (DLSLtd,RAL,TEC)" userId="1cad0312-a2a3-4a20-b174-110c2b5dbb83" providerId="ADAL" clId="{30CF8B57-D62C-5454-822F-9254EB78F39A}" dt="2025-10-21T21:55:36.284" v="8332" actId="20577"/>
          <ac:spMkLst>
            <pc:docMk/>
            <pc:sldMk cId="712155380" sldId="275"/>
            <ac:spMk id="9" creationId="{3EC86C7D-225B-FAD9-FBE7-AF8E8FD8251D}"/>
          </ac:spMkLst>
        </pc:spChg>
        <pc:spChg chg="del">
          <ac:chgData name="Kaftoosian Rafiei, Arash (DLSLtd,RAL,TEC)" userId="1cad0312-a2a3-4a20-b174-110c2b5dbb83" providerId="ADAL" clId="{30CF8B57-D62C-5454-822F-9254EB78F39A}" dt="2025-10-21T21:50:09.868" v="8107" actId="478"/>
          <ac:spMkLst>
            <pc:docMk/>
            <pc:sldMk cId="712155380" sldId="275"/>
            <ac:spMk id="11" creationId="{674F156E-9AEF-FF1E-9435-2C4C3241E7A5}"/>
          </ac:spMkLst>
        </pc:spChg>
        <pc:picChg chg="del">
          <ac:chgData name="Kaftoosian Rafiei, Arash (DLSLtd,RAL,TEC)" userId="1cad0312-a2a3-4a20-b174-110c2b5dbb83" providerId="ADAL" clId="{30CF8B57-D62C-5454-822F-9254EB78F39A}" dt="2025-10-21T21:50:07.727" v="8106" actId="478"/>
          <ac:picMkLst>
            <pc:docMk/>
            <pc:sldMk cId="712155380" sldId="275"/>
            <ac:picMk id="8" creationId="{7C7F76C6-AF7E-3B1E-ACE3-39F6EB9680D5}"/>
          </ac:picMkLst>
        </pc:picChg>
        <pc:picChg chg="mod">
          <ac:chgData name="Kaftoosian Rafiei, Arash (DLSLtd,RAL,TEC)" userId="1cad0312-a2a3-4a20-b174-110c2b5dbb83" providerId="ADAL" clId="{30CF8B57-D62C-5454-822F-9254EB78F39A}" dt="2025-10-21T21:52:55.945" v="8264" actId="14100"/>
          <ac:picMkLst>
            <pc:docMk/>
            <pc:sldMk cId="712155380" sldId="275"/>
            <ac:picMk id="10" creationId="{BDAF07BC-BD05-F7B3-AF1F-322FC2BB593D}"/>
          </ac:picMkLst>
        </pc:picChg>
      </pc:sldChg>
      <pc:sldChg chg="modSp mod">
        <pc:chgData name="Kaftoosian Rafiei, Arash (DLSLtd,RAL,TEC)" userId="1cad0312-a2a3-4a20-b174-110c2b5dbb83" providerId="ADAL" clId="{30CF8B57-D62C-5454-822F-9254EB78F39A}" dt="2025-10-21T21:08:31.513" v="7625" actId="1076"/>
        <pc:sldMkLst>
          <pc:docMk/>
          <pc:sldMk cId="1017139792" sldId="277"/>
        </pc:sldMkLst>
        <pc:spChg chg="mod">
          <ac:chgData name="Kaftoosian Rafiei, Arash (DLSLtd,RAL,TEC)" userId="1cad0312-a2a3-4a20-b174-110c2b5dbb83" providerId="ADAL" clId="{30CF8B57-D62C-5454-822F-9254EB78F39A}" dt="2025-10-21T21:08:31.513" v="7625" actId="1076"/>
          <ac:spMkLst>
            <pc:docMk/>
            <pc:sldMk cId="1017139792" sldId="277"/>
            <ac:spMk id="3" creationId="{6DDED2C3-5099-CF06-EFE0-2D12DCAFE089}"/>
          </ac:spMkLst>
        </pc:spChg>
      </pc:sldChg>
      <pc:sldChg chg="delSp modSp mod">
        <pc:chgData name="Kaftoosian Rafiei, Arash (DLSLtd,RAL,TEC)" userId="1cad0312-a2a3-4a20-b174-110c2b5dbb83" providerId="ADAL" clId="{30CF8B57-D62C-5454-822F-9254EB78F39A}" dt="2025-10-21T22:40:53.711" v="8867" actId="20577"/>
        <pc:sldMkLst>
          <pc:docMk/>
          <pc:sldMk cId="1812364407" sldId="278"/>
        </pc:sldMkLst>
        <pc:spChg chg="mod">
          <ac:chgData name="Kaftoosian Rafiei, Arash (DLSLtd,RAL,TEC)" userId="1cad0312-a2a3-4a20-b174-110c2b5dbb83" providerId="ADAL" clId="{30CF8B57-D62C-5454-822F-9254EB78F39A}" dt="2025-10-21T21:09:05.516" v="7635" actId="20577"/>
          <ac:spMkLst>
            <pc:docMk/>
            <pc:sldMk cId="1812364407" sldId="278"/>
            <ac:spMk id="2" creationId="{83823262-DAF6-40E6-7FCF-EFAB464DA5C8}"/>
          </ac:spMkLst>
        </pc:spChg>
        <pc:spChg chg="del">
          <ac:chgData name="Kaftoosian Rafiei, Arash (DLSLtd,RAL,TEC)" userId="1cad0312-a2a3-4a20-b174-110c2b5dbb83" providerId="ADAL" clId="{30CF8B57-D62C-5454-822F-9254EB78F39A}" dt="2025-10-21T22:06:11.993" v="8443" actId="478"/>
          <ac:spMkLst>
            <pc:docMk/>
            <pc:sldMk cId="1812364407" sldId="278"/>
            <ac:spMk id="8" creationId="{C8529C2C-46F8-0CB6-C444-B8F0277914C3}"/>
          </ac:spMkLst>
        </pc:spChg>
        <pc:spChg chg="mod">
          <ac:chgData name="Kaftoosian Rafiei, Arash (DLSLtd,RAL,TEC)" userId="1cad0312-a2a3-4a20-b174-110c2b5dbb83" providerId="ADAL" clId="{30CF8B57-D62C-5454-822F-9254EB78F39A}" dt="2025-10-21T22:40:53.711" v="8867" actId="20577"/>
          <ac:spMkLst>
            <pc:docMk/>
            <pc:sldMk cId="1812364407" sldId="278"/>
            <ac:spMk id="9" creationId="{DFF72A4D-24FC-0042-7EAC-48E93F1CED48}"/>
          </ac:spMkLst>
        </pc:spChg>
      </pc:sldChg>
      <pc:sldChg chg="del">
        <pc:chgData name="Kaftoosian Rafiei, Arash (DLSLtd,RAL,TEC)" userId="1cad0312-a2a3-4a20-b174-110c2b5dbb83" providerId="ADAL" clId="{30CF8B57-D62C-5454-822F-9254EB78F39A}" dt="2025-10-21T21:08:21.228" v="7624" actId="2696"/>
        <pc:sldMkLst>
          <pc:docMk/>
          <pc:sldMk cId="611564169" sldId="279"/>
        </pc:sldMkLst>
      </pc:sldChg>
      <pc:sldChg chg="modSp mod">
        <pc:chgData name="Kaftoosian Rafiei, Arash (DLSLtd,RAL,TEC)" userId="1cad0312-a2a3-4a20-b174-110c2b5dbb83" providerId="ADAL" clId="{30CF8B57-D62C-5454-822F-9254EB78F39A}" dt="2025-10-21T22:21:18.015" v="8661" actId="14100"/>
        <pc:sldMkLst>
          <pc:docMk/>
          <pc:sldMk cId="2729643444" sldId="283"/>
        </pc:sldMkLst>
        <pc:spChg chg="mod">
          <ac:chgData name="Kaftoosian Rafiei, Arash (DLSLtd,RAL,TEC)" userId="1cad0312-a2a3-4a20-b174-110c2b5dbb83" providerId="ADAL" clId="{30CF8B57-D62C-5454-822F-9254EB78F39A}" dt="2025-10-21T22:21:18.015" v="8661" actId="14100"/>
          <ac:spMkLst>
            <pc:docMk/>
            <pc:sldMk cId="2729643444" sldId="283"/>
            <ac:spMk id="3" creationId="{1E8A8B5A-D635-FE56-7DBA-B4C1B060FA9A}"/>
          </ac:spMkLst>
        </pc:spChg>
      </pc:sldChg>
      <pc:sldChg chg="modSp mod">
        <pc:chgData name="Kaftoosian Rafiei, Arash (DLSLtd,RAL,TEC)" userId="1cad0312-a2a3-4a20-b174-110c2b5dbb83" providerId="ADAL" clId="{30CF8B57-D62C-5454-822F-9254EB78F39A}" dt="2025-10-21T21:56:11.508" v="8365" actId="20577"/>
        <pc:sldMkLst>
          <pc:docMk/>
          <pc:sldMk cId="1281129126" sldId="285"/>
        </pc:sldMkLst>
        <pc:spChg chg="mod">
          <ac:chgData name="Kaftoosian Rafiei, Arash (DLSLtd,RAL,TEC)" userId="1cad0312-a2a3-4a20-b174-110c2b5dbb83" providerId="ADAL" clId="{30CF8B57-D62C-5454-822F-9254EB78F39A}" dt="2025-10-21T21:56:11.508" v="8365" actId="20577"/>
          <ac:spMkLst>
            <pc:docMk/>
            <pc:sldMk cId="1281129126" sldId="285"/>
            <ac:spMk id="2" creationId="{A3C97183-A9DD-2B29-AE6A-EB99503F1B90}"/>
          </ac:spMkLst>
        </pc:spChg>
      </pc:sldChg>
      <pc:sldChg chg="addSp modSp new mod">
        <pc:chgData name="Kaftoosian Rafiei, Arash (DLSLtd,RAL,TEC)" userId="1cad0312-a2a3-4a20-b174-110c2b5dbb83" providerId="ADAL" clId="{30CF8B57-D62C-5454-822F-9254EB78F39A}" dt="2025-10-21T22:21:59.593" v="8662" actId="20577"/>
        <pc:sldMkLst>
          <pc:docMk/>
          <pc:sldMk cId="1722549771" sldId="286"/>
        </pc:sldMkLst>
        <pc:spChg chg="mod">
          <ac:chgData name="Kaftoosian Rafiei, Arash (DLSLtd,RAL,TEC)" userId="1cad0312-a2a3-4a20-b174-110c2b5dbb83" providerId="ADAL" clId="{30CF8B57-D62C-5454-822F-9254EB78F39A}" dt="2025-10-21T09:50:02.166" v="6828" actId="20577"/>
          <ac:spMkLst>
            <pc:docMk/>
            <pc:sldMk cId="1722549771" sldId="286"/>
            <ac:spMk id="2" creationId="{1D64014B-EF47-4665-52BB-E8977DC102A1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3" creationId="{6F55A056-1DC7-BE50-FF96-21EAEA407270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21:59.593" v="8662" actId="20577"/>
          <ac:spMkLst>
            <pc:docMk/>
            <pc:sldMk cId="1722549771" sldId="286"/>
            <ac:spMk id="5" creationId="{2E97FB9E-68D1-00A2-45B5-4017778C53B8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37.143" v="6805" actId="20577"/>
          <ac:spMkLst>
            <pc:docMk/>
            <pc:sldMk cId="1722549771" sldId="286"/>
            <ac:spMk id="6" creationId="{AD57630F-C82D-9F5F-61E6-463A18009CEE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7" creationId="{BC5758DF-A4B5-9644-CBDF-63561AB9D14D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8" creationId="{01AB6DEC-3D97-5836-3BCA-E934F878FD3C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9" creationId="{C8ACB586-49DD-ECEE-40C8-9771615CA40B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0" creationId="{4942F518-40FB-B8DE-D18D-F1F081DC9A57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1" creationId="{CE5ECBBB-D5E6-60E3-52DB-8126E88A53F1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2" creationId="{B3669F12-3702-16D2-25CB-A077F16D81F5}"/>
          </ac:spMkLst>
        </pc:spChg>
        <pc:picChg chg="add mod">
          <ac:chgData name="Kaftoosian Rafiei, Arash (DLSLtd,RAL,TEC)" userId="1cad0312-a2a3-4a20-b174-110c2b5dbb83" providerId="ADAL" clId="{30CF8B57-D62C-5454-822F-9254EB78F39A}" dt="2025-10-21T09:48:03.486" v="6782"/>
          <ac:picMkLst>
            <pc:docMk/>
            <pc:sldMk cId="1722549771" sldId="286"/>
            <ac:picMk id="4" creationId="{BF0A6420-A009-72D6-C0B9-6BC87DB6759C}"/>
          </ac:picMkLst>
        </pc:picChg>
      </pc:sldChg>
      <pc:sldChg chg="addSp modSp new mod">
        <pc:chgData name="Kaftoosian Rafiei, Arash (DLSLtd,RAL,TEC)" userId="1cad0312-a2a3-4a20-b174-110c2b5dbb83" providerId="ADAL" clId="{30CF8B57-D62C-5454-822F-9254EB78F39A}" dt="2025-10-21T22:37:43.239" v="8776" actId="20577"/>
        <pc:sldMkLst>
          <pc:docMk/>
          <pc:sldMk cId="921477420" sldId="287"/>
        </pc:sldMkLst>
        <pc:spChg chg="mod">
          <ac:chgData name="Kaftoosian Rafiei, Arash (DLSLtd,RAL,TEC)" userId="1cad0312-a2a3-4a20-b174-110c2b5dbb83" providerId="ADAL" clId="{30CF8B57-D62C-5454-822F-9254EB78F39A}" dt="2025-10-21T20:57:47.600" v="7573" actId="20577"/>
          <ac:spMkLst>
            <pc:docMk/>
            <pc:sldMk cId="921477420" sldId="287"/>
            <ac:spMk id="2" creationId="{BA19C8BB-2216-A498-7372-866210095165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5" creationId="{0E623BC2-D116-AD6F-CAB6-29AA90043C0A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6" creationId="{3A203A3D-35A1-7606-ACB8-1BD1CF87B3C6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7" creationId="{296C058A-E9C0-A6E6-062B-B470919C1078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8" creationId="{534AA20C-CEB2-E808-CE57-26F2F5A9D25C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11" creationId="{9D2D5E17-ADE9-AF0F-6603-0ABB905BA1AE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37:43.239" v="8776" actId="20577"/>
          <ac:spMkLst>
            <pc:docMk/>
            <pc:sldMk cId="921477420" sldId="287"/>
            <ac:spMk id="12" creationId="{FCF2787D-968F-B828-870C-DFE7DFDF06EF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04:00.308" v="8428" actId="1076"/>
          <ac:spMkLst>
            <pc:docMk/>
            <pc:sldMk cId="921477420" sldId="287"/>
            <ac:spMk id="14" creationId="{0F754FAF-443D-8697-6658-513F6DEA7455}"/>
          </ac:spMkLst>
        </pc:spChg>
        <pc:grpChg chg="add mod">
          <ac:chgData name="Kaftoosian Rafiei, Arash (DLSLtd,RAL,TEC)" userId="1cad0312-a2a3-4a20-b174-110c2b5dbb83" providerId="ADAL" clId="{30CF8B57-D62C-5454-822F-9254EB78F39A}" dt="2025-10-21T21:06:10.214" v="7612" actId="1076"/>
          <ac:grpSpMkLst>
            <pc:docMk/>
            <pc:sldMk cId="921477420" sldId="287"/>
            <ac:grpSpMk id="3" creationId="{C51C4B60-AF97-4CE6-0490-A850E3E3DC8A}"/>
          </ac:grpSpMkLst>
        </pc:grpChg>
        <pc:picChg chg="mod">
          <ac:chgData name="Kaftoosian Rafiei, Arash (DLSLtd,RAL,TEC)" userId="1cad0312-a2a3-4a20-b174-110c2b5dbb83" providerId="ADAL" clId="{30CF8B57-D62C-5454-822F-9254EB78F39A}" dt="2025-10-21T21:06:20.868" v="7614" actId="1076"/>
          <ac:picMkLst>
            <pc:docMk/>
            <pc:sldMk cId="921477420" sldId="287"/>
            <ac:picMk id="4" creationId="{39EABF0D-AB22-E435-11F2-2614C0016996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3:38.831" v="8424" actId="1076"/>
          <ac:picMkLst>
            <pc:docMk/>
            <pc:sldMk cId="921477420" sldId="287"/>
            <ac:picMk id="13" creationId="{F8849EC6-8AB8-9628-92C2-A81061E50D3C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5:19.568" v="8442" actId="14100"/>
          <ac:picMkLst>
            <pc:docMk/>
            <pc:sldMk cId="921477420" sldId="287"/>
            <ac:picMk id="15" creationId="{DD749D05-CACE-9AB4-EAC0-CC8C9F7164BF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3:36.133" v="8423" actId="1076"/>
          <ac:picMkLst>
            <pc:docMk/>
            <pc:sldMk cId="921477420" sldId="287"/>
            <ac:picMk id="16" creationId="{DADD314A-6236-C36C-D3FD-5968C0942E96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5:13.705" v="8439" actId="14100"/>
          <ac:picMkLst>
            <pc:docMk/>
            <pc:sldMk cId="921477420" sldId="287"/>
            <ac:picMk id="17" creationId="{831D24FD-4412-C84B-9235-034F8E80095F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4:15.578" v="8432" actId="1076"/>
          <ac:picMkLst>
            <pc:docMk/>
            <pc:sldMk cId="921477420" sldId="287"/>
            <ac:picMk id="18" creationId="{EA072FB4-3844-D0E0-A18C-5699340350D3}"/>
          </ac:picMkLst>
        </pc:picChg>
        <pc:cxnChg chg="mod">
          <ac:chgData name="Kaftoosian Rafiei, Arash (DLSLtd,RAL,TEC)" userId="1cad0312-a2a3-4a20-b174-110c2b5dbb83" providerId="ADAL" clId="{30CF8B57-D62C-5454-822F-9254EB78F39A}" dt="2025-10-21T20:49:47.800" v="6832"/>
          <ac:cxnSpMkLst>
            <pc:docMk/>
            <pc:sldMk cId="921477420" sldId="287"/>
            <ac:cxnSpMk id="9" creationId="{F6323357-33EA-42E6-167A-4B14B75209A8}"/>
          </ac:cxnSpMkLst>
        </pc:cxnChg>
        <pc:cxnChg chg="mod">
          <ac:chgData name="Kaftoosian Rafiei, Arash (DLSLtd,RAL,TEC)" userId="1cad0312-a2a3-4a20-b174-110c2b5dbb83" providerId="ADAL" clId="{30CF8B57-D62C-5454-822F-9254EB78F39A}" dt="2025-10-21T20:49:47.800" v="6832"/>
          <ac:cxnSpMkLst>
            <pc:docMk/>
            <pc:sldMk cId="921477420" sldId="287"/>
            <ac:cxnSpMk id="10" creationId="{9CCEAF12-B08F-FE0E-C21D-858CC20208B0}"/>
          </ac:cxnSpMkLst>
        </pc:cxnChg>
      </pc:sldChg>
      <pc:sldChg chg="new del">
        <pc:chgData name="Kaftoosian Rafiei, Arash (DLSLtd,RAL,TEC)" userId="1cad0312-a2a3-4a20-b174-110c2b5dbb83" providerId="ADAL" clId="{30CF8B57-D62C-5454-822F-9254EB78F39A}" dt="2025-10-21T20:49:27.938" v="6830" actId="2696"/>
        <pc:sldMkLst>
          <pc:docMk/>
          <pc:sldMk cId="1958790256" sldId="287"/>
        </pc:sldMkLst>
      </pc:sldChg>
      <pc:sldChg chg="addSp delSp modSp new mod">
        <pc:chgData name="Kaftoosian Rafiei, Arash (DLSLtd,RAL,TEC)" userId="1cad0312-a2a3-4a20-b174-110c2b5dbb83" providerId="ADAL" clId="{30CF8B57-D62C-5454-822F-9254EB78F39A}" dt="2025-10-22T07:59:04.530" v="9004" actId="1076"/>
        <pc:sldMkLst>
          <pc:docMk/>
          <pc:sldMk cId="3046399931" sldId="288"/>
        </pc:sldMkLst>
        <pc:spChg chg="mod">
          <ac:chgData name="Kaftoosian Rafiei, Arash (DLSLtd,RAL,TEC)" userId="1cad0312-a2a3-4a20-b174-110c2b5dbb83" providerId="ADAL" clId="{30CF8B57-D62C-5454-822F-9254EB78F39A}" dt="2025-10-22T07:55:46.452" v="8896" actId="20577"/>
          <ac:spMkLst>
            <pc:docMk/>
            <pc:sldMk cId="3046399931" sldId="288"/>
            <ac:spMk id="2" creationId="{187A6A2E-70E6-0E09-7B62-30E8D5EA379A}"/>
          </ac:spMkLst>
        </pc:spChg>
        <pc:spChg chg="add mod">
          <ac:chgData name="Kaftoosian Rafiei, Arash (DLSLtd,RAL,TEC)" userId="1cad0312-a2a3-4a20-b174-110c2b5dbb83" providerId="ADAL" clId="{30CF8B57-D62C-5454-822F-9254EB78F39A}" dt="2025-10-22T07:58:45.638" v="9001" actId="403"/>
          <ac:spMkLst>
            <pc:docMk/>
            <pc:sldMk cId="3046399931" sldId="288"/>
            <ac:spMk id="4" creationId="{52BE8B5E-36BC-8B65-94F5-08E0FF2B1CB3}"/>
          </ac:spMkLst>
        </pc:spChg>
        <pc:picChg chg="add mod">
          <ac:chgData name="Kaftoosian Rafiei, Arash (DLSLtd,RAL,TEC)" userId="1cad0312-a2a3-4a20-b174-110c2b5dbb83" providerId="ADAL" clId="{30CF8B57-D62C-5454-822F-9254EB78F39A}" dt="2025-10-22T07:56:49.930" v="8905" actId="14100"/>
          <ac:picMkLst>
            <pc:docMk/>
            <pc:sldMk cId="3046399931" sldId="288"/>
            <ac:picMk id="3" creationId="{9A57D056-569E-0FA1-E7E7-83CCC8020704}"/>
          </ac:picMkLst>
        </pc:picChg>
        <pc:picChg chg="add mod">
          <ac:chgData name="Kaftoosian Rafiei, Arash (DLSLtd,RAL,TEC)" userId="1cad0312-a2a3-4a20-b174-110c2b5dbb83" providerId="ADAL" clId="{30CF8B57-D62C-5454-822F-9254EB78F39A}" dt="2025-10-22T07:59:04.530" v="9004" actId="1076"/>
          <ac:picMkLst>
            <pc:docMk/>
            <pc:sldMk cId="3046399931" sldId="288"/>
            <ac:picMk id="5" creationId="{DFEEDEAB-2579-E3C0-93CE-AB97D64DB698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2T07:56:42.510" v="8902" actId="478"/>
          <ac:picMkLst>
            <pc:docMk/>
            <pc:sldMk cId="3046399931" sldId="288"/>
            <ac:picMk id="6" creationId="{C24C6C67-96B9-CF50-C7EB-553F008B56EA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2T07:56:42.510" v="8902" actId="478"/>
          <ac:picMkLst>
            <pc:docMk/>
            <pc:sldMk cId="3046399931" sldId="288"/>
            <ac:picMk id="7" creationId="{FB51876B-625F-2304-A1A0-9642D6665318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2T07:56:42.510" v="8902" actId="478"/>
          <ac:picMkLst>
            <pc:docMk/>
            <pc:sldMk cId="3046399931" sldId="288"/>
            <ac:picMk id="8" creationId="{696EA0B9-321A-0B3C-A346-15E5ABB7EF4C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2T07:56:42.510" v="8902" actId="478"/>
          <ac:picMkLst>
            <pc:docMk/>
            <pc:sldMk cId="3046399931" sldId="288"/>
            <ac:picMk id="9" creationId="{84EB0773-FAB2-092F-DF8C-F77EC3455ECB}"/>
          </ac:picMkLst>
        </pc:picChg>
      </pc:sldChg>
      <pc:sldChg chg="addSp delSp modSp new mod">
        <pc:chgData name="Kaftoosian Rafiei, Arash (DLSLtd,RAL,TEC)" userId="1cad0312-a2a3-4a20-b174-110c2b5dbb83" providerId="ADAL" clId="{30CF8B57-D62C-5454-822F-9254EB78F39A}" dt="2025-10-22T08:22:11.293" v="9098" actId="1076"/>
        <pc:sldMkLst>
          <pc:docMk/>
          <pc:sldMk cId="1924105182" sldId="289"/>
        </pc:sldMkLst>
        <pc:spChg chg="mod">
          <ac:chgData name="Kaftoosian Rafiei, Arash (DLSLtd,RAL,TEC)" userId="1cad0312-a2a3-4a20-b174-110c2b5dbb83" providerId="ADAL" clId="{30CF8B57-D62C-5454-822F-9254EB78F39A}" dt="2025-10-22T08:20:11.717" v="9037" actId="20577"/>
          <ac:spMkLst>
            <pc:docMk/>
            <pc:sldMk cId="1924105182" sldId="289"/>
            <ac:spMk id="2" creationId="{44919DF9-F58F-0659-A2DC-9FDD8AED3409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4" creationId="{F1FC1B3F-2533-3032-1153-2395C32BA934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5" creationId="{3ED085C4-68E5-6386-B205-2B25A10FF827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6" creationId="{70BBB310-7B62-39CA-1AFF-4AD8A841CE89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7" creationId="{CE7FA758-1593-6ADE-9CCB-9EBA3A5E9218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8.470" v="9021" actId="478"/>
          <ac:spMkLst>
            <pc:docMk/>
            <pc:sldMk cId="1924105182" sldId="289"/>
            <ac:spMk id="8" creationId="{A5E09F92-8C42-DBF3-BB7D-CE76C213480E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9" creationId="{020E54C5-F245-C5C0-2054-4ED60AB957ED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10" creationId="{D2518F44-0799-5351-D459-676559DD03E2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11" creationId="{AE4E5783-79E8-CA00-E553-1606E0239255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12" creationId="{0AC23B42-9E56-BC75-8F79-AE91A1CEA2A3}"/>
          </ac:spMkLst>
        </pc:spChg>
        <pc:spChg chg="add del mod">
          <ac:chgData name="Kaftoosian Rafiei, Arash (DLSLtd,RAL,TEC)" userId="1cad0312-a2a3-4a20-b174-110c2b5dbb83" providerId="ADAL" clId="{30CF8B57-D62C-5454-822F-9254EB78F39A}" dt="2025-10-22T08:19:03.597" v="9019" actId="478"/>
          <ac:spMkLst>
            <pc:docMk/>
            <pc:sldMk cId="1924105182" sldId="289"/>
            <ac:spMk id="13" creationId="{3BEFDEAE-8936-3D2F-97F9-395F4396E03E}"/>
          </ac:spMkLst>
        </pc:spChg>
        <pc:spChg chg="add mod">
          <ac:chgData name="Kaftoosian Rafiei, Arash (DLSLtd,RAL,TEC)" userId="1cad0312-a2a3-4a20-b174-110c2b5dbb83" providerId="ADAL" clId="{30CF8B57-D62C-5454-822F-9254EB78F39A}" dt="2025-10-22T08:21:11.366" v="9094" actId="1076"/>
          <ac:spMkLst>
            <pc:docMk/>
            <pc:sldMk cId="1924105182" sldId="289"/>
            <ac:spMk id="16" creationId="{37C547A4-1972-30C2-219F-B09204372A0F}"/>
          </ac:spMkLst>
        </pc:spChg>
        <pc:picChg chg="add del mod">
          <ac:chgData name="Kaftoosian Rafiei, Arash (DLSLtd,RAL,TEC)" userId="1cad0312-a2a3-4a20-b174-110c2b5dbb83" providerId="ADAL" clId="{30CF8B57-D62C-5454-822F-9254EB78F39A}" dt="2025-10-22T08:18:58.824" v="9018" actId="478"/>
          <ac:picMkLst>
            <pc:docMk/>
            <pc:sldMk cId="1924105182" sldId="289"/>
            <ac:picMk id="3" creationId="{13F0401A-A18B-D299-2E8A-E8FBBF17C3F0}"/>
          </ac:picMkLst>
        </pc:picChg>
        <pc:picChg chg="add mod">
          <ac:chgData name="Kaftoosian Rafiei, Arash (DLSLtd,RAL,TEC)" userId="1cad0312-a2a3-4a20-b174-110c2b5dbb83" providerId="ADAL" clId="{30CF8B57-D62C-5454-822F-9254EB78F39A}" dt="2025-10-22T08:20:02.665" v="9025" actId="1076"/>
          <ac:picMkLst>
            <pc:docMk/>
            <pc:sldMk cId="1924105182" sldId="289"/>
            <ac:picMk id="15" creationId="{1ABEE749-DD9B-D91C-4C27-8B514E722BB2}"/>
          </ac:picMkLst>
        </pc:picChg>
        <pc:picChg chg="add mod">
          <ac:chgData name="Kaftoosian Rafiei, Arash (DLSLtd,RAL,TEC)" userId="1cad0312-a2a3-4a20-b174-110c2b5dbb83" providerId="ADAL" clId="{30CF8B57-D62C-5454-822F-9254EB78F39A}" dt="2025-10-22T08:22:11.293" v="9098" actId="1076"/>
          <ac:picMkLst>
            <pc:docMk/>
            <pc:sldMk cId="1924105182" sldId="289"/>
            <ac:picMk id="17" creationId="{0D4E1A3B-2D2D-05D2-BCEC-7B1A121936CA}"/>
          </ac:picMkLst>
        </pc:picChg>
      </pc:sldChg>
      <pc:sldMasterChg chg="modSldLayout">
        <pc:chgData name="Kaftoosian Rafiei, Arash (DLSLtd,RAL,TEC)" userId="1cad0312-a2a3-4a20-b174-110c2b5dbb83" providerId="ADAL" clId="{30CF8B57-D62C-5454-822F-9254EB78F39A}" dt="2025-10-20T19:40:51.142" v="6538"/>
        <pc:sldMasterMkLst>
          <pc:docMk/>
          <pc:sldMasterMk cId="178881344" sldId="2147483648"/>
        </pc:sldMasterMkLst>
        <pc:sldLayoutChg chg="modSp">
          <pc:chgData name="Kaftoosian Rafiei, Arash (DLSLtd,RAL,TEC)" userId="1cad0312-a2a3-4a20-b174-110c2b5dbb83" providerId="ADAL" clId="{30CF8B57-D62C-5454-822F-9254EB78F39A}" dt="2025-10-20T19:40:51.142" v="6538"/>
          <pc:sldLayoutMkLst>
            <pc:docMk/>
            <pc:sldMasterMk cId="178881344" sldId="2147483648"/>
            <pc:sldLayoutMk cId="708319224" sldId="2147483650"/>
          </pc:sldLayoutMkLst>
          <pc:spChg chg="mod">
            <ac:chgData name="Kaftoosian Rafiei, Arash (DLSLtd,RAL,TEC)" userId="1cad0312-a2a3-4a20-b174-110c2b5dbb83" providerId="ADAL" clId="{30CF8B57-D62C-5454-822F-9254EB78F39A}" dt="2025-10-20T19:40:51.142" v="6538"/>
            <ac:spMkLst>
              <pc:docMk/>
              <pc:sldMasterMk cId="178881344" sldId="2147483648"/>
              <pc:sldLayoutMk cId="708319224" sldId="2147483650"/>
              <ac:spMk id="2" creationId="{36EFB73F-761B-57CC-3018-9560AFA2BF82}"/>
            </ac:spMkLst>
          </pc:spChg>
        </pc:sldLayoutChg>
      </pc:sldMasterChg>
    </pc:docChg>
  </pc:docChgLst>
  <pc:docChgLst>
    <pc:chgData name="Kaftoosian Rafiei, Arash (DLSLtd,RAL,TEC)" userId="1cad0312-a2a3-4a20-b174-110c2b5dbb83" providerId="ADAL" clId="{77F98D86-4AC0-8F42-BCAB-767BF68CA1B2}"/>
    <pc:docChg chg="modSld">
      <pc:chgData name="Kaftoosian Rafiei, Arash (DLSLtd,RAL,TEC)" userId="1cad0312-a2a3-4a20-b174-110c2b5dbb83" providerId="ADAL" clId="{77F98D86-4AC0-8F42-BCAB-767BF68CA1B2}" dt="2025-09-23T06:37:49.288" v="48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73CE4-EC84-4735-A6D0-174C69B3558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41DD2-89C4-40A5-9847-70F35BD0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41DD2-89C4-40A5-9847-70F35BD001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8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61" y="848271"/>
            <a:ext cx="10515600" cy="5332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2646C-14B3-0BB9-3C96-C8AB9D6D0627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B709C9-9F9C-FBF1-535F-95A7A216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67"/>
            <a:ext cx="12189725" cy="50351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DC7167B-64C2-1172-36DF-7251C46B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654D-C211-614E-8E3C-36B3AA409868}" type="datetime1">
              <a:rPr lang="en-GB" smtClean="0"/>
              <a:t>22/10/2025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E551148-E597-A8AD-A203-9F6A8DB7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71704BBD-7854-7441-19CD-CCEFB1A772A9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6EFB73F-761B-57CC-3018-9560AFA2BF82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0729-5761-E34B-B875-3C0BE79D786F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D3C-F126-D942-BC9A-5C2240EC5578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27" y="9059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27" y="172982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53539" y="9059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3539" y="172982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C91E-A3E5-3245-B6DF-8203F64D792C}" type="datetime1">
              <a:rPr lang="en-GB" smtClean="0"/>
              <a:t>22/10/2025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2CF3E3-4218-A5E8-1D8D-CE50D836AFD5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47D1382B-3626-3B74-21F4-255BDEAAEC52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47417014-A8D8-3962-05D7-37AC1BD8E907}"/>
              </a:ext>
            </a:extLst>
          </p:cNvPr>
          <p:cNvSpPr txBox="1">
            <a:spLocks/>
          </p:cNvSpPr>
          <p:nvPr userDrawn="1"/>
        </p:nvSpPr>
        <p:spPr>
          <a:xfrm>
            <a:off x="-1" y="9167"/>
            <a:ext cx="12189725" cy="503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D041-D102-AF42-B2BB-63B6F23EA73F}" type="datetime1">
              <a:rPr lang="en-GB" smtClean="0"/>
              <a:t>22/10/2025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DB4C8-F443-9BDB-EB4F-E341097902A1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2F05713-A036-BAF6-5284-108DF7056997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F4A81252-9BC2-24C7-C102-A3162C16753D}"/>
              </a:ext>
            </a:extLst>
          </p:cNvPr>
          <p:cNvSpPr txBox="1">
            <a:spLocks/>
          </p:cNvSpPr>
          <p:nvPr userDrawn="1"/>
        </p:nvSpPr>
        <p:spPr>
          <a:xfrm>
            <a:off x="-1" y="9167"/>
            <a:ext cx="12189725" cy="503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88121F-2F38-AA8D-693E-56E90ACE3BDC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B66B6-3736-A6FE-2CD6-E5FC070107B0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CE25C3-EE8B-E276-6608-91E2C167DAD6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D242972A-FD01-EE33-C68C-9048821F2EE3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38D83E9-5757-EB4B-1168-6290439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67"/>
            <a:ext cx="12189725" cy="50351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80D0-7722-034B-88F7-5ABF1DDDA673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9323" y="6187843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9AF4-6C84-0E4F-9E98-B23E45B445EE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3CF8-8C46-DF47-9ACF-056BF10953CD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B7A2-6FC1-FA4D-B737-9D06B0251DD7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91E-EAD1-8948-859B-ADAC6C2A67C7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021-28D2-8D49-A0CE-7445E151822C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49" r:id="rId5"/>
    <p:sldLayoutId id="2147483651" r:id="rId6"/>
    <p:sldLayoutId id="214748365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FCE9E1-15CC-4E34-A46D-53AD6BB2C3B0}"/>
              </a:ext>
            </a:extLst>
          </p:cNvPr>
          <p:cNvSpPr txBox="1">
            <a:spLocks/>
          </p:cNvSpPr>
          <p:nvPr/>
        </p:nvSpPr>
        <p:spPr>
          <a:xfrm>
            <a:off x="2735147" y="1184149"/>
            <a:ext cx="6721705" cy="1505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  <a:cs typeface="Arial" panose="020B0604020202020204" pitchFamily="34" charset="0"/>
              </a:rPr>
              <a:t>DIAMOND-II RF SYSTEM Upgrade Plan and Status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3745814-8FAA-DA98-1180-E8A929D26195}"/>
              </a:ext>
            </a:extLst>
          </p:cNvPr>
          <p:cNvSpPr txBox="1">
            <a:spLocks/>
          </p:cNvSpPr>
          <p:nvPr/>
        </p:nvSpPr>
        <p:spPr>
          <a:xfrm>
            <a:off x="3003329" y="3580082"/>
            <a:ext cx="6721705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Arash Kaftoosian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853B4-7FD9-FE83-E43E-A0E5C1CC9C78}"/>
              </a:ext>
            </a:extLst>
          </p:cNvPr>
          <p:cNvSpPr txBox="1"/>
          <p:nvPr/>
        </p:nvSpPr>
        <p:spPr>
          <a:xfrm>
            <a:off x="2523756" y="4634898"/>
            <a:ext cx="768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ESLS-RF and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HarmonLIP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Workshop</a:t>
            </a:r>
            <a:endParaRPr lang="en-GB" sz="24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October 22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-24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 2025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cell mode&#10;&#10;Description automatically generated">
            <a:extLst>
              <a:ext uri="{FF2B5EF4-FFF2-40B4-BE49-F238E27FC236}">
                <a16:creationId xmlns:a16="http://schemas.microsoft.com/office/drawing/2014/main" id="{831D24FD-4412-C84B-9235-034F8E8009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5" y="4317069"/>
            <a:ext cx="3421759" cy="1919708"/>
          </a:xfrm>
          <a:prstGeom prst="rect">
            <a:avLst/>
          </a:prstGeom>
        </p:spPr>
      </p:pic>
      <p:pic>
        <p:nvPicPr>
          <p:cNvPr id="13" name="Content Placeholder 4" descr="A graph of a graph with red green and blue lines&#10;&#10;Description automatically generated">
            <a:extLst>
              <a:ext uri="{FF2B5EF4-FFF2-40B4-BE49-F238E27FC236}">
                <a16:creationId xmlns:a16="http://schemas.microsoft.com/office/drawing/2014/main" id="{F8849EC6-8AB8-9628-92C2-A81061E50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636" y="2892200"/>
            <a:ext cx="3690140" cy="2849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9C8BB-2216-A498-7372-86621009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Diamond-II Booster Synchrotron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1C4B60-AF97-4CE6-0490-A850E3E3DC8A}"/>
              </a:ext>
            </a:extLst>
          </p:cNvPr>
          <p:cNvGrpSpPr/>
          <p:nvPr/>
        </p:nvGrpSpPr>
        <p:grpSpPr>
          <a:xfrm>
            <a:off x="8881546" y="652468"/>
            <a:ext cx="3088782" cy="2554545"/>
            <a:chOff x="1847528" y="764705"/>
            <a:chExt cx="3509028" cy="2520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EABF0D-AB22-E435-11F2-2614C0016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187" t="2171" r="9453" b="9486"/>
            <a:stretch/>
          </p:blipFill>
          <p:spPr>
            <a:xfrm>
              <a:off x="1847528" y="764705"/>
              <a:ext cx="3509028" cy="25202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623BC2-D116-AD6F-CAB6-29AA90043C0A}"/>
                </a:ext>
              </a:extLst>
            </p:cNvPr>
            <p:cNvSpPr/>
            <p:nvPr/>
          </p:nvSpPr>
          <p:spPr>
            <a:xfrm>
              <a:off x="3579487" y="3113684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203A3D-35A1-7606-ACB8-1BD1CF87B3C6}"/>
                </a:ext>
              </a:extLst>
            </p:cNvPr>
            <p:cNvSpPr/>
            <p:nvPr/>
          </p:nvSpPr>
          <p:spPr>
            <a:xfrm>
              <a:off x="3275051" y="852812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6C058A-E9C0-A6E6-062B-B470919C1078}"/>
                </a:ext>
              </a:extLst>
            </p:cNvPr>
            <p:cNvSpPr/>
            <p:nvPr/>
          </p:nvSpPr>
          <p:spPr>
            <a:xfrm>
              <a:off x="3275787" y="3109100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4AA20C-CEB2-E808-CE57-26F2F5A9D25C}"/>
                </a:ext>
              </a:extLst>
            </p:cNvPr>
            <p:cNvSpPr txBox="1"/>
            <p:nvPr/>
          </p:nvSpPr>
          <p:spPr>
            <a:xfrm>
              <a:off x="3911072" y="1828673"/>
              <a:ext cx="10248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PETRA 5-cell cavities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6323357-33EA-42E6-167A-4B14B75209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2872" y="1026626"/>
              <a:ext cx="587231" cy="8432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CEAF12-B08F-FE0E-C21D-858CC2020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256" y="2250751"/>
              <a:ext cx="533846" cy="8017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D5E17-ADE9-AF0F-6603-0ABB905BA1AE}"/>
                </a:ext>
              </a:extLst>
            </p:cNvPr>
            <p:cNvSpPr/>
            <p:nvPr/>
          </p:nvSpPr>
          <p:spPr>
            <a:xfrm>
              <a:off x="3472718" y="853405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2787D-968F-B828-870C-DFE7DFDF06EF}"/>
              </a:ext>
            </a:extLst>
          </p:cNvPr>
          <p:cNvSpPr txBox="1">
            <a:spLocks/>
          </p:cNvSpPr>
          <p:nvPr/>
        </p:nvSpPr>
        <p:spPr>
          <a:xfrm>
            <a:off x="221673" y="621223"/>
            <a:ext cx="6063688" cy="37091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Diamond II Booster synchrotron will use two Petra type 5-cell cavities.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D-II frequency is achieved by adding spacers to the tuners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One 80kW IOT (old) and one 80kW solid state amplifier will feed cavities.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Each cavity voltage can reach to 1.3MV using 80kW amplifier. D-II booster loss per turn will be ~1MeV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Tests are planned to measure the minimum required voltage in Diamond Booster (with ~600KeV loss per turn) and extrapolate it to estimate the D-II Booster voltage requirement.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Based on the results, decision will be made if one or both amplifiers must be replaced with 120kW amplifiers to ensure redundancy in D-II Booster RF system.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54FAF-443D-8697-6658-513F6DEA7455}"/>
              </a:ext>
            </a:extLst>
          </p:cNvPr>
          <p:cNvSpPr txBox="1"/>
          <p:nvPr/>
        </p:nvSpPr>
        <p:spPr>
          <a:xfrm>
            <a:off x="6214636" y="5638572"/>
            <a:ext cx="561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FF"/>
                </a:solidFill>
              </a:rPr>
              <a:t>Spacers of 25 mm thickness were installed on both the tuner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FF"/>
                </a:solidFill>
              </a:rPr>
              <a:t>The measured frequency versus tuner position matches well with the simulations</a:t>
            </a:r>
          </a:p>
          <a:p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D749D05-CACE-9AB4-EAC0-CC8C9F71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548" y="4438934"/>
            <a:ext cx="2279380" cy="15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8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DADD314A-6236-C36C-D3FD-5968C0942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023" y="685899"/>
            <a:ext cx="3037313" cy="217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A072FB4-3844-D0E0-A18C-56993403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01" y="3357392"/>
            <a:ext cx="1547100" cy="21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7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262-DAF6-40E6-7FCF-EFAB464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Inspection</a:t>
            </a:r>
          </a:p>
        </p:txBody>
      </p:sp>
      <p:pic>
        <p:nvPicPr>
          <p:cNvPr id="10" name="Picture 9" descr="A machine in a factory&#10;&#10;AI-generated content may be incorrect.">
            <a:extLst>
              <a:ext uri="{FF2B5EF4-FFF2-40B4-BE49-F238E27FC236}">
                <a16:creationId xmlns:a16="http://schemas.microsoft.com/office/drawing/2014/main" id="{2EE6B0E8-260D-6C2B-CE91-5E329CBAB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8" y="2702739"/>
            <a:ext cx="4649374" cy="3487187"/>
          </a:xfrm>
          <a:prstGeom prst="rect">
            <a:avLst/>
          </a:prstGeom>
        </p:spPr>
      </p:pic>
      <p:pic>
        <p:nvPicPr>
          <p:cNvPr id="11" name="Picture 10" descr="A person holding a metal object&#10;&#10;AI-generated content may be incorrect.">
            <a:extLst>
              <a:ext uri="{FF2B5EF4-FFF2-40B4-BE49-F238E27FC236}">
                <a16:creationId xmlns:a16="http://schemas.microsoft.com/office/drawing/2014/main" id="{9B1FDF48-FE58-08F0-9EAD-E1BC6C3C6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20840" y="2762434"/>
            <a:ext cx="3736978" cy="2802612"/>
          </a:xfrm>
          <a:prstGeom prst="rect">
            <a:avLst/>
          </a:prstGeom>
        </p:spPr>
      </p:pic>
      <p:pic>
        <p:nvPicPr>
          <p:cNvPr id="12" name="Picture 11" descr="A machine with pipes and wires&#10;&#10;AI-generated content may be incorrect.">
            <a:extLst>
              <a:ext uri="{FF2B5EF4-FFF2-40B4-BE49-F238E27FC236}">
                <a16:creationId xmlns:a16="http://schemas.microsoft.com/office/drawing/2014/main" id="{32ACDBC6-0355-83F4-3468-24CF87E68C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11165" y="3138563"/>
            <a:ext cx="3487186" cy="26155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F72A4D-24FC-0042-7EAC-48E93F1CED48}"/>
              </a:ext>
            </a:extLst>
          </p:cNvPr>
          <p:cNvSpPr>
            <a:spLocks noGrp="1"/>
          </p:cNvSpPr>
          <p:nvPr/>
        </p:nvSpPr>
        <p:spPr>
          <a:xfrm>
            <a:off x="359948" y="640560"/>
            <a:ext cx="11556184" cy="193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final objective is to ensure the internal loads (last 7 cells of each structure) are in good shape and reliable for D-II injector operation.</a:t>
            </a:r>
          </a:p>
          <a:p>
            <a:r>
              <a:rPr lang="en-GB" sz="1600" dirty="0"/>
              <a:t>Vacuum intervention and inspection by sending an endoscope inside the structure has been carried out on Accelerator structure #2</a:t>
            </a:r>
          </a:p>
          <a:p>
            <a:r>
              <a:rPr lang="en-GB" sz="1600" dirty="0"/>
              <a:t>Opening from end as the last 7 cells have </a:t>
            </a:r>
            <a:r>
              <a:rPr lang="en-GB" sz="1600" dirty="0" err="1"/>
              <a:t>SiC</a:t>
            </a:r>
            <a:r>
              <a:rPr lang="en-GB" sz="1600" dirty="0"/>
              <a:t> coating (internal RF load)</a:t>
            </a:r>
          </a:p>
          <a:p>
            <a:r>
              <a:rPr lang="en-GB" sz="1600" dirty="0"/>
              <a:t>Special adapters were developed to support endoscope movement inside the structure </a:t>
            </a:r>
          </a:p>
        </p:txBody>
      </p:sp>
    </p:spTree>
    <p:extLst>
      <p:ext uri="{BB962C8B-B14F-4D97-AF65-F5344CB8AC3E}">
        <p14:creationId xmlns:p14="http://schemas.microsoft.com/office/powerpoint/2010/main" val="181236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7AEB-B13F-010B-EC7B-56936987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Inspection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477497-49F7-729D-EEE3-D2AD78C8608C}"/>
              </a:ext>
            </a:extLst>
          </p:cNvPr>
          <p:cNvSpPr txBox="1">
            <a:spLocks/>
          </p:cNvSpPr>
          <p:nvPr/>
        </p:nvSpPr>
        <p:spPr>
          <a:xfrm>
            <a:off x="711902" y="956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Ensuring good cleanliness, &gt; ISO 8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F6FD3-29A5-8F31-A426-17959384F27F}"/>
              </a:ext>
            </a:extLst>
          </p:cNvPr>
          <p:cNvSpPr txBox="1"/>
          <p:nvPr/>
        </p:nvSpPr>
        <p:spPr>
          <a:xfrm>
            <a:off x="6187044" y="6185663"/>
            <a:ext cx="3549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Pictures taken inside the last cells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3EBB9-1AC5-2F1C-4820-BAC40234C720}"/>
              </a:ext>
            </a:extLst>
          </p:cNvPr>
          <p:cNvSpPr txBox="1"/>
          <p:nvPr/>
        </p:nvSpPr>
        <p:spPr>
          <a:xfrm>
            <a:off x="145027" y="650002"/>
            <a:ext cx="485448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Vacuum level recovered after closing the structure. No bake-out required.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7 cells of AS#2 showed no signs of damage.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experiment will be repeated for AS#1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circle&#10;&#10;AI-generated content may be incorrect.">
            <a:extLst>
              <a:ext uri="{FF2B5EF4-FFF2-40B4-BE49-F238E27FC236}">
                <a16:creationId xmlns:a16="http://schemas.microsoft.com/office/drawing/2014/main" id="{12770A90-8B8A-BB55-99FB-7B2613580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753" y="549516"/>
            <a:ext cx="3723866" cy="2809449"/>
          </a:xfrm>
          <a:prstGeom prst="rect">
            <a:avLst/>
          </a:prstGeom>
        </p:spPr>
      </p:pic>
      <p:pic>
        <p:nvPicPr>
          <p:cNvPr id="7" name="Picture 6" descr="A close up of a computer screen&#10;&#10;AI-generated content may be incorrect.">
            <a:extLst>
              <a:ext uri="{FF2B5EF4-FFF2-40B4-BE49-F238E27FC236}">
                <a16:creationId xmlns:a16="http://schemas.microsoft.com/office/drawing/2014/main" id="{A8F43D5A-B00B-A184-D02D-A32C9C659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3763" y="590550"/>
            <a:ext cx="3647466" cy="2768415"/>
          </a:xfrm>
          <a:prstGeom prst="rect">
            <a:avLst/>
          </a:prstGeom>
        </p:spPr>
      </p:pic>
      <p:pic>
        <p:nvPicPr>
          <p:cNvPr id="9" name="Picture 8" descr="A close up of a circular object&#10;&#10;AI-generated content may be incorrect.">
            <a:extLst>
              <a:ext uri="{FF2B5EF4-FFF2-40B4-BE49-F238E27FC236}">
                <a16:creationId xmlns:a16="http://schemas.microsoft.com/office/drawing/2014/main" id="{C77745B4-B18A-ECDD-64E3-07AF93F74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98" y="3374080"/>
            <a:ext cx="3708044" cy="2768414"/>
          </a:xfrm>
          <a:prstGeom prst="rect">
            <a:avLst/>
          </a:prstGeom>
        </p:spPr>
      </p:pic>
      <p:pic>
        <p:nvPicPr>
          <p:cNvPr id="12" name="Picture 11" descr="A close up of a circle&#10;&#10;AI-generated content may be incorrect.">
            <a:extLst>
              <a:ext uri="{FF2B5EF4-FFF2-40B4-BE49-F238E27FC236}">
                <a16:creationId xmlns:a16="http://schemas.microsoft.com/office/drawing/2014/main" id="{C951C551-D725-12B9-21E4-37B36115DE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66" y="3380409"/>
            <a:ext cx="3705792" cy="2768415"/>
          </a:xfrm>
          <a:prstGeom prst="rect">
            <a:avLst/>
          </a:prstGeom>
        </p:spPr>
      </p:pic>
      <p:pic>
        <p:nvPicPr>
          <p:cNvPr id="19" name="Picture 18" descr="A light on a surface&#10;&#10;AI-generated content may be incorrect.">
            <a:extLst>
              <a:ext uri="{FF2B5EF4-FFF2-40B4-BE49-F238E27FC236}">
                <a16:creationId xmlns:a16="http://schemas.microsoft.com/office/drawing/2014/main" id="{6CC711F5-368A-3D40-B792-4AF9E8873E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59" y="2497986"/>
            <a:ext cx="2681194" cy="2002099"/>
          </a:xfrm>
          <a:prstGeom prst="rect">
            <a:avLst/>
          </a:prstGeom>
        </p:spPr>
      </p:pic>
      <p:pic>
        <p:nvPicPr>
          <p:cNvPr id="26" name="Picture 25" descr="A close up of a metal surface&#10;&#10;AI-generated content may be incorrect.">
            <a:extLst>
              <a:ext uri="{FF2B5EF4-FFF2-40B4-BE49-F238E27FC236}">
                <a16:creationId xmlns:a16="http://schemas.microsoft.com/office/drawing/2014/main" id="{6392A9A9-F416-5711-DC29-DC1DFDD4B6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8" y="4178047"/>
            <a:ext cx="2886640" cy="21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5CAAAF-FAFB-9349-2DD9-EA0678B5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Diamond-II experience in Diamond SR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D6997-3629-329A-FC28-F89AED244784}"/>
              </a:ext>
            </a:extLst>
          </p:cNvPr>
          <p:cNvSpPr txBox="1"/>
          <p:nvPr/>
        </p:nvSpPr>
        <p:spPr>
          <a:xfrm>
            <a:off x="406008" y="646331"/>
            <a:ext cx="112145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Normal conducting HOM-damped cavity and SSA experience in Diamond SR</a:t>
            </a:r>
          </a:p>
          <a:p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 complete system including 120kW </a:t>
            </a:r>
            <a:r>
              <a:rPr lang="en-GB" sz="1600" dirty="0" err="1"/>
              <a:t>Cryoelectra</a:t>
            </a:r>
            <a:r>
              <a:rPr lang="en-GB" sz="1600" dirty="0"/>
              <a:t> SSA, HOM-damped cavity and digital LLRF has been in user mode operation since September 2023, with 250 – 300 MV accelerating voltage in cell 15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Only one amplifier trip due to false drip tray sensor activation, which appeared to be an RF/EM interference. They will be replaced with more robust (mechanical) ones.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 few load/circulator arcs. The single-channel arc detectors will be relaced with dual channels to avoid any false alarm.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86C7D-225B-FAD9-FBE7-AF8E8FD8251D}"/>
              </a:ext>
            </a:extLst>
          </p:cNvPr>
          <p:cNvSpPr txBox="1"/>
          <p:nvPr/>
        </p:nvSpPr>
        <p:spPr>
          <a:xfrm>
            <a:off x="190143" y="2723823"/>
            <a:ext cx="72913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NCC18 (HOM-damped cavity installed in cell 18) was in operation for user run 2 in 2023 but from November 2023, NCC18 started demonstrating strange vacuum behaviour for accelerating voltage &gt; ~250kV showing pressure spikes after a few minutes.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Investigation and visual inspection done by removing the coupler to check inside the cavity.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One ferrite tile was found inside the cavity fallen from vertical HOM absorber.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Arcing and burn marks were observed on internal surface caused by the object burned by RF power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object was removed, and cavity internal surface cleaned properly.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After installing the coupler, vacuum leak detected from the window area.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Coupler was replaced and the cavity was conditioned successfully.  </a:t>
            </a:r>
          </a:p>
          <a:p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AF07BC-BD05-F7B3-AF1F-322FC2BB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823" y="3130326"/>
            <a:ext cx="4746034" cy="268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5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7183-A9DD-2B29-AE6A-EB99503F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HOM-damped cavity (NCC18) Issue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D36C9-A6C9-1C8F-5677-2E86BE68FE5A}"/>
              </a:ext>
            </a:extLst>
          </p:cNvPr>
          <p:cNvSpPr txBox="1"/>
          <p:nvPr/>
        </p:nvSpPr>
        <p:spPr>
          <a:xfrm>
            <a:off x="634031" y="5585314"/>
            <a:ext cx="5461969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Ferrite tile found inside NCC18 with burn marks.</a:t>
            </a:r>
          </a:p>
          <a:p>
            <a:r>
              <a:rPr lang="en-GB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tile was detached from vertical HOM absorber</a:t>
            </a:r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730D2259-52E9-BC07-7258-3DDC5333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66" y="926883"/>
            <a:ext cx="4352337" cy="5137586"/>
          </a:xfrm>
          <a:prstGeom prst="rect">
            <a:avLst/>
          </a:prstGeom>
        </p:spPr>
      </p:pic>
      <p:sp>
        <p:nvSpPr>
          <p:cNvPr id="5" name="Right Arrow 9">
            <a:extLst>
              <a:ext uri="{FF2B5EF4-FFF2-40B4-BE49-F238E27FC236}">
                <a16:creationId xmlns:a16="http://schemas.microsoft.com/office/drawing/2014/main" id="{26A76AFA-D470-82F3-0A39-DED56317408B}"/>
              </a:ext>
            </a:extLst>
          </p:cNvPr>
          <p:cNvSpPr/>
          <p:nvPr/>
        </p:nvSpPr>
        <p:spPr>
          <a:xfrm rot="3913032">
            <a:off x="8942834" y="2084485"/>
            <a:ext cx="1376855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etal object&#10;&#10;Description automatically generated">
            <a:extLst>
              <a:ext uri="{FF2B5EF4-FFF2-40B4-BE49-F238E27FC236}">
                <a16:creationId xmlns:a16="http://schemas.microsoft.com/office/drawing/2014/main" id="{AE36FE37-973D-F43F-614E-D1A7667BB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362" y="813018"/>
            <a:ext cx="4837534" cy="4207979"/>
          </a:xfrm>
          <a:prstGeom prst="rect">
            <a:avLst/>
          </a:prstGeom>
        </p:spPr>
      </p:pic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8B0C5D1F-B363-FB0D-CFDA-C660CB52F6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13632" y="2090998"/>
            <a:ext cx="4692868" cy="2110979"/>
          </a:xfrm>
          <a:prstGeom prst="rect">
            <a:avLst/>
          </a:prstGeom>
        </p:spPr>
      </p:pic>
      <p:pic>
        <p:nvPicPr>
          <p:cNvPr id="8" name="Picture 7" descr="A close up of a metal object&#10;&#10;Description automatically generated">
            <a:extLst>
              <a:ext uri="{FF2B5EF4-FFF2-40B4-BE49-F238E27FC236}">
                <a16:creationId xmlns:a16="http://schemas.microsoft.com/office/drawing/2014/main" id="{20830552-D69B-AED9-3841-E2BF0B789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640" y="3965719"/>
            <a:ext cx="2949934" cy="26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6A2E-70E6-0E09-7B62-30E8D5EA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Ferrite Tiles Issue</a:t>
            </a:r>
          </a:p>
        </p:txBody>
      </p:sp>
      <p:pic>
        <p:nvPicPr>
          <p:cNvPr id="3" name="Content Placeholder 4" descr="A screen shot of a temperature&#10;&#10;Description automatically generated">
            <a:extLst>
              <a:ext uri="{FF2B5EF4-FFF2-40B4-BE49-F238E27FC236}">
                <a16:creationId xmlns:a16="http://schemas.microsoft.com/office/drawing/2014/main" id="{9A57D056-569E-0FA1-E7E7-83CCC80207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615" y="987971"/>
            <a:ext cx="4972499" cy="3741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E8B5E-36BC-8B65-94F5-08E0FF2B1CB3}"/>
              </a:ext>
            </a:extLst>
          </p:cNvPr>
          <p:cNvSpPr txBox="1"/>
          <p:nvPr/>
        </p:nvSpPr>
        <p:spPr>
          <a:xfrm>
            <a:off x="757050" y="1524437"/>
            <a:ext cx="4550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HOM absorber test at factory: A 600w CW magnetron at 2.45GHz will be used with a sliding short to form a standing wave voltage that will be moved along the ferrite tiles. Any temperature above 100°C will not be acceptable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Using </a:t>
            </a:r>
            <a:r>
              <a:rPr lang="en-US" dirty="0" err="1"/>
              <a:t>SiC</a:t>
            </a:r>
            <a:r>
              <a:rPr lang="en-US" dirty="0"/>
              <a:t> absorbers might be considered in the future to replace the ferrite type</a:t>
            </a:r>
          </a:p>
        </p:txBody>
      </p:sp>
      <p:pic>
        <p:nvPicPr>
          <p:cNvPr id="5" name="Picture 4" descr="A black and white drawing of a solar panel&#10;&#10;Description automatically generated">
            <a:extLst>
              <a:ext uri="{FF2B5EF4-FFF2-40B4-BE49-F238E27FC236}">
                <a16:creationId xmlns:a16="http://schemas.microsoft.com/office/drawing/2014/main" id="{DFEEDEAB-2579-E3C0-93CE-AB97D64DB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173" y="5037436"/>
            <a:ext cx="1621775" cy="10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9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EC8FCF-DE7F-E5D3-B1B9-8B17CE5B8C37}"/>
              </a:ext>
            </a:extLst>
          </p:cNvPr>
          <p:cNvSpPr txBox="1">
            <a:spLocks/>
          </p:cNvSpPr>
          <p:nvPr/>
        </p:nvSpPr>
        <p:spPr>
          <a:xfrm>
            <a:off x="420079" y="4853618"/>
            <a:ext cx="4899607" cy="146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Behalf of the RF Team:</a:t>
            </a: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Pengda Gu	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Anton Tropp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	</a:t>
            </a:r>
            <a:endParaRPr lang="en-GB" sz="1400" dirty="0">
              <a:solidFill>
                <a:sysClr val="window" lastClr="FFFFFF">
                  <a:lumMod val="50000"/>
                </a:sysClr>
              </a:solidFill>
              <a:latin typeface="Aptos Light" panose="020B0004020202020204" pitchFamily="34" charset="0"/>
            </a:endParaRP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Adam Rankin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Marco Marziani		</a:t>
            </a:r>
          </a:p>
          <a:p>
            <a:pPr lvl="0" algn="l">
              <a:defRPr/>
            </a:pP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Shivaji Pande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David Child</a:t>
            </a: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Amir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Mogheyseh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pic>
        <p:nvPicPr>
          <p:cNvPr id="2" name="Picture 2" descr="Diamond-II programme set to transform UK science – Lightsources.org">
            <a:extLst>
              <a:ext uri="{FF2B5EF4-FFF2-40B4-BE49-F238E27FC236}">
                <a16:creationId xmlns:a16="http://schemas.microsoft.com/office/drawing/2014/main" id="{8176F9EF-CE6C-55AE-3A51-3030B9B2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088" y="4623086"/>
            <a:ext cx="3083959" cy="16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B95722-865D-AF89-03DC-6C406972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79" y="417838"/>
            <a:ext cx="6174812" cy="41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ED2C3-5099-CF06-EFE0-2D12DCAFE089}"/>
              </a:ext>
            </a:extLst>
          </p:cNvPr>
          <p:cNvSpPr txBox="1"/>
          <p:nvPr/>
        </p:nvSpPr>
        <p:spPr>
          <a:xfrm>
            <a:off x="7479060" y="1773249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ptos Narrow" panose="020B0004020202020204" pitchFamily="34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1713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9DF9-F58F-0659-A2DC-9FDD8AED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Site</a:t>
            </a:r>
          </a:p>
        </p:txBody>
      </p:sp>
      <p:pic>
        <p:nvPicPr>
          <p:cNvPr id="15" name="Picture 14" descr="Aerial view of a city&#10;&#10;AI-generated content may be incorrect.">
            <a:extLst>
              <a:ext uri="{FF2B5EF4-FFF2-40B4-BE49-F238E27FC236}">
                <a16:creationId xmlns:a16="http://schemas.microsoft.com/office/drawing/2014/main" id="{1ABEE749-DD9B-D91C-4C27-8B514E722B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16" y="620110"/>
            <a:ext cx="7772400" cy="58107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C547A4-1972-30C2-219F-B09204372A0F}"/>
              </a:ext>
            </a:extLst>
          </p:cNvPr>
          <p:cNvSpPr txBox="1"/>
          <p:nvPr/>
        </p:nvSpPr>
        <p:spPr>
          <a:xfrm>
            <a:off x="7978516" y="882869"/>
            <a:ext cx="393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Harwell Science and Innovation Campus</a:t>
            </a:r>
          </a:p>
          <a:p>
            <a:r>
              <a:rPr lang="en-US" dirty="0"/>
              <a:t>South Oxfordshire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4E1A3B-2D2D-05D2-BCEC-7B1A12193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356" y="3025993"/>
            <a:ext cx="3593891" cy="2577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410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CB3E-F979-2AE8-8A41-DF059F21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RF System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A8B5A-D635-FE56-7DBA-B4C1B060FA9A}"/>
              </a:ext>
            </a:extLst>
          </p:cNvPr>
          <p:cNvSpPr txBox="1"/>
          <p:nvPr/>
        </p:nvSpPr>
        <p:spPr>
          <a:xfrm>
            <a:off x="651641" y="671691"/>
            <a:ext cx="11152431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7472" indent="-347472" algn="l" rtl="0" eaLnBrk="1" latinLnBrk="0" hangingPunct="1"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Linac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linac will continue to operate at 100 MeV, with minimal changes.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Current linac structures will be preserved.</a:t>
            </a:r>
          </a:p>
          <a:p>
            <a:pPr marL="8046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Frequency tuning to Diamond-II will be achieved through temperature adjustments.</a:t>
            </a:r>
          </a:p>
          <a:p>
            <a:pPr marL="8046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Internal load inspections will be conducted to confirm their reliability.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linac RF system will remain the same, utilizing two Thales TH2100 Klystrons powered by thyratron-triggered PFN modulators.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RF redundancy and availability will be enhanced by using the SLED cavity.</a:t>
            </a:r>
          </a:p>
          <a:p>
            <a:pPr marL="347472" indent="-347472" algn="l" rtl="0" eaLnBrk="1" latinLnBrk="0" hangingPunct="1">
              <a:buNone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347472" indent="-347472" algn="l" rtl="0" eaLnBrk="1" latinLnBrk="0" hangingPunct="1"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Booster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Booster will continue using two existing five-cell Petra-type cavities.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Each cavity will have an 80 or 120 kW amplifier.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Digital LLRF will be implemented.</a:t>
            </a:r>
          </a:p>
          <a:p>
            <a:pPr marL="347472" indent="-347472" algn="l" rtl="0" eaLnBrk="1" latinLnBrk="0" hangingPunct="1">
              <a:spcBef>
                <a:spcPts val="1200"/>
              </a:spcBef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Storage Ring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Eight HOM-damped cavities will be used from day one.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Each cavity will be driven by a 120 kW solid-state amplifier, supported by digital LLRF.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cavities will be positioned in the mid-straight sections at K05, K09, K10, and K15.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A superconducting third harmonic passive cavity will be installed in cell 17. (see </a:t>
            </a:r>
            <a:r>
              <a:rPr lang="en-GB" sz="1800" dirty="0" err="1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Pengda’s</a:t>
            </a: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 presentation </a:t>
            </a:r>
            <a:r>
              <a:rPr lang="en-GB" dirty="0">
                <a:solidFill>
                  <a:srgbClr val="203864"/>
                </a:solidFill>
                <a:latin typeface="Calibri" panose="020F0502020204030204" pitchFamily="34" charset="0"/>
              </a:rPr>
              <a:t>on Friday)</a:t>
            </a:r>
            <a:endParaRPr lang="en-GB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4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014B-EF47-4665-52BB-E8977DC1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RF System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5A056-1DC7-BE50-FF96-21EAEA407270}"/>
              </a:ext>
            </a:extLst>
          </p:cNvPr>
          <p:cNvSpPr txBox="1"/>
          <p:nvPr/>
        </p:nvSpPr>
        <p:spPr>
          <a:xfrm>
            <a:off x="4364364" y="5585747"/>
            <a:ext cx="5318957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GeV 300 mA  3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generation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full energy Booster, SC storage ring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Operating for users since 2007</a:t>
            </a:r>
          </a:p>
        </p:txBody>
      </p:sp>
      <p:pic>
        <p:nvPicPr>
          <p:cNvPr id="4" name="Picture 3" descr="Diamond accelerator">
            <a:extLst>
              <a:ext uri="{FF2B5EF4-FFF2-40B4-BE49-F238E27FC236}">
                <a16:creationId xmlns:a16="http://schemas.microsoft.com/office/drawing/2014/main" id="{BF0A6420-A009-72D6-C0B9-6BC87DB6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422" y="818560"/>
            <a:ext cx="7427913" cy="4792051"/>
          </a:xfrm>
          <a:prstGeom prst="rect">
            <a:avLst/>
          </a:prstGeom>
          <a:noFill/>
          <a:ln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E97FB9E-68D1-00A2-45B5-4017778C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171" y="2891887"/>
            <a:ext cx="25217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Arial" charset="0"/>
              </a:rPr>
              <a:t>Linac: </a:t>
            </a:r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3GHz</a:t>
            </a:r>
          </a:p>
          <a:p>
            <a:pPr algn="ctr"/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2 x 5.2m Cu DESY structures</a:t>
            </a:r>
          </a:p>
          <a:p>
            <a:pPr algn="ctr"/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2 x 35MW klystrons</a:t>
            </a:r>
            <a:br>
              <a:rPr lang="en-GB" sz="1400" b="0" dirty="0">
                <a:solidFill>
                  <a:srgbClr val="FF0000"/>
                </a:solidFill>
                <a:latin typeface="Arial" charset="0"/>
              </a:rPr>
            </a:br>
            <a:endParaRPr lang="en-GB" sz="14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D57630F-C82D-9F5F-61E6-463A1800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381" y="741737"/>
            <a:ext cx="2318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Booster: </a:t>
            </a:r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500MHz</a:t>
            </a:r>
          </a:p>
          <a:p>
            <a:pPr algn="ctr"/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2 x 5 cell Cu PETRA cavity</a:t>
            </a:r>
            <a:br>
              <a:rPr lang="en-GB" sz="1400" b="0" dirty="0">
                <a:solidFill>
                  <a:schemeClr val="accent2"/>
                </a:solidFill>
                <a:latin typeface="Arial" charset="0"/>
              </a:rPr>
            </a:br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1 x 80kW IOT</a:t>
            </a:r>
          </a:p>
          <a:p>
            <a:pPr algn="ctr"/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1 x 60kW </a:t>
            </a:r>
            <a:r>
              <a:rPr lang="en-GB" sz="1400" dirty="0" err="1">
                <a:solidFill>
                  <a:schemeClr val="accent2"/>
                </a:solidFill>
                <a:latin typeface="Arial" charset="0"/>
              </a:rPr>
              <a:t>Ampegon</a:t>
            </a:r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 SSA</a:t>
            </a:r>
            <a:endParaRPr lang="en-GB" sz="14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C5758DF-A4B5-9644-CBDF-63561AB9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70" y="589499"/>
            <a:ext cx="30171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Storage ring: </a:t>
            </a:r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500MHz</a:t>
            </a:r>
          </a:p>
          <a:p>
            <a:pPr algn="ctr"/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2 x 1 cell SC Cornell cavities</a:t>
            </a:r>
          </a:p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3 x NC cavities installed</a:t>
            </a:r>
            <a:br>
              <a:rPr lang="en-GB" sz="1400" b="0" dirty="0">
                <a:solidFill>
                  <a:srgbClr val="FF9900"/>
                </a:solidFill>
                <a:latin typeface="Arial" charset="0"/>
              </a:rPr>
            </a:br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3 x 300kW IOT combined amplifiers</a:t>
            </a:r>
          </a:p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1 x 120 kW Cryoelectra SSA</a:t>
            </a:r>
            <a:endParaRPr lang="en-GB" sz="1400" b="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01AB6DEC-3D97-5836-3BCA-E934F878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9" y="2988457"/>
            <a:ext cx="287338" cy="17889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8ACB586-49DD-ECEE-40C8-9771615C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554" y="2410623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4942F518-40FB-B8DE-D18D-F1F081DC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171" y="2055202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CE5ECBBB-D5E6-60E3-52DB-8126E88A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9" y="1814063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69F12-3702-16D2-25CB-A077F16D81F5}"/>
              </a:ext>
            </a:extLst>
          </p:cNvPr>
          <p:cNvSpPr txBox="1"/>
          <p:nvPr/>
        </p:nvSpPr>
        <p:spPr>
          <a:xfrm>
            <a:off x="295744" y="2214778"/>
            <a:ext cx="3069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Diamond RF is concentrated in one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Amplifiers in RF hall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Cavities in single RF straight</a:t>
            </a:r>
          </a:p>
        </p:txBody>
      </p:sp>
    </p:spTree>
    <p:extLst>
      <p:ext uri="{BB962C8B-B14F-4D97-AF65-F5344CB8AC3E}">
        <p14:creationId xmlns:p14="http://schemas.microsoft.com/office/powerpoint/2010/main" val="172254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2D8C-7F26-1577-6CC3-9F335E9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RF System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BE075-0ED0-47D0-6CC1-B214FC1217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6081" y="512025"/>
            <a:ext cx="5726742" cy="57053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CEBC093-42E2-A332-BDFC-D859775AF0DF}"/>
              </a:ext>
            </a:extLst>
          </p:cNvPr>
          <p:cNvSpPr txBox="1">
            <a:spLocks/>
          </p:cNvSpPr>
          <p:nvPr/>
        </p:nvSpPr>
        <p:spPr>
          <a:xfrm>
            <a:off x="288245" y="885903"/>
            <a:ext cx="5806616" cy="293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spcBef>
                <a:spcPts val="600"/>
              </a:spcBef>
            </a:pPr>
            <a:r>
              <a:rPr lang="en-US" sz="1800" dirty="0"/>
              <a:t>RF cavities’ locations: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Fundamental RF cavities in pairs: K05, K09, K10, K15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Super-conducting 3</a:t>
            </a:r>
            <a:r>
              <a:rPr lang="en-US" sz="1700" baseline="30000" dirty="0"/>
              <a:t>rd</a:t>
            </a:r>
            <a:r>
              <a:rPr lang="en-US" sz="1700" dirty="0"/>
              <a:t> Harmonic cavity in K17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Amplifiers’ locations:</a:t>
            </a:r>
            <a:endParaRPr lang="en-US" sz="1800" dirty="0"/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Three double platforms for K05, K09 and K10 to accommodate 6 amplifiers.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A single platform already in use for K15.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One amplifier inside the RF Hall to be used for K15 cavity or the RF Test Facility</a:t>
            </a:r>
          </a:p>
          <a:p>
            <a:pPr marL="360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C6F226-3A4D-60DC-B5A5-9F97DA1B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48452"/>
              </p:ext>
            </p:extLst>
          </p:nvPr>
        </p:nvGraphicFramePr>
        <p:xfrm>
          <a:off x="381068" y="4011582"/>
          <a:ext cx="3700895" cy="147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2">
                  <a:extLst>
                    <a:ext uri="{9D8B030D-6E8A-4147-A177-3AD203B41FA5}">
                      <a16:colId xmlns:a16="http://schemas.microsoft.com/office/drawing/2014/main" val="3703811743"/>
                    </a:ext>
                  </a:extLst>
                </a:gridCol>
                <a:gridCol w="1616618">
                  <a:extLst>
                    <a:ext uri="{9D8B030D-6E8A-4147-A177-3AD203B41FA5}">
                      <a16:colId xmlns:a16="http://schemas.microsoft.com/office/drawing/2014/main" val="2956576265"/>
                    </a:ext>
                  </a:extLst>
                </a:gridCol>
                <a:gridCol w="676960">
                  <a:extLst>
                    <a:ext uri="{9D8B030D-6E8A-4147-A177-3AD203B41FA5}">
                      <a16:colId xmlns:a16="http://schemas.microsoft.com/office/drawing/2014/main" val="924198306"/>
                    </a:ext>
                  </a:extLst>
                </a:gridCol>
                <a:gridCol w="692115">
                  <a:extLst>
                    <a:ext uri="{9D8B030D-6E8A-4147-A177-3AD203B41FA5}">
                      <a16:colId xmlns:a16="http://schemas.microsoft.com/office/drawing/2014/main" val="2679049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/>
                        <a:t>Cavity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SSA/Circulator/Load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SSA/Cavity qty.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Platform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30406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r>
                        <a:rPr lang="en-US" sz="1050"/>
                        <a:t>K05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Between CIAs 4 &amp;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02325"/>
                  </a:ext>
                </a:extLst>
              </a:tr>
              <a:tr h="252597">
                <a:tc>
                  <a:txBody>
                    <a:bodyPr/>
                    <a:lstStyle/>
                    <a:p>
                      <a:r>
                        <a:rPr lang="en-US" sz="1050"/>
                        <a:t>K09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Between CIAs 8 &amp;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29515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r>
                        <a:rPr lang="en-US" sz="1050" dirty="0"/>
                        <a:t>K10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Between CIAs 10 &amp;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92512"/>
                  </a:ext>
                </a:extLst>
              </a:tr>
              <a:tr h="168051">
                <a:tc>
                  <a:txBody>
                    <a:bodyPr/>
                    <a:lstStyle/>
                    <a:p>
                      <a:r>
                        <a:rPr lang="en-US" sz="1050" dirty="0"/>
                        <a:t>K15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RF Hall &amp; Single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53031"/>
                  </a:ext>
                </a:extLst>
              </a:tr>
            </a:tbl>
          </a:graphicData>
        </a:graphic>
      </p:graphicFrame>
      <p:pic>
        <p:nvPicPr>
          <p:cNvPr id="7" name="Picture 6" descr="Several machines with different colored parts&#10;&#10;Description automatically generated">
            <a:extLst>
              <a:ext uri="{FF2B5EF4-FFF2-40B4-BE49-F238E27FC236}">
                <a16:creationId xmlns:a16="http://schemas.microsoft.com/office/drawing/2014/main" id="{26D19BBF-C296-FAA7-E425-AFBFFF665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417" y="4647779"/>
            <a:ext cx="2387574" cy="14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9D59-D561-2D9B-E7DB-BEDB44EB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Systems Delivery and SAT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90372-6E13-F9FD-4A2D-A4D826275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163" y="1249560"/>
            <a:ext cx="7355826" cy="4099219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0DCE3CC-89EF-9846-B2ED-1781E99308C8}"/>
              </a:ext>
            </a:extLst>
          </p:cNvPr>
          <p:cNvSpPr txBox="1">
            <a:spLocks/>
          </p:cNvSpPr>
          <p:nvPr/>
        </p:nvSpPr>
        <p:spPr>
          <a:xfrm>
            <a:off x="71011" y="709085"/>
            <a:ext cx="4596393" cy="4987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u="sng" dirty="0"/>
              <a:t>Ongoing RF contracts: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Five HOM-Damped cavities plus couplers, tuners, supports and water distribution (RI), delivery scheduled for mid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Waveguides: Preparing tender documents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Solid-State Amplifiers (</a:t>
            </a:r>
            <a:r>
              <a:rPr lang="en-US" sz="1800" dirty="0" err="1"/>
              <a:t>Cryoelectra</a:t>
            </a:r>
            <a:r>
              <a:rPr lang="en-US" sz="1800" dirty="0"/>
              <a:t>), two delivered, 5 more to be delivered before end of 2026 (one year ahead of the original schedule)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Circulators and loads (AFT) , January to June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RF platforms, penetrations and shielding, local companies, to be completed before end of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Superconducting 3</a:t>
            </a:r>
            <a:r>
              <a:rPr lang="en-US" sz="1800" baseline="30000" dirty="0"/>
              <a:t>rd</a:t>
            </a:r>
            <a:r>
              <a:rPr lang="en-US" sz="1800" dirty="0"/>
              <a:t> Harmonic Cavity, SARI (SSRF), mid 2026</a:t>
            </a:r>
          </a:p>
          <a:p>
            <a:pPr algn="just">
              <a:spcBef>
                <a:spcPts val="600"/>
              </a:spcBef>
            </a:pPr>
            <a:endParaRPr lang="en-US" sz="1800" dirty="0"/>
          </a:p>
          <a:p>
            <a:pPr marL="360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E3FF43B-6D43-2395-3C31-01DEC3151F06}"/>
              </a:ext>
            </a:extLst>
          </p:cNvPr>
          <p:cNvSpPr/>
          <p:nvPr/>
        </p:nvSpPr>
        <p:spPr>
          <a:xfrm>
            <a:off x="7905359" y="1249560"/>
            <a:ext cx="176107" cy="237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B312B1-52F7-ED0B-8883-18BED0210B6C}"/>
              </a:ext>
            </a:extLst>
          </p:cNvPr>
          <p:cNvCxnSpPr>
            <a:cxnSpLocks/>
          </p:cNvCxnSpPr>
          <p:nvPr/>
        </p:nvCxnSpPr>
        <p:spPr>
          <a:xfrm>
            <a:off x="7993412" y="1486627"/>
            <a:ext cx="0" cy="38621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9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A5D113-A88C-576B-5AD9-BD2311A5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Platforms and Amplifiers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141B487-0FB6-0303-4E97-A9E21D4929F2}"/>
              </a:ext>
            </a:extLst>
          </p:cNvPr>
          <p:cNvSpPr txBox="1">
            <a:spLocks/>
          </p:cNvSpPr>
          <p:nvPr/>
        </p:nvSpPr>
        <p:spPr>
          <a:xfrm>
            <a:off x="169349" y="815632"/>
            <a:ext cx="4480158" cy="5332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Amplifiers: </a:t>
            </a:r>
          </a:p>
          <a:p>
            <a:pPr lvl="1"/>
            <a:r>
              <a:rPr lang="en-US" sz="1600" dirty="0"/>
              <a:t>Two 120 kW amplifiers have been delivered after successful FAT at supplier (</a:t>
            </a:r>
            <a:r>
              <a:rPr lang="en-US" sz="1600" dirty="0" err="1"/>
              <a:t>Cryoelectra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Installation is ongoing on the K05 platform</a:t>
            </a:r>
          </a:p>
          <a:p>
            <a:pPr lvl="1"/>
            <a:r>
              <a:rPr lang="en-US" sz="1600" dirty="0"/>
              <a:t>Site Acceptance Tests for the first two SSAs is scheduled for 17</a:t>
            </a:r>
            <a:r>
              <a:rPr lang="en-US" sz="1600" baseline="30000" dirty="0"/>
              <a:t>th</a:t>
            </a:r>
            <a:r>
              <a:rPr lang="en-US" sz="1600" dirty="0"/>
              <a:t> November 2025.</a:t>
            </a:r>
          </a:p>
          <a:p>
            <a:r>
              <a:rPr lang="en-US" sz="2000" dirty="0"/>
              <a:t>K05 platform:</a:t>
            </a:r>
          </a:p>
          <a:p>
            <a:pPr lvl="1"/>
            <a:r>
              <a:rPr lang="en-US" sz="1600" dirty="0"/>
              <a:t>Both penetrations implemented and their shielding with support structures installed.</a:t>
            </a:r>
          </a:p>
          <a:p>
            <a:pPr lvl="1"/>
            <a:r>
              <a:rPr lang="en-US" sz="1600" dirty="0"/>
              <a:t>Platform is ready</a:t>
            </a:r>
          </a:p>
          <a:p>
            <a:pPr lvl="1"/>
            <a:r>
              <a:rPr lang="en-US" sz="1600" dirty="0"/>
              <a:t>Electrical and mechanical services installation ongoing. </a:t>
            </a:r>
          </a:p>
          <a:p>
            <a:r>
              <a:rPr lang="en-US" sz="2000" dirty="0"/>
              <a:t>K09 platform:</a:t>
            </a:r>
          </a:p>
          <a:p>
            <a:pPr lvl="1"/>
            <a:r>
              <a:rPr lang="en-US" sz="1600" dirty="0"/>
              <a:t>The first penetration is being drilled.</a:t>
            </a:r>
          </a:p>
          <a:p>
            <a:pPr lvl="1"/>
            <a:r>
              <a:rPr lang="en-US" sz="1600" dirty="0"/>
              <a:t>The shielding will be installed during this shutdown</a:t>
            </a:r>
          </a:p>
          <a:p>
            <a:pPr lvl="1"/>
            <a:r>
              <a:rPr lang="en-US" sz="1600" dirty="0"/>
              <a:t>The second penetration and the platform will be ready in March and May/June 2026, respectively.</a:t>
            </a:r>
          </a:p>
          <a:p>
            <a:r>
              <a:rPr lang="en-US" sz="2000" dirty="0"/>
              <a:t>K10 platform:</a:t>
            </a:r>
          </a:p>
          <a:p>
            <a:pPr lvl="1"/>
            <a:r>
              <a:rPr lang="en-US" sz="1600" dirty="0"/>
              <a:t>Design stage to be started shortly.</a:t>
            </a:r>
          </a:p>
        </p:txBody>
      </p:sp>
      <p:pic>
        <p:nvPicPr>
          <p:cNvPr id="6" name="Picture 5" descr="A metal stairs in a building&#10;&#10;AI-generated content may be incorrect.">
            <a:extLst>
              <a:ext uri="{FF2B5EF4-FFF2-40B4-BE49-F238E27FC236}">
                <a16:creationId xmlns:a16="http://schemas.microsoft.com/office/drawing/2014/main" id="{B0436CF9-17CB-DC21-72ED-1AA932680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558" y="3178657"/>
            <a:ext cx="3207027" cy="2405271"/>
          </a:xfrm>
          <a:prstGeom prst="rect">
            <a:avLst/>
          </a:prstGeom>
        </p:spPr>
      </p:pic>
      <p:pic>
        <p:nvPicPr>
          <p:cNvPr id="7" name="Picture 6" descr="A group of men in a factory&#10;&#10;AI-generated content may be incorrect.">
            <a:extLst>
              <a:ext uri="{FF2B5EF4-FFF2-40B4-BE49-F238E27FC236}">
                <a16:creationId xmlns:a16="http://schemas.microsoft.com/office/drawing/2014/main" id="{33EA29A8-4C52-CEC2-F97C-F02A15FAA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7882" y="1171930"/>
            <a:ext cx="3863970" cy="2309770"/>
          </a:xfrm>
          <a:prstGeom prst="rect">
            <a:avLst/>
          </a:prstGeom>
        </p:spPr>
      </p:pic>
      <p:pic>
        <p:nvPicPr>
          <p:cNvPr id="9" name="Picture 8" descr="A large metal structure with a railing&#10;&#10;AI-generated content may be incorrect.">
            <a:extLst>
              <a:ext uri="{FF2B5EF4-FFF2-40B4-BE49-F238E27FC236}">
                <a16:creationId xmlns:a16="http://schemas.microsoft.com/office/drawing/2014/main" id="{1DB024C8-C556-200F-35EF-BD24565CB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7882" y="3829890"/>
            <a:ext cx="4186367" cy="2317879"/>
          </a:xfrm>
          <a:prstGeom prst="rect">
            <a:avLst/>
          </a:prstGeom>
        </p:spPr>
      </p:pic>
      <p:pic>
        <p:nvPicPr>
          <p:cNvPr id="8" name="Picture 7" descr="A drawing of a machine&#10;&#10;AI-generated content may be incorrect.">
            <a:extLst>
              <a:ext uri="{FF2B5EF4-FFF2-40B4-BE49-F238E27FC236}">
                <a16:creationId xmlns:a16="http://schemas.microsoft.com/office/drawing/2014/main" id="{05FF449E-4688-D1AC-CDA7-A28CA0BA6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0131" y="5289022"/>
            <a:ext cx="2350021" cy="1490309"/>
          </a:xfrm>
          <a:prstGeom prst="rect">
            <a:avLst/>
          </a:prstGeom>
        </p:spPr>
      </p:pic>
      <p:pic>
        <p:nvPicPr>
          <p:cNvPr id="11" name="Picture 10" descr="A computer generated image of a machine&#10;&#10;AI-generated content may be incorrect.">
            <a:extLst>
              <a:ext uri="{FF2B5EF4-FFF2-40B4-BE49-F238E27FC236}">
                <a16:creationId xmlns:a16="http://schemas.microsoft.com/office/drawing/2014/main" id="{DFFE99EC-7377-95C9-9DFB-E76B284B2F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344" y="860867"/>
            <a:ext cx="3531241" cy="20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DF9F6-6C7F-EB81-57A3-4B95975DCD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463" y="2797635"/>
            <a:ext cx="2680546" cy="356129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8E0D34-70DC-3E58-BD7F-18C402DD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61" y="660773"/>
            <a:ext cx="5948569" cy="177366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contract with Cryoelectra for seven 120kW Solid-State Amplifiers is in progress.</a:t>
            </a: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Cryoelectra proposed to complete delivery of all 7 amplifiers by the end of 2026 (the initial delivery plan was by end of 2027).</a:t>
            </a:r>
          </a:p>
          <a:p>
            <a:r>
              <a:rPr lang="en-US" sz="1800" dirty="0"/>
              <a:t>%65 AC to RF efficiency: @ 130kW /49V or @100kW /41V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9A7E39-DF67-BC29-35BD-95229CEF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Amplifiers and NC Cavities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A9D55-8C3F-AE15-75DB-4621B69DBCFD}"/>
              </a:ext>
            </a:extLst>
          </p:cNvPr>
          <p:cNvSpPr txBox="1"/>
          <p:nvPr/>
        </p:nvSpPr>
        <p:spPr>
          <a:xfrm>
            <a:off x="891508" y="5718326"/>
            <a:ext cx="316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Courtesy of </a:t>
            </a:r>
            <a:r>
              <a:rPr lang="en-GB" sz="1200" dirty="0" err="1"/>
              <a:t>Cryoelectra</a:t>
            </a:r>
            <a:r>
              <a:rPr lang="en-GB" sz="1200" dirty="0"/>
              <a:t> GmbH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B2DEE-DCB2-4E04-BFDA-64017C73FE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91" y="2797635"/>
            <a:ext cx="3299037" cy="2502489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C3F7BA-6909-F05A-2F81-DDC165DEB189}"/>
              </a:ext>
            </a:extLst>
          </p:cNvPr>
          <p:cNvSpPr txBox="1">
            <a:spLocks/>
          </p:cNvSpPr>
          <p:nvPr/>
        </p:nvSpPr>
        <p:spPr>
          <a:xfrm>
            <a:off x="6096000" y="660773"/>
            <a:ext cx="5876239" cy="259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Contract for design, manufacturing and delivery of 5 HOM-Damped cavities is progressing with Research Instruments GmbH (RI)</a:t>
            </a:r>
          </a:p>
          <a:p>
            <a:r>
              <a:rPr lang="en-US" sz="1600" dirty="0"/>
              <a:t>Delivery schedule: from 31</a:t>
            </a:r>
            <a:r>
              <a:rPr lang="en-US" sz="1600" baseline="30000" dirty="0"/>
              <a:t>st</a:t>
            </a:r>
            <a:r>
              <a:rPr lang="en-US" sz="1600" dirty="0"/>
              <a:t> May 2026 to 31</a:t>
            </a:r>
            <a:r>
              <a:rPr lang="en-US" sz="1600" baseline="30000" dirty="0"/>
              <a:t>st</a:t>
            </a:r>
            <a:r>
              <a:rPr lang="en-US" sz="1600" dirty="0"/>
              <a:t> August 2026</a:t>
            </a:r>
          </a:p>
          <a:p>
            <a:r>
              <a:rPr lang="en-US" sz="1600" dirty="0"/>
              <a:t>Cavities will be assembled in pairs at DLS and will be tested (including their couplers) inside RF Test Facility using 120kW amplifier.</a:t>
            </a:r>
          </a:p>
          <a:p>
            <a:r>
              <a:rPr lang="en-US" sz="1600" dirty="0"/>
              <a:t>HOM measurements will be done based on CST simulation results of R/Q up to 2.4 GHz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AD3A-0266-EFEF-5D77-E98AA45B4FD8}"/>
              </a:ext>
            </a:extLst>
          </p:cNvPr>
          <p:cNvSpPr txBox="1"/>
          <p:nvPr/>
        </p:nvSpPr>
        <p:spPr>
          <a:xfrm>
            <a:off x="7127951" y="6358932"/>
            <a:ext cx="291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Courtesy of Research Instrument (RI) GmbH</a:t>
            </a:r>
          </a:p>
        </p:txBody>
      </p:sp>
      <p:pic>
        <p:nvPicPr>
          <p:cNvPr id="16" name="Picture 15" descr="A graph of power consumption&#10;&#10;AI-generated content may be incorrect.">
            <a:extLst>
              <a:ext uri="{FF2B5EF4-FFF2-40B4-BE49-F238E27FC236}">
                <a16:creationId xmlns:a16="http://schemas.microsoft.com/office/drawing/2014/main" id="{0D39E8C1-BA7C-4567-F49F-B566AA7CC9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972" y="3620002"/>
            <a:ext cx="3265425" cy="224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7E98D-6E92-C909-535D-CE9DD314AC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97" y="3051057"/>
            <a:ext cx="2463028" cy="3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330-C401-107D-1D00-9B480840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 Coupler Test Cavity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193D-74B0-9079-1C95-A4FD9B22A9BC}"/>
              </a:ext>
            </a:extLst>
          </p:cNvPr>
          <p:cNvSpPr txBox="1">
            <a:spLocks/>
          </p:cNvSpPr>
          <p:nvPr/>
        </p:nvSpPr>
        <p:spPr>
          <a:xfrm>
            <a:off x="466626" y="4750992"/>
            <a:ext cx="5142577" cy="14712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RF design and simulations have been finalized.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Outsourced for thermal and mechanical design and manufacturing.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expected delivery timeframe is 9 months.</a:t>
            </a:r>
            <a:endParaRPr lang="en-GB" sz="1800" dirty="0"/>
          </a:p>
        </p:txBody>
      </p:sp>
      <p:pic>
        <p:nvPicPr>
          <p:cNvPr id="1028" name="Picture 4" descr="A drawing of a machine&#10;&#10;AI-generated content may be incorrect.">
            <a:extLst>
              <a:ext uri="{FF2B5EF4-FFF2-40B4-BE49-F238E27FC236}">
                <a16:creationId xmlns:a16="http://schemas.microsoft.com/office/drawing/2014/main" id="{96CACC8B-F405-0384-115E-563FE73F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667" y="3173183"/>
            <a:ext cx="4689646" cy="19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D02080-A4FD-FBEE-F0EB-2BF301C75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203" y="5246407"/>
            <a:ext cx="4211691" cy="1171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FFE371-3B2F-4ED8-BAFF-A8F1ECF853F3}"/>
              </a:ext>
            </a:extLst>
          </p:cNvPr>
          <p:cNvSpPr txBox="1"/>
          <p:nvPr/>
        </p:nvSpPr>
        <p:spPr>
          <a:xfrm>
            <a:off x="5609203" y="5009333"/>
            <a:ext cx="1316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Design parameters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CE3DE0-A6C0-20F5-2928-35314A925150}"/>
              </a:ext>
            </a:extLst>
          </p:cNvPr>
          <p:cNvSpPr txBox="1">
            <a:spLocks/>
          </p:cNvSpPr>
          <p:nvPr/>
        </p:nvSpPr>
        <p:spPr>
          <a:xfrm>
            <a:off x="151368" y="694329"/>
            <a:ext cx="6427561" cy="3946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Considerations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Rated Coupler power/voltage test capability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Uniformity of field / power dissipation on the surface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of cooling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of pumping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Tunability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and cost of manufacturing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Pill Box (cylindrical) geometry – TM010 mode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Two Port structure – Excitation at one port and load at the other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Single coupler test, full power dissipation in the structure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Variable coupling by the coupler rotation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With PETRA Cavity tuner, tunability &gt;±750 kHz</a:t>
            </a:r>
          </a:p>
        </p:txBody>
      </p:sp>
      <p:pic>
        <p:nvPicPr>
          <p:cNvPr id="6" name="Content Placeholder 20">
            <a:extLst>
              <a:ext uri="{FF2B5EF4-FFF2-40B4-BE49-F238E27FC236}">
                <a16:creationId xmlns:a16="http://schemas.microsoft.com/office/drawing/2014/main" id="{DDA0EEF8-4379-8181-440C-A66C909F2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13" y="512677"/>
            <a:ext cx="4230727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bbdeee90f147fdabfbc55d3a3064cb xmlns="c1220a1e-4c03-407b-966b-fc0d1e19766b">
      <Terms xmlns="http://schemas.microsoft.com/office/infopath/2007/PartnerControls"/>
    </babbdeee90f147fdabfbc55d3a3064cb>
    <Status xmlns="c1220a1e-4c03-407b-966b-fc0d1e19766b" xsi:nil="true"/>
    <k5dbafcf3a124d64b6e375fae6597315 xmlns="f62b9a1b-2048-4605-a0d7-43d1cc7aaadd">
      <Terms xmlns="http://schemas.microsoft.com/office/infopath/2007/PartnerControls"/>
    </k5dbafcf3a124d64b6e375fae6597315>
    <Project_x0020_Name xmlns="f62b9a1b-2048-4605-a0d7-43d1cc7aaadd">Diamond-II Machine</Project_x0020_Name>
    <TaxCatchAll xmlns="5c0669a9-1f0e-4bf0-b923-4ef2d9164cd6" xsi:nil="true"/>
    <Meetingdate xmlns="c1220a1e-4c03-407b-966b-fc0d1e19766b" xsi:nil="true"/>
    <Approved xmlns="c1220a1e-4c03-407b-966b-fc0d1e19766b">false</Approved>
    <Sub-Domain xmlns="f62b9a1b-2048-4605-a0d7-43d1cc7aaadd">Project management</Sub-Domain>
    <_dlc_DocId xmlns="f62b9a1b-2048-4605-a0d7-43d1cc7aaadd">HF77H52TNQDN-742492609-4612</_dlc_DocId>
    <_dlc_DocIdUrl xmlns="f62b9a1b-2048-4605-a0d7-43d1cc7aaadd">
      <Url>https://dlsltd.sharepoint.com/sites/D-IIWBS11Machine-OPN/_layouts/15/DocIdRedir.aspx?ID=HF77H52TNQDN-742492609-4612</Url>
      <Description>HF77H52TNQDN-742492609-4612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8EC7EBB30624B90C0F47A17901B94" ma:contentTypeVersion="20" ma:contentTypeDescription="Create a new document." ma:contentTypeScope="" ma:versionID="218753acced64ed5f6ade6c153673936">
  <xsd:schema xmlns:xsd="http://www.w3.org/2001/XMLSchema" xmlns:xs="http://www.w3.org/2001/XMLSchema" xmlns:p="http://schemas.microsoft.com/office/2006/metadata/properties" xmlns:ns2="f62b9a1b-2048-4605-a0d7-43d1cc7aaadd" xmlns:ns3="5c0669a9-1f0e-4bf0-b923-4ef2d9164cd6" xmlns:ns4="c1220a1e-4c03-407b-966b-fc0d1e19766b" targetNamespace="http://schemas.microsoft.com/office/2006/metadata/properties" ma:root="true" ma:fieldsID="4f7c34e1b4eca6e952a739821e31b5d5" ns2:_="" ns3:_="" ns4:_="">
    <xsd:import namespace="f62b9a1b-2048-4605-a0d7-43d1cc7aaadd"/>
    <xsd:import namespace="5c0669a9-1f0e-4bf0-b923-4ef2d9164cd6"/>
    <xsd:import namespace="c1220a1e-4c03-407b-966b-fc0d1e1976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5dbafcf3a124d64b6e375fae6597315" minOccurs="0"/>
                <xsd:element ref="ns3:TaxCatchAll" minOccurs="0"/>
                <xsd:element ref="ns2:Project_x0020_Name" minOccurs="0"/>
                <xsd:element ref="ns2:Sub-Domain" minOccurs="0"/>
                <xsd:element ref="ns4:babbdeee90f147fdabfbc55d3a3064cb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3:TaxCatchAllLabel" minOccurs="0"/>
                <xsd:element ref="ns4:Meetingdate" minOccurs="0"/>
                <xsd:element ref="ns4:MediaServiceSearchProperties" minOccurs="0"/>
                <xsd:element ref="ns4:Statu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b9a1b-2048-4605-a0d7-43d1cc7aaa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5dbafcf3a124d64b6e375fae6597315" ma:index="12" nillable="true" ma:taxonomy="true" ma:internalName="k5dbafcf3a124d64b6e375fae6597315" ma:taxonomyFieldName="Group1" ma:displayName="Group" ma:default="" ma:fieldId="{45dbafcf-3a12-4d64-b6e3-75fae6597315}" ma:sspId="337dacbd-2312-46d0-8090-5db071459bc6" ma:termSetId="cdfd3c66-97f1-4942-9f43-be074496ea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ame" ma:index="14" nillable="true" ma:displayName="Project Name" ma:internalName="Project_x0020_Name">
      <xsd:simpleType>
        <xsd:restriction base="dms:Text">
          <xsd:maxLength value="255"/>
        </xsd:restriction>
      </xsd:simpleType>
    </xsd:element>
    <xsd:element name="Sub-Domain" ma:index="15" nillable="true" ma:displayName="Sub-Domain" ma:internalName="Sub_x002d_Domain">
      <xsd:simpleType>
        <xsd:restriction base="dms:Text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f23bb73-c981-464d-b4f1-4a942f03461a}" ma:internalName="TaxCatchAll" ma:showField="CatchAllData" ma:web="f62b9a1b-2048-4605-a0d7-43d1cc7aa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4f23bb73-c981-464d-b4f1-4a942f03461a}" ma:internalName="TaxCatchAllLabel" ma:readOnly="true" ma:showField="CatchAllDataLabel" ma:web="f62b9a1b-2048-4605-a0d7-43d1cc7aa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20a1e-4c03-407b-966b-fc0d1e19766b" elementFormDefault="qualified">
    <xsd:import namespace="http://schemas.microsoft.com/office/2006/documentManagement/types"/>
    <xsd:import namespace="http://schemas.microsoft.com/office/infopath/2007/PartnerControls"/>
    <xsd:element name="babbdeee90f147fdabfbc55d3a3064cb" ma:index="17" nillable="true" ma:taxonomy="true" ma:internalName="babbdeee90f147fdabfbc55d3a3064cb" ma:taxonomyFieldName="D_x002d_II_x0020_General_x0020_Terms" ma:displayName="D-II General Terms" ma:default="" ma:fieldId="{babbdeee-90f1-47fd-abfb-c55d3a3064cb}" ma:sspId="337dacbd-2312-46d0-8090-5db071459bc6" ma:termSetId="058bff15-921d-4859-bd36-a19d6f868e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etingdate" ma:index="24" nillable="true" ma:displayName="Meeting date" ma:format="DateOnly" ma:internalName="Meetingdate">
      <xsd:simpleType>
        <xsd:restriction base="dms:DateTim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6" nillable="true" ma:displayName="Status" ma:format="Dropdown" ma:internalName="Status">
      <xsd:simpleType>
        <xsd:restriction base="dms:Choice">
          <xsd:enumeration value="Complete"/>
          <xsd:enumeration value="Editing"/>
        </xsd:restriction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Approved" ma:index="31" nillable="true" ma:displayName="Approved" ma:default="0" ma:format="Dropdown" ma:internalName="Approv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40920-8707-4BEF-9203-A5F303816824}">
  <ds:schemaRefs>
    <ds:schemaRef ds:uri="5c0669a9-1f0e-4bf0-b923-4ef2d9164cd6"/>
    <ds:schemaRef ds:uri="f62b9a1b-2048-4605-a0d7-43d1cc7aaadd"/>
    <ds:schemaRef ds:uri="c1220a1e-4c03-407b-966b-fc0d1e19766b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B9EE8B-AF86-4B5B-9A7A-74D8528F9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42C2E5-D9B8-409F-B464-3B500FE9A479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4FC86F51-97A4-4A8C-B706-0274A1C9EEA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62b9a1b-2048-4605-a0d7-43d1cc7aaadd"/>
    <ds:schemaRef ds:uri="5c0669a9-1f0e-4bf0-b923-4ef2d9164cd6"/>
    <ds:schemaRef ds:uri="c1220a1e-4c03-407b-966b-fc0d1e19766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1519</Words>
  <Application>Microsoft Macintosh PowerPoint</Application>
  <PresentationFormat>Widescreen</PresentationFormat>
  <Paragraphs>168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 Light</vt:lpstr>
      <vt:lpstr>Aptos Narrow</vt:lpstr>
      <vt:lpstr>Arial</vt:lpstr>
      <vt:lpstr>Calibri</vt:lpstr>
      <vt:lpstr>Calibri Light</vt:lpstr>
      <vt:lpstr>Times</vt:lpstr>
      <vt:lpstr>Office Theme</vt:lpstr>
      <vt:lpstr>PowerPoint Presentation</vt:lpstr>
      <vt:lpstr>Diamond Site</vt:lpstr>
      <vt:lpstr>Diamond-II RF System Overview</vt:lpstr>
      <vt:lpstr>Diamond RF System Overview</vt:lpstr>
      <vt:lpstr>Diamond-II RF System Overview</vt:lpstr>
      <vt:lpstr>RF Systems Delivery and SAT Plan</vt:lpstr>
      <vt:lpstr>RF Platforms and Amplifiers</vt:lpstr>
      <vt:lpstr>RF Amplifiers and NC Cavities</vt:lpstr>
      <vt:lpstr>Power Coupler Test Cavity Project</vt:lpstr>
      <vt:lpstr>Diamond-II Booster Synchrotron</vt:lpstr>
      <vt:lpstr>Linac Inspection</vt:lpstr>
      <vt:lpstr>Linac Inspection</vt:lpstr>
      <vt:lpstr>Diamond-II experience in Diamond SR</vt:lpstr>
      <vt:lpstr>HOM-damped cavity (NCC18) Issue</vt:lpstr>
      <vt:lpstr>Ferrite Tiles Issue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Matthews</dc:creator>
  <cp:lastModifiedBy>Kaftoosian Rafiei, Arash (DLSLtd,RAL,TEC)</cp:lastModifiedBy>
  <cp:revision>8</cp:revision>
  <cp:lastPrinted>2022-06-25T13:24:21Z</cp:lastPrinted>
  <dcterms:created xsi:type="dcterms:W3CDTF">2017-11-16T11:38:27Z</dcterms:created>
  <dcterms:modified xsi:type="dcterms:W3CDTF">2025-10-22T08:23:07Z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0x0101006B58EC7EBB30624B90C0F47A17901B94</vt:lpwstr>
  </property>
  <property fmtid="{D5CDD505-2E9C-101B-9397-08002B2CF9AE}" pid="3" name="_dlc_DocIdItemGuid">
    <vt:lpwstr>437a5098-b8ef-42db-b2a1-c0ac49405a92</vt:lpwstr>
  </property>
  <property fmtid="{D5CDD505-2E9C-101B-9397-08002B2CF9AE}" pid="4" name="Group1">
    <vt:lpwstr/>
  </property>
  <property fmtid="{D5CDD505-2E9C-101B-9397-08002B2CF9AE}" pid="5" name="D_x002d_II_x0020_General_x0020_Terms">
    <vt:lpwstr/>
  </property>
  <property fmtid="{D5CDD505-2E9C-101B-9397-08002B2CF9AE}" pid="6" name="D-II General Terms">
    <vt:lpwstr/>
  </property>
</Properties>
</file>