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350" r:id="rId3"/>
    <p:sldId id="352" r:id="rId4"/>
    <p:sldId id="353" r:id="rId5"/>
    <p:sldId id="355" r:id="rId6"/>
    <p:sldId id="356" r:id="rId7"/>
    <p:sldId id="351" r:id="rId8"/>
    <p:sldId id="357" r:id="rId9"/>
    <p:sldId id="3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390D162-CC63-4D5F-AF65-FE27921142D1}">
          <p14:sldIdLst>
            <p14:sldId id="265"/>
            <p14:sldId id="350"/>
            <p14:sldId id="352"/>
            <p14:sldId id="353"/>
            <p14:sldId id="355"/>
            <p14:sldId id="356"/>
            <p14:sldId id="351"/>
            <p14:sldId id="357"/>
            <p14:sldId id="3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3399"/>
    <a:srgbClr val="000000"/>
    <a:srgbClr val="904B06"/>
    <a:srgbClr val="FF66FF"/>
    <a:srgbClr val="4B4B4B"/>
    <a:srgbClr val="454545"/>
    <a:srgbClr val="6886A4"/>
    <a:srgbClr val="009ED6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3" autoAdjust="0"/>
    <p:restoredTop sz="94673" autoAdjust="0"/>
  </p:normalViewPr>
  <p:slideViewPr>
    <p:cSldViewPr>
      <p:cViewPr varScale="1">
        <p:scale>
          <a:sx n="70" d="100"/>
          <a:sy n="70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4"/>
    </p:cViewPr>
  </p:sorterViewPr>
  <p:notesViewPr>
    <p:cSldViewPr>
      <p:cViewPr varScale="1">
        <p:scale>
          <a:sx n="82" d="100"/>
          <a:sy n="82" d="100"/>
        </p:scale>
        <p:origin x="-17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BD02A-659A-4BD1-8867-123BE9625D58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40 Comision Ejecutiva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BDD0-B58C-4867-AEFE-A74914E55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942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10A5-AAF5-4646-B3F4-B8B6E5726253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40 Comision Ejecutiva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D05F-0845-432B-BBD0-32E47074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50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50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60161"/>
            <a:ext cx="4495800" cy="2523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181600" y="1149172"/>
            <a:ext cx="3581400" cy="4718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255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3200" cy="5232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200" b="0" smtClean="0"/>
              <a:pPr algn="r"/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243196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53200" cy="5232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4076818" cy="2215662"/>
          </a:xfrm>
          <a:prstGeom prst="rect">
            <a:avLst/>
          </a:prstGeom>
          <a:solidFill>
            <a:srgbClr val="DEDFE6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112E5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09600" y="3505200"/>
            <a:ext cx="4076818" cy="2215662"/>
          </a:xfrm>
          <a:prstGeom prst="rect">
            <a:avLst/>
          </a:prstGeom>
          <a:solidFill>
            <a:srgbClr val="979F07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86182" y="1295400"/>
            <a:ext cx="4076818" cy="2215662"/>
          </a:xfrm>
          <a:prstGeom prst="rect">
            <a:avLst/>
          </a:prstGeom>
          <a:solidFill>
            <a:srgbClr val="88A0B8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86182" y="3505200"/>
            <a:ext cx="4076818" cy="2215662"/>
          </a:xfrm>
          <a:prstGeom prst="rect">
            <a:avLst/>
          </a:prstGeom>
          <a:solidFill>
            <a:srgbClr val="125E9F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200" b="0" smtClean="0"/>
              <a:pPr algn="r"/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27130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53200" cy="5232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2037471" cy="1107322"/>
          </a:xfrm>
          <a:prstGeom prst="rect">
            <a:avLst/>
          </a:prstGeo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667000" y="1676400"/>
            <a:ext cx="2037471" cy="1107322"/>
          </a:xfrm>
          <a:prstGeom prst="rect">
            <a:avLst/>
          </a:prstGeo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24400" y="1676400"/>
            <a:ext cx="2037471" cy="1107322"/>
          </a:xfrm>
          <a:prstGeom prst="rect">
            <a:avLst/>
          </a:prstGeo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781800" y="1676400"/>
            <a:ext cx="2049194" cy="1113693"/>
          </a:xfrm>
          <a:prstGeom prst="rect">
            <a:avLst/>
          </a:prstGeo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6781800" y="2819400"/>
            <a:ext cx="2037471" cy="1107322"/>
          </a:xfrm>
          <a:prstGeom prst="rect">
            <a:avLst/>
          </a:prstGeo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609600" y="2819400"/>
            <a:ext cx="2037471" cy="1107322"/>
          </a:xfrm>
          <a:prstGeom prst="rect">
            <a:avLst/>
          </a:prstGeo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2667000" y="2819400"/>
            <a:ext cx="2037471" cy="1107322"/>
          </a:xfrm>
          <a:prstGeom prst="rect">
            <a:avLst/>
          </a:prstGeo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4724400" y="2819400"/>
            <a:ext cx="2049194" cy="1113693"/>
          </a:xfrm>
          <a:prstGeom prst="rect">
            <a:avLst/>
          </a:prstGeo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/>
          </p:nvPr>
        </p:nvSpPr>
        <p:spPr>
          <a:xfrm>
            <a:off x="4724400" y="3962400"/>
            <a:ext cx="2037471" cy="1107322"/>
          </a:xfrm>
          <a:prstGeom prst="rect">
            <a:avLst/>
          </a:prstGeo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609600" y="3962400"/>
            <a:ext cx="2037471" cy="1107322"/>
          </a:xfrm>
          <a:prstGeom prst="rect">
            <a:avLst/>
          </a:prstGeo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2667000" y="3962400"/>
            <a:ext cx="2049194" cy="1113693"/>
          </a:xfrm>
          <a:prstGeom prst="rect">
            <a:avLst/>
          </a:prstGeo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/>
          </p:nvPr>
        </p:nvSpPr>
        <p:spPr>
          <a:xfrm>
            <a:off x="6781800" y="3962400"/>
            <a:ext cx="2037471" cy="1107322"/>
          </a:xfrm>
          <a:prstGeom prst="rect">
            <a:avLst/>
          </a:prstGeo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200" b="0" smtClean="0"/>
              <a:pPr algn="r"/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223145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3200" cy="5232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200" b="0" smtClean="0"/>
              <a:pPr algn="r"/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81040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3200" cy="5232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9069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9069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200" b="0" smtClean="0"/>
              <a:pPr algn="r"/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380794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3200" cy="5232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19200"/>
            <a:ext cx="4040188" cy="9556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19200"/>
            <a:ext cx="4041775" cy="9556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200" b="0" smtClean="0"/>
              <a:pPr algn="r"/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174785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53200" cy="52322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200" b="0" smtClean="0"/>
              <a:pPr algn="r"/>
              <a:t>‹#›</a:t>
            </a:fld>
            <a:endParaRPr lang="es-ES" sz="1200" b="0" dirty="0"/>
          </a:p>
        </p:txBody>
      </p:sp>
      <p:pic>
        <p:nvPicPr>
          <p:cNvPr id="10242" name="Picture 2" descr="C:\Users\uiriso\Documents\CONFERENCES\DEELS2015\logo_final_Header_o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36" y="8401"/>
            <a:ext cx="2274168" cy="55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7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477000" cy="523220"/>
          </a:xfrm>
        </p:spPr>
        <p:txBody>
          <a:bodyPr anchor="b"/>
          <a:lstStyle>
            <a:lvl1pPr algn="ctr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1" cy="46482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5843"/>
            <a:ext cx="3008313" cy="4661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200" b="0" smtClean="0"/>
              <a:pPr algn="r"/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69793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61510"/>
            <a:ext cx="6019800" cy="415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488" y="990600"/>
            <a:ext cx="6056312" cy="3736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257800"/>
            <a:ext cx="6019800" cy="519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3CF724-F9E0-44B8-95BD-D38D8B22F53D}" type="slidenum">
              <a:rPr lang="es-ES" sz="1200" b="0" smtClean="0"/>
              <a:pPr algn="r"/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376112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" y="9311"/>
            <a:ext cx="1025737" cy="5644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44266"/>
            <a:ext cx="3200400" cy="313734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6172200" y="6544266"/>
            <a:ext cx="2971800" cy="313734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1384" y="188640"/>
            <a:ext cx="6553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49997" y="6562633"/>
            <a:ext cx="2971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noProof="0" dirty="0" smtClean="0">
                <a:solidFill>
                  <a:srgbClr val="112E50"/>
                </a:solidFill>
              </a:rPr>
              <a:t>DEELS15</a:t>
            </a:r>
            <a:endParaRPr lang="es-ES" sz="1200" i="1" dirty="0">
              <a:solidFill>
                <a:srgbClr val="112E50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6190476" y="6562633"/>
            <a:ext cx="29718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i="1" dirty="0" smtClean="0">
                <a:solidFill>
                  <a:schemeClr val="bg1"/>
                </a:solidFill>
              </a:rPr>
              <a:t>Ubaldo Iriso</a:t>
            </a:r>
            <a:endParaRPr lang="es-ES" sz="1200" i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1846" y="6550223"/>
            <a:ext cx="45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200" b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027784" y="6544266"/>
            <a:ext cx="3200400" cy="313734"/>
          </a:xfrm>
          <a:prstGeom prst="rect">
            <a:avLst/>
          </a:prstGeom>
          <a:solidFill>
            <a:srgbClr val="904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9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2800" b="1" kern="1200" smtClean="0">
          <a:solidFill>
            <a:srgbClr val="112E50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8A0B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029269" y="1556792"/>
            <a:ext cx="7427168" cy="1200329"/>
          </a:xfrm>
        </p:spPr>
        <p:txBody>
          <a:bodyPr/>
          <a:lstStyle/>
          <a:p>
            <a:r>
              <a:rPr lang="en-US" sz="2400" dirty="0" smtClean="0"/>
              <a:t>DEELS  2015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Diagnostics Experts of European Light Sources</a:t>
            </a:r>
            <a:endParaRPr lang="en-US" sz="2400" dirty="0"/>
          </a:p>
        </p:txBody>
      </p:sp>
      <p:pic>
        <p:nvPicPr>
          <p:cNvPr id="11266" name="Picture 2" descr="C:\Users\uiriso\Documents\CONFERENCES\DEELS2015\logo_final_Header_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45900"/>
            <a:ext cx="8081939" cy="19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4" t="15499" r="24608" b="14912"/>
          <a:stretch/>
        </p:blipFill>
        <p:spPr bwMode="auto">
          <a:xfrm>
            <a:off x="1522315" y="858665"/>
            <a:ext cx="6660108" cy="5090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53200" cy="523220"/>
          </a:xfrm>
        </p:spPr>
        <p:txBody>
          <a:bodyPr/>
          <a:lstStyle/>
          <a:p>
            <a:r>
              <a:rPr lang="en-US" u="sng" dirty="0" smtClean="0"/>
              <a:t>SAFETY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7832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SAFETY</a:t>
            </a:r>
            <a:endParaRPr lang="en-US" u="sng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8" t="14258" r="24341" b="16993"/>
          <a:stretch/>
        </p:blipFill>
        <p:spPr bwMode="auto">
          <a:xfrm>
            <a:off x="1115616" y="836712"/>
            <a:ext cx="6700838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4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SAFETY</a:t>
            </a:r>
            <a:endParaRPr lang="en-US" u="sng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 t="15112" r="24579" b="16231"/>
          <a:stretch/>
        </p:blipFill>
        <p:spPr bwMode="auto">
          <a:xfrm>
            <a:off x="1259632" y="1090034"/>
            <a:ext cx="6578221" cy="5022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4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SAFETY</a:t>
            </a:r>
            <a:endParaRPr lang="en-US" u="sng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 t="17724" r="24579" b="13246"/>
          <a:stretch/>
        </p:blipFill>
        <p:spPr bwMode="auto">
          <a:xfrm>
            <a:off x="1259632" y="1124744"/>
            <a:ext cx="6578221" cy="5049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5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SAFETY</a:t>
            </a:r>
            <a:endParaRPr lang="en-US" u="sng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17578" r="24341" b="13433"/>
          <a:stretch/>
        </p:blipFill>
        <p:spPr bwMode="auto">
          <a:xfrm>
            <a:off x="1187624" y="1196752"/>
            <a:ext cx="6623216" cy="5046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756" y="116632"/>
            <a:ext cx="3276364" cy="523220"/>
          </a:xfrm>
        </p:spPr>
        <p:txBody>
          <a:bodyPr/>
          <a:lstStyle/>
          <a:p>
            <a:r>
              <a:rPr lang="en-US" u="sng" dirty="0" smtClean="0"/>
              <a:t>Dinner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8136904" cy="47397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Lunches &amp; Coffee Breaks: </a:t>
            </a:r>
            <a:endParaRPr lang="en-US" sz="2400" dirty="0"/>
          </a:p>
          <a:p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At CELLS cafeteria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Dinner </a:t>
            </a:r>
            <a:r>
              <a:rPr lang="en-US" sz="2400" dirty="0" smtClean="0"/>
              <a:t>Location: </a:t>
            </a:r>
          </a:p>
          <a:p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Dinner in Barcelona, Restaurant “3 </a:t>
            </a:r>
            <a:r>
              <a:rPr lang="en-US" sz="2000" dirty="0" err="1" smtClean="0"/>
              <a:t>nusos</a:t>
            </a:r>
            <a:r>
              <a:rPr lang="en-US" sz="2000" dirty="0" smtClean="0"/>
              <a:t>”, Port </a:t>
            </a:r>
            <a:r>
              <a:rPr lang="en-US" sz="2000" dirty="0" err="1" smtClean="0"/>
              <a:t>Vell</a:t>
            </a:r>
            <a:r>
              <a:rPr lang="en-US" sz="2000" dirty="0" smtClean="0"/>
              <a:t> area.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need to </a:t>
            </a:r>
            <a:r>
              <a:rPr lang="en-US" sz="2000" dirty="0"/>
              <a:t>c</a:t>
            </a:r>
            <a:r>
              <a:rPr lang="en-US" sz="2000" dirty="0" smtClean="0"/>
              <a:t>hoose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plate – see options menu</a:t>
            </a:r>
          </a:p>
          <a:p>
            <a:endParaRPr lang="en-US" dirty="0"/>
          </a:p>
          <a:p>
            <a:r>
              <a:rPr lang="en-US" sz="2400" dirty="0" smtClean="0"/>
              <a:t>Dinner Transportation: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Transport is arranged </a:t>
            </a:r>
            <a:r>
              <a:rPr lang="en-US" sz="2000" dirty="0"/>
              <a:t>for participants from the Hotel Campus to the venue and back to Hotel. 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Bus is </a:t>
            </a:r>
            <a:r>
              <a:rPr lang="en-US" sz="2000" dirty="0"/>
              <a:t>leaving from Campus Hotel at </a:t>
            </a:r>
            <a:r>
              <a:rPr lang="en-US" sz="2000" b="1" dirty="0" smtClean="0">
                <a:solidFill>
                  <a:srgbClr val="FF0000"/>
                </a:solidFill>
              </a:rPr>
              <a:t>19:30</a:t>
            </a:r>
            <a:r>
              <a:rPr lang="en-US" sz="2000" dirty="0" smtClean="0"/>
              <a:t>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660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CELLS – Hotel 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21334" r="4509" b="21763"/>
          <a:stretch/>
        </p:blipFill>
        <p:spPr bwMode="auto">
          <a:xfrm>
            <a:off x="179512" y="1772816"/>
            <a:ext cx="877524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444208" y="2909510"/>
            <a:ext cx="1728192" cy="37547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8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 Transportation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060848"/>
            <a:ext cx="6624736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For people leaving on Tuesday directly to Airport, please write down: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If you want a taxi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If you want to share the taxi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Time of your flight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1051093"/>
            <a:ext cx="236545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Taxi for Tuesday?</a:t>
            </a:r>
          </a:p>
        </p:txBody>
      </p:sp>
    </p:spTree>
    <p:extLst>
      <p:ext uri="{BB962C8B-B14F-4D97-AF65-F5344CB8AC3E}">
        <p14:creationId xmlns:p14="http://schemas.microsoft.com/office/powerpoint/2010/main" val="2047066640"/>
      </p:ext>
    </p:extLst>
  </p:cSld>
  <p:clrMapOvr>
    <a:masterClrMapping/>
  </p:clrMapOvr>
</p:sld>
</file>

<file path=ppt/theme/theme1.xml><?xml version="1.0" encoding="utf-8"?>
<a:theme xmlns:a="http://schemas.openxmlformats.org/drawingml/2006/main" name="ALBA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7169</TotalTime>
  <Words>102</Words>
  <Application>Microsoft Office PowerPoint</Application>
  <PresentationFormat>On-screen Show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ALBA Powerpoint</vt:lpstr>
      <vt:lpstr>DEELS  2015   Diagnostics Experts of European Light Sources</vt:lpstr>
      <vt:lpstr>SAFETY</vt:lpstr>
      <vt:lpstr>SAFETY</vt:lpstr>
      <vt:lpstr>SAFETY</vt:lpstr>
      <vt:lpstr>SAFETY</vt:lpstr>
      <vt:lpstr>SAFETY</vt:lpstr>
      <vt:lpstr>Dinner</vt:lpstr>
      <vt:lpstr>Bus CELLS – Hotel </vt:lpstr>
      <vt:lpstr>Airport Transportation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Caterina Biscari</dc:creator>
  <cp:lastModifiedBy>Ubaldo Iriso Ariz</cp:lastModifiedBy>
  <cp:revision>159</cp:revision>
  <dcterms:created xsi:type="dcterms:W3CDTF">2014-05-26T10:47:04Z</dcterms:created>
  <dcterms:modified xsi:type="dcterms:W3CDTF">2015-06-15T06:36:30Z</dcterms:modified>
</cp:coreProperties>
</file>