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258" r:id="rId3"/>
    <p:sldId id="418" r:id="rId4"/>
    <p:sldId id="410" r:id="rId5"/>
    <p:sldId id="419" r:id="rId6"/>
    <p:sldId id="420" r:id="rId7"/>
    <p:sldId id="306" r:id="rId8"/>
    <p:sldId id="421" r:id="rId9"/>
    <p:sldId id="422" r:id="rId10"/>
    <p:sldId id="423" r:id="rId11"/>
    <p:sldId id="425" r:id="rId12"/>
    <p:sldId id="427" r:id="rId13"/>
    <p:sldId id="428" r:id="rId14"/>
    <p:sldId id="429" r:id="rId15"/>
    <p:sldId id="447" r:id="rId16"/>
    <p:sldId id="448" r:id="rId17"/>
    <p:sldId id="449" r:id="rId18"/>
    <p:sldId id="308" r:id="rId19"/>
    <p:sldId id="441" r:id="rId20"/>
    <p:sldId id="456" r:id="rId21"/>
    <p:sldId id="458" r:id="rId22"/>
    <p:sldId id="452" r:id="rId23"/>
    <p:sldId id="453" r:id="rId24"/>
    <p:sldId id="445" r:id="rId25"/>
    <p:sldId id="451" r:id="rId26"/>
    <p:sldId id="446" r:id="rId27"/>
    <p:sldId id="430" r:id="rId28"/>
    <p:sldId id="443" r:id="rId29"/>
    <p:sldId id="444" r:id="rId30"/>
    <p:sldId id="454" r:id="rId31"/>
    <p:sldId id="457" r:id="rId32"/>
    <p:sldId id="324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265"/>
            <p14:sldId id="258"/>
            <p14:sldId id="418"/>
            <p14:sldId id="410"/>
            <p14:sldId id="419"/>
            <p14:sldId id="420"/>
            <p14:sldId id="306"/>
            <p14:sldId id="421"/>
            <p14:sldId id="422"/>
            <p14:sldId id="423"/>
            <p14:sldId id="425"/>
            <p14:sldId id="427"/>
            <p14:sldId id="428"/>
            <p14:sldId id="429"/>
            <p14:sldId id="447"/>
            <p14:sldId id="448"/>
            <p14:sldId id="449"/>
            <p14:sldId id="308"/>
            <p14:sldId id="441"/>
            <p14:sldId id="456"/>
            <p14:sldId id="458"/>
            <p14:sldId id="452"/>
            <p14:sldId id="453"/>
            <p14:sldId id="445"/>
            <p14:sldId id="451"/>
            <p14:sldId id="446"/>
            <p14:sldId id="430"/>
            <p14:sldId id="443"/>
            <p14:sldId id="444"/>
            <p14:sldId id="454"/>
            <p14:sldId id="457"/>
            <p14:sldId id="32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rran Fernández Banqué" initials="FF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50"/>
    <a:srgbClr val="125E9F"/>
    <a:srgbClr val="8EB4E3"/>
    <a:srgbClr val="0070C0"/>
    <a:srgbClr val="88A0B8"/>
    <a:srgbClr val="FC18E1"/>
    <a:srgbClr val="C0504D"/>
    <a:srgbClr val="C6D9F1"/>
    <a:srgbClr val="000000"/>
    <a:srgbClr val="979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8" autoAdjust="0"/>
    <p:restoredTop sz="94673" autoAdjust="0"/>
  </p:normalViewPr>
  <p:slideViewPr>
    <p:cSldViewPr>
      <p:cViewPr>
        <p:scale>
          <a:sx n="75" d="100"/>
          <a:sy n="75" d="100"/>
        </p:scale>
        <p:origin x="-2022" y="-13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12594"/>
    </p:cViewPr>
  </p:sorterViewPr>
  <p:notesViewPr>
    <p:cSldViewPr>
      <p:cViewPr varScale="1">
        <p:scale>
          <a:sx n="96" d="100"/>
          <a:sy n="96" d="100"/>
        </p:scale>
        <p:origin x="-350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30664135733033E-2"/>
          <c:y val="3.3236964343989178E-2"/>
          <c:w val="0.8870146700412449"/>
          <c:h val="0.83215411258188188"/>
        </c:manualLayout>
      </c:layout>
      <c:scatterChart>
        <c:scatterStyle val="lineMarker"/>
        <c:varyColors val="0"/>
        <c:ser>
          <c:idx val="0"/>
          <c:order val="0"/>
          <c:tx>
            <c:strRef>
              <c:f>'BA per week'!$E$4</c:f>
              <c:strCache>
                <c:ptCount val="1"/>
                <c:pt idx="0">
                  <c:v>Weekly</c:v>
                </c:pt>
              </c:strCache>
            </c:strRef>
          </c:tx>
          <c:spPr>
            <a:ln w="12700">
              <a:solidFill>
                <a:srgbClr val="0000FF"/>
              </a:solidFill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'BA per week'!$B$5:$B$53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</c:numCache>
            </c:numRef>
          </c:xVal>
          <c:yVal>
            <c:numRef>
              <c:f>'BA per week'!$E$5:$E$53</c:f>
              <c:numCache>
                <c:formatCode>General</c:formatCode>
                <c:ptCount val="49"/>
                <c:pt idx="4" formatCode="0.00%">
                  <c:v>1</c:v>
                </c:pt>
                <c:pt idx="5" formatCode="0.00%">
                  <c:v>1</c:v>
                </c:pt>
                <c:pt idx="6" formatCode="0.00%">
                  <c:v>1</c:v>
                </c:pt>
                <c:pt idx="7" formatCode="0.00%">
                  <c:v>1</c:v>
                </c:pt>
                <c:pt idx="8" formatCode="0.00%">
                  <c:v>1</c:v>
                </c:pt>
                <c:pt idx="10" formatCode="0.00%">
                  <c:v>1</c:v>
                </c:pt>
                <c:pt idx="11" formatCode="0.00%">
                  <c:v>0.99363194444444447</c:v>
                </c:pt>
                <c:pt idx="12" formatCode="0.00%">
                  <c:v>0.99803472222222211</c:v>
                </c:pt>
                <c:pt idx="13" formatCode="0.00%">
                  <c:v>0.97847499999999998</c:v>
                </c:pt>
                <c:pt idx="14" formatCode="0.00%">
                  <c:v>0.97795815899581595</c:v>
                </c:pt>
                <c:pt idx="16" formatCode="0.00%">
                  <c:v>0.97333333333333327</c:v>
                </c:pt>
                <c:pt idx="17" formatCode="0.00%">
                  <c:v>0.97652777777777777</c:v>
                </c:pt>
                <c:pt idx="18" formatCode="0.00%">
                  <c:v>0.98875000000000002</c:v>
                </c:pt>
                <c:pt idx="19" formatCode="0.00%">
                  <c:v>0.91430833333333328</c:v>
                </c:pt>
                <c:pt idx="21" formatCode="0.00%">
                  <c:v>0.95847222222222206</c:v>
                </c:pt>
                <c:pt idx="22" formatCode="0.00%">
                  <c:v>1</c:v>
                </c:pt>
                <c:pt idx="23" formatCode="0.00%">
                  <c:v>0.91493055555555558</c:v>
                </c:pt>
                <c:pt idx="24" formatCode="0.00%">
                  <c:v>0.99389121338912134</c:v>
                </c:pt>
                <c:pt idx="26" formatCode="0.00%">
                  <c:v>0.98111111111111116</c:v>
                </c:pt>
                <c:pt idx="27" formatCode="0.00%">
                  <c:v>0.98888888888888893</c:v>
                </c:pt>
                <c:pt idx="28" formatCode="0.00%">
                  <c:v>0.94361111111111107</c:v>
                </c:pt>
                <c:pt idx="29" formatCode="0.00%">
                  <c:v>1</c:v>
                </c:pt>
                <c:pt idx="36" formatCode="0.00%">
                  <c:v>0.81933333333333336</c:v>
                </c:pt>
                <c:pt idx="37" formatCode="0.00%">
                  <c:v>1</c:v>
                </c:pt>
                <c:pt idx="38" formatCode="0.00%">
                  <c:v>0.9927083333333333</c:v>
                </c:pt>
                <c:pt idx="39" formatCode="0.00%">
                  <c:v>0.9784166666666666</c:v>
                </c:pt>
                <c:pt idx="41" formatCode="0.00%">
                  <c:v>1</c:v>
                </c:pt>
                <c:pt idx="42" formatCode="0.00%">
                  <c:v>0.99374999999999991</c:v>
                </c:pt>
                <c:pt idx="43" formatCode="0.00%">
                  <c:v>0.98291666666666677</c:v>
                </c:pt>
                <c:pt idx="44" formatCode="0.00%">
                  <c:v>0.99191666666666667</c:v>
                </c:pt>
                <c:pt idx="46" formatCode="0.00%">
                  <c:v>0</c:v>
                </c:pt>
                <c:pt idx="48" formatCode="0.00%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192-48F4-A90C-10741BBFC7AF}"/>
            </c:ext>
          </c:extLst>
        </c:ser>
        <c:ser>
          <c:idx val="1"/>
          <c:order val="1"/>
          <c:tx>
            <c:strRef>
              <c:f>'BA per week'!$F$4</c:f>
              <c:strCache>
                <c:ptCount val="1"/>
                <c:pt idx="0">
                  <c:v>Accumulated</c:v>
                </c:pt>
              </c:strCache>
            </c:strRef>
          </c:tx>
          <c:spPr>
            <a:ln w="12700">
              <a:solidFill>
                <a:srgbClr val="FFC000"/>
              </a:solidFill>
            </a:ln>
          </c:spPr>
          <c:marker>
            <c:symbol val="circle"/>
            <c:size val="8"/>
            <c:spPr>
              <a:solidFill>
                <a:srgbClr val="FFC000"/>
              </a:solidFill>
            </c:spPr>
          </c:marker>
          <c:xVal>
            <c:numRef>
              <c:f>'BA per week'!$B$5:$B$53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</c:numCache>
            </c:numRef>
          </c:xVal>
          <c:yVal>
            <c:numRef>
              <c:f>'BA per week'!$F$5:$F$53</c:f>
              <c:numCache>
                <c:formatCode>General</c:formatCode>
                <c:ptCount val="49"/>
                <c:pt idx="4" formatCode="0.00%">
                  <c:v>1</c:v>
                </c:pt>
                <c:pt idx="5" formatCode="0.00%">
                  <c:v>1</c:v>
                </c:pt>
                <c:pt idx="6" formatCode="0.00%">
                  <c:v>1</c:v>
                </c:pt>
                <c:pt idx="7" formatCode="0.00%">
                  <c:v>1</c:v>
                </c:pt>
                <c:pt idx="8" formatCode="0.00%">
                  <c:v>1</c:v>
                </c:pt>
                <c:pt idx="10" formatCode="0.00%">
                  <c:v>1</c:v>
                </c:pt>
                <c:pt idx="11" formatCode="0.00%">
                  <c:v>0.9990447916666666</c:v>
                </c:pt>
                <c:pt idx="12" formatCode="0.00%">
                  <c:v>0.99891304347826082</c:v>
                </c:pt>
                <c:pt idx="13" formatCode="0.00%">
                  <c:v>0.99690931372549008</c:v>
                </c:pt>
                <c:pt idx="14" formatCode="0.00%">
                  <c:v>0.99522366951991059</c:v>
                </c:pt>
                <c:pt idx="16" formatCode="0.00%">
                  <c:v>0.99411020840692321</c:v>
                </c:pt>
                <c:pt idx="17" formatCode="0.00%">
                  <c:v>0.99248669445335036</c:v>
                </c:pt>
                <c:pt idx="18" formatCode="0.00%">
                  <c:v>0.99217082477252716</c:v>
                </c:pt>
                <c:pt idx="19" formatCode="0.00%">
                  <c:v>0.98704688785302996</c:v>
                </c:pt>
                <c:pt idx="21" formatCode="0.00%">
                  <c:v>0.98495552731893266</c:v>
                </c:pt>
                <c:pt idx="22" formatCode="0.00%">
                  <c:v>0.98598152971820985</c:v>
                </c:pt>
                <c:pt idx="23" formatCode="0.00%">
                  <c:v>0.98144535579694081</c:v>
                </c:pt>
                <c:pt idx="24" formatCode="0.00%">
                  <c:v>0.98207157894736841</c:v>
                </c:pt>
                <c:pt idx="26" formatCode="0.00%">
                  <c:v>0.98201667328304898</c:v>
                </c:pt>
                <c:pt idx="27" formatCode="0.00%">
                  <c:v>0.98238828389034938</c:v>
                </c:pt>
                <c:pt idx="28" formatCode="0.00%">
                  <c:v>0.98039900249376577</c:v>
                </c:pt>
                <c:pt idx="29" formatCode="0.00%">
                  <c:v>0.98120259651520347</c:v>
                </c:pt>
                <c:pt idx="36" formatCode="0.00%">
                  <c:v>0.9736125040703355</c:v>
                </c:pt>
                <c:pt idx="37" formatCode="0.00%">
                  <c:v>0.97479440124416805</c:v>
                </c:pt>
                <c:pt idx="38" formatCode="0.00%">
                  <c:v>0.97556236975290267</c:v>
                </c:pt>
                <c:pt idx="39" formatCode="0.00%">
                  <c:v>0.97566082207530902</c:v>
                </c:pt>
                <c:pt idx="41" formatCode="0.00%">
                  <c:v>0.97662820866685074</c:v>
                </c:pt>
                <c:pt idx="42" formatCode="0.00%">
                  <c:v>0.97728271834350944</c:v>
                </c:pt>
                <c:pt idx="43" formatCode="0.00%">
                  <c:v>0.97749015597034006</c:v>
                </c:pt>
                <c:pt idx="44" formatCode="0.00%">
                  <c:v>0.97791962292235179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192-48F4-A90C-10741BBFC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21216"/>
        <c:axId val="48522944"/>
      </c:scatterChart>
      <c:valAx>
        <c:axId val="48521216"/>
        <c:scaling>
          <c:orientation val="minMax"/>
          <c:max val="50"/>
          <c:min val="1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# Week_2019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8522944"/>
        <c:crosses val="autoZero"/>
        <c:crossBetween val="midCat"/>
        <c:majorUnit val="2"/>
      </c:valAx>
      <c:valAx>
        <c:axId val="48522944"/>
        <c:scaling>
          <c:orientation val="minMax"/>
          <c:max val="1"/>
          <c:min val="0.8"/>
        </c:scaling>
        <c:delete val="0"/>
        <c:axPos val="l"/>
        <c:majorGridlines>
          <c:spPr>
            <a:ln w="12700">
              <a:solidFill>
                <a:schemeClr val="tx1"/>
              </a:solidFill>
              <a:prstDash val="solid"/>
            </a:ln>
          </c:spPr>
        </c:majorGridlines>
        <c:minorGridlines>
          <c:spPr>
            <a:ln w="6350">
              <a:prstDash val="dash"/>
            </a:ln>
          </c:spPr>
        </c:min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48521216"/>
        <c:crosses val="autoZero"/>
        <c:crossBetween val="midCat"/>
        <c:majorUnit val="5.000000000000001E-2"/>
        <c:minorUnit val="1.0000000000000002E-2"/>
      </c:valAx>
      <c:spPr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7662444368366995"/>
          <c:y val="0.485255693844721"/>
          <c:w val="0.19115527237611482"/>
          <c:h val="0.1401449919566505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RF Interlocks</a:t>
            </a:r>
          </a:p>
        </c:rich>
      </c:tx>
      <c:layout>
        <c:manualLayout>
          <c:xMode val="edge"/>
          <c:yMode val="edge"/>
          <c:x val="0.29412956321342504"/>
          <c:y val="9.1727374405109391E-2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5.9372001375972386E-2"/>
          <c:y val="5.3264347948745551E-2"/>
          <c:w val="0.70128488453513027"/>
          <c:h val="0.853785585352709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Sheet2!$A$30</c:f>
              <c:strCache>
                <c:ptCount val="1"/>
                <c:pt idx="0">
                  <c:v>IOTs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Sheet2!$B$29:$H$29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Sheet2!$B$30:$H$30</c:f>
              <c:numCache>
                <c:formatCode>General</c:formatCode>
                <c:ptCount val="7"/>
                <c:pt idx="0">
                  <c:v>147</c:v>
                </c:pt>
                <c:pt idx="1">
                  <c:v>84</c:v>
                </c:pt>
                <c:pt idx="2">
                  <c:v>49</c:v>
                </c:pt>
                <c:pt idx="3">
                  <c:v>36</c:v>
                </c:pt>
                <c:pt idx="4">
                  <c:v>52</c:v>
                </c:pt>
                <c:pt idx="5">
                  <c:v>75</c:v>
                </c:pt>
                <c:pt idx="6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93-4CF1-B473-D6A17971877F}"/>
            </c:ext>
          </c:extLst>
        </c:ser>
        <c:ser>
          <c:idx val="1"/>
          <c:order val="1"/>
          <c:tx>
            <c:strRef>
              <c:f>Sheet2!$A$31</c:f>
              <c:strCache>
                <c:ptCount val="1"/>
                <c:pt idx="0">
                  <c:v>Arcs cavity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Sheet2!$B$29:$H$29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Sheet2!$B$31:$H$31</c:f>
              <c:numCache>
                <c:formatCode>General</c:formatCode>
                <c:ptCount val="7"/>
                <c:pt idx="0">
                  <c:v>158</c:v>
                </c:pt>
                <c:pt idx="1">
                  <c:v>99</c:v>
                </c:pt>
                <c:pt idx="2">
                  <c:v>87</c:v>
                </c:pt>
                <c:pt idx="3">
                  <c:v>58</c:v>
                </c:pt>
                <c:pt idx="4">
                  <c:v>61</c:v>
                </c:pt>
                <c:pt idx="5">
                  <c:v>43</c:v>
                </c:pt>
                <c:pt idx="6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93-4CF1-B473-D6A17971877F}"/>
            </c:ext>
          </c:extLst>
        </c:ser>
        <c:ser>
          <c:idx val="2"/>
          <c:order val="2"/>
          <c:tx>
            <c:strRef>
              <c:f>Sheet2!$A$32</c:f>
              <c:strCache>
                <c:ptCount val="1"/>
                <c:pt idx="0">
                  <c:v>Cooling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Sheet2!$B$29:$H$29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Sheet2!$B$32:$H$32</c:f>
              <c:numCache>
                <c:formatCode>General</c:formatCode>
                <c:ptCount val="7"/>
                <c:pt idx="0">
                  <c:v>81</c:v>
                </c:pt>
                <c:pt idx="1">
                  <c:v>9</c:v>
                </c:pt>
                <c:pt idx="2">
                  <c:v>8</c:v>
                </c:pt>
                <c:pt idx="3">
                  <c:v>45</c:v>
                </c:pt>
                <c:pt idx="4">
                  <c:v>13</c:v>
                </c:pt>
                <c:pt idx="5">
                  <c:v>8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93-4CF1-B473-D6A17971877F}"/>
            </c:ext>
          </c:extLst>
        </c:ser>
        <c:ser>
          <c:idx val="3"/>
          <c:order val="3"/>
          <c:tx>
            <c:strRef>
              <c:f>Sheet2!$A$33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Sheet2!$B$29:$H$29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Sheet2!$B$33:$H$33</c:f>
              <c:numCache>
                <c:formatCode>General</c:formatCode>
                <c:ptCount val="7"/>
                <c:pt idx="0">
                  <c:v>107</c:v>
                </c:pt>
                <c:pt idx="1">
                  <c:v>89</c:v>
                </c:pt>
                <c:pt idx="2">
                  <c:v>66</c:v>
                </c:pt>
                <c:pt idx="3">
                  <c:v>88</c:v>
                </c:pt>
                <c:pt idx="4">
                  <c:v>61</c:v>
                </c:pt>
                <c:pt idx="5">
                  <c:v>40</c:v>
                </c:pt>
                <c:pt idx="6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E93-4CF1-B473-D6A179718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93170176"/>
        <c:axId val="140784704"/>
      </c:barChart>
      <c:catAx>
        <c:axId val="9317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784704"/>
        <c:crosses val="autoZero"/>
        <c:auto val="1"/>
        <c:lblAlgn val="ctr"/>
        <c:lblOffset val="100"/>
        <c:noMultiLvlLbl val="0"/>
      </c:catAx>
      <c:valAx>
        <c:axId val="140784704"/>
        <c:scaling>
          <c:orientation val="minMax"/>
          <c:max val="5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9317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17805723570877"/>
          <c:y val="0.16910821147356583"/>
          <c:w val="0.17107149800719354"/>
          <c:h val="0.5877228346456693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92B13-AAFB-4B89-A6C3-A021684A16FC}" type="doc">
      <dgm:prSet loTypeId="urn:microsoft.com/office/officeart/2008/layout/HalfCircleOrganizationChart" loCatId="hierarchy" qsTypeId="urn:microsoft.com/office/officeart/2005/8/quickstyle/simple1#1" qsCatId="simple" csTypeId="urn:microsoft.com/office/officeart/2005/8/colors/accent0_1" csCatId="mainScheme" phldr="1"/>
      <dgm:spPr/>
    </dgm:pt>
    <dgm:pt modelId="{DED9826A-F5E5-4386-986D-7BC2E6649465}">
      <dgm:prSet custT="1"/>
      <dgm:spPr>
        <a:xfrm>
          <a:off x="3126992" y="417844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Division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Head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F. PEREZ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582DCB98-5AB9-4B0D-B18D-53ED7BE53CC1}" type="parTrans" cxnId="{A0E43808-79AC-47B9-B341-A9AECA8A1628}">
      <dgm:prSet/>
      <dgm:spPr/>
      <dgm:t>
        <a:bodyPr/>
        <a:lstStyle/>
        <a:p>
          <a:endParaRPr lang="en-US" sz="700" b="0" u="none"/>
        </a:p>
      </dgm:t>
    </dgm:pt>
    <dgm:pt modelId="{4234FCA6-BA5C-403E-BB54-83F7E4A22646}" type="sibTrans" cxnId="{A0E43808-79AC-47B9-B341-A9AECA8A1628}">
      <dgm:prSet/>
      <dgm:spPr/>
      <dgm:t>
        <a:bodyPr/>
        <a:lstStyle/>
        <a:p>
          <a:endParaRPr lang="en-US" sz="700" b="0" u="none"/>
        </a:p>
      </dgm:t>
    </dgm:pt>
    <dgm:pt modelId="{854E7559-D612-4BFC-BF68-16492ED9DF18}">
      <dgm:prSet custT="1"/>
      <dgm:spPr>
        <a:xfrm>
          <a:off x="837530" y="95941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Operations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M. PONT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E1689560-FACC-4465-AE5B-3ABDA7099A71}" type="parTrans" cxnId="{AE9AF4E0-09C3-48D2-BF71-E6882736232A}">
      <dgm:prSet/>
      <dgm:spPr>
        <a:xfrm>
          <a:off x="1218919" y="730583"/>
          <a:ext cx="2289461" cy="160183"/>
        </a:xfrm>
      </dgm:spPr>
      <dgm:t>
        <a:bodyPr/>
        <a:lstStyle/>
        <a:p>
          <a:endParaRPr lang="en-US" sz="700" b="0" u="none"/>
        </a:p>
      </dgm:t>
    </dgm:pt>
    <dgm:pt modelId="{5515B436-E397-484D-8554-1A4892BAA325}" type="sibTrans" cxnId="{AE9AF4E0-09C3-48D2-BF71-E6882736232A}">
      <dgm:prSet/>
      <dgm:spPr/>
      <dgm:t>
        <a:bodyPr/>
        <a:lstStyle/>
        <a:p>
          <a:endParaRPr lang="en-US" sz="700" b="0" u="none"/>
        </a:p>
      </dgm:t>
    </dgm:pt>
    <dgm:pt modelId="{61955721-F665-4B3B-BC5F-D421249B035A}">
      <dgm:prSet custT="1"/>
      <dgm:spPr>
        <a:xfrm>
          <a:off x="376050" y="150098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Operators</a:t>
          </a: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F.FERNANDEZ</a:t>
          </a:r>
          <a:endParaRPr kumimoji="0" lang="es-ES" altLang="en-US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gm:t>
    </dgm:pt>
    <dgm:pt modelId="{85E7D7D6-EA7A-4DD8-B809-676ED7E0453F}" type="parTrans" cxnId="{E2472702-6FB7-4EB8-A49D-E5B47EFCCDA5}">
      <dgm:prSet/>
      <dgm:spPr>
        <a:xfrm>
          <a:off x="757438" y="1272155"/>
          <a:ext cx="461480" cy="160183"/>
        </a:xfrm>
      </dgm:spPr>
      <dgm:t>
        <a:bodyPr/>
        <a:lstStyle/>
        <a:p>
          <a:endParaRPr lang="en-US" sz="700" b="0" u="none"/>
        </a:p>
      </dgm:t>
    </dgm:pt>
    <dgm:pt modelId="{42DD1602-95F8-4266-AF71-6619C1970506}" type="sibTrans" cxnId="{E2472702-6FB7-4EB8-A49D-E5B47EFCCDA5}">
      <dgm:prSet/>
      <dgm:spPr/>
      <dgm:t>
        <a:bodyPr/>
        <a:lstStyle/>
        <a:p>
          <a:endParaRPr lang="en-US" sz="700" b="0" u="none"/>
        </a:p>
      </dgm:t>
    </dgm:pt>
    <dgm:pt modelId="{9EB6978E-0DC8-482B-AB36-2168904A363A}">
      <dgm:prSet custT="1"/>
      <dgm:spPr>
        <a:xfrm>
          <a:off x="792091" y="204256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M. ALVAREZ</a:t>
          </a:r>
          <a:endParaRPr kumimoji="0" lang="es-ES" altLang="en-US" sz="700" b="0" i="0" u="none" strike="noStrike" cap="none" normalizeH="0" baseline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0FE80B45-AB5B-45D8-B36D-C877B838B4F3}" type="parTrans" cxnId="{E3FD8BEA-2F95-411C-8B8C-F24D11496885}">
      <dgm:prSet/>
      <dgm:spPr>
        <a:xfrm>
          <a:off x="757438" y="1813727"/>
          <a:ext cx="271114" cy="228833"/>
        </a:xfrm>
      </dgm:spPr>
      <dgm:t>
        <a:bodyPr/>
        <a:lstStyle/>
        <a:p>
          <a:endParaRPr lang="en-US" sz="700" b="0" u="none"/>
        </a:p>
      </dgm:t>
    </dgm:pt>
    <dgm:pt modelId="{507A9B03-B727-4E7B-8E8A-BDB9940F9C54}" type="sibTrans" cxnId="{E3FD8BEA-2F95-411C-8B8C-F24D11496885}">
      <dgm:prSet/>
      <dgm:spPr/>
      <dgm:t>
        <a:bodyPr/>
        <a:lstStyle/>
        <a:p>
          <a:endParaRPr lang="en-US" sz="700" b="0" u="none"/>
        </a:p>
      </dgm:t>
    </dgm:pt>
    <dgm:pt modelId="{7E9A5F59-DD59-43C0-A6DF-12C050F2262A}">
      <dgm:prSet custT="1"/>
      <dgm:spPr>
        <a:xfrm>
          <a:off x="792091" y="2584132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O. SERRES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03FED939-6E9D-4A8C-AAC1-BAAD92CAF49F}" type="parTrans" cxnId="{C508C6A4-0E57-4AE9-8F17-72F105842557}">
      <dgm:prSet/>
      <dgm:spPr>
        <a:xfrm>
          <a:off x="757438" y="1813727"/>
          <a:ext cx="271114" cy="770405"/>
        </a:xfrm>
      </dgm:spPr>
      <dgm:t>
        <a:bodyPr/>
        <a:lstStyle/>
        <a:p>
          <a:endParaRPr lang="en-US" sz="700" b="0" u="none"/>
        </a:p>
      </dgm:t>
    </dgm:pt>
    <dgm:pt modelId="{B7F57944-2588-48AE-BF8D-C4BDEE15A1F3}" type="sibTrans" cxnId="{C508C6A4-0E57-4AE9-8F17-72F105842557}">
      <dgm:prSet/>
      <dgm:spPr/>
      <dgm:t>
        <a:bodyPr/>
        <a:lstStyle/>
        <a:p>
          <a:endParaRPr lang="en-US" sz="700" b="0" u="none"/>
        </a:p>
      </dgm:t>
    </dgm:pt>
    <dgm:pt modelId="{FF1C732F-1339-4E45-9513-A57A340302C0}">
      <dgm:prSet custT="1"/>
      <dgm:spPr>
        <a:xfrm>
          <a:off x="792091" y="3125704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D. YEPEZ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FE014776-9521-4194-AB81-13AE4511E0C3}" type="parTrans" cxnId="{AEFEAF89-31DC-4B2B-ACB9-FCB024F2256C}">
      <dgm:prSet/>
      <dgm:spPr>
        <a:xfrm>
          <a:off x="757438" y="1813727"/>
          <a:ext cx="271114" cy="1311977"/>
        </a:xfrm>
      </dgm:spPr>
      <dgm:t>
        <a:bodyPr/>
        <a:lstStyle/>
        <a:p>
          <a:endParaRPr lang="en-US" sz="700" b="0" u="none"/>
        </a:p>
      </dgm:t>
    </dgm:pt>
    <dgm:pt modelId="{30593D13-831B-4792-BDD9-3F94B3141344}" type="sibTrans" cxnId="{AEFEAF89-31DC-4B2B-ACB9-FCB024F2256C}">
      <dgm:prSet/>
      <dgm:spPr/>
      <dgm:t>
        <a:bodyPr/>
        <a:lstStyle/>
        <a:p>
          <a:endParaRPr lang="en-US" sz="700" b="0" u="none"/>
        </a:p>
      </dgm:t>
    </dgm:pt>
    <dgm:pt modelId="{29B1EF09-D472-44BF-8F4B-9104113B5425}">
      <dgm:prSet custT="1"/>
      <dgm:spPr>
        <a:xfrm>
          <a:off x="792091" y="366727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smtClean="0">
              <a:ln/>
              <a:effectLst/>
              <a:latin typeface="Calibri" pitchFamily="34" charset="0"/>
              <a:ea typeface="+mn-ea"/>
              <a:cs typeface="+mn-cs"/>
            </a:rPr>
            <a:t>E. MORALES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EF4CCD80-2679-4FD2-9478-3E2102790F30}" type="parTrans" cxnId="{32EF2E03-EAED-4E10-9C6E-C9FB0EED47C6}">
      <dgm:prSet/>
      <dgm:spPr>
        <a:xfrm>
          <a:off x="757438" y="1813727"/>
          <a:ext cx="271114" cy="1853549"/>
        </a:xfrm>
      </dgm:spPr>
      <dgm:t>
        <a:bodyPr/>
        <a:lstStyle/>
        <a:p>
          <a:endParaRPr lang="en-US" sz="700" b="0" u="none"/>
        </a:p>
      </dgm:t>
    </dgm:pt>
    <dgm:pt modelId="{6114221F-CD62-4B5D-863B-40DD072F1A2F}" type="sibTrans" cxnId="{32EF2E03-EAED-4E10-9C6E-C9FB0EED47C6}">
      <dgm:prSet/>
      <dgm:spPr/>
      <dgm:t>
        <a:bodyPr/>
        <a:lstStyle/>
        <a:p>
          <a:endParaRPr lang="en-US" sz="700" b="0" u="none"/>
        </a:p>
      </dgm:t>
    </dgm:pt>
    <dgm:pt modelId="{DF08CCCE-6951-4FC1-A3AC-CF5E1B1DF5F3}">
      <dgm:prSet custT="1"/>
      <dgm:spPr>
        <a:xfrm>
          <a:off x="2598044" y="1027907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RF &amp; </a:t>
          </a: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Linac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_tradnl" altLang="ja-JP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F,Perez</a:t>
          </a:r>
          <a:endParaRPr kumimoji="0" lang="es-ES_tradnl" altLang="ja-JP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gm:t>
    </dgm:pt>
    <dgm:pt modelId="{DDD31882-4481-46DB-BE18-71523FB387FA}" type="parTrans" cxnId="{4EF29CBB-1846-462A-9927-F26383584BE2}">
      <dgm:prSet/>
      <dgm:spPr>
        <a:xfrm>
          <a:off x="2979433" y="730583"/>
          <a:ext cx="528948" cy="228674"/>
        </a:xfrm>
      </dgm:spPr>
      <dgm:t>
        <a:bodyPr/>
        <a:lstStyle/>
        <a:p>
          <a:endParaRPr lang="en-US" sz="700" b="0" u="none"/>
        </a:p>
      </dgm:t>
    </dgm:pt>
    <dgm:pt modelId="{EDC31D6B-90AD-42D2-A189-B5F47F6A1510}" type="sibTrans" cxnId="{4EF29CBB-1846-462A-9927-F26383584BE2}">
      <dgm:prSet/>
      <dgm:spPr/>
      <dgm:t>
        <a:bodyPr/>
        <a:lstStyle/>
        <a:p>
          <a:endParaRPr lang="en-US" sz="700" b="0" u="none"/>
        </a:p>
      </dgm:t>
    </dgm:pt>
    <dgm:pt modelId="{320F849E-288C-47B2-A01D-49A82FC367BC}">
      <dgm:prSet custT="1"/>
      <dgm:spPr>
        <a:xfrm>
          <a:off x="2143977" y="152832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RF </a:t>
          </a: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A. SALOM</a:t>
          </a:r>
          <a:endParaRPr kumimoji="0" lang="es-ES" altLang="en-US" sz="700" b="0" i="1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B512F736-5325-4C00-BB2A-60B245C24A3C}" type="parTrans" cxnId="{17104D1E-5406-42F6-857B-D2E4E38B4C1B}">
      <dgm:prSet/>
      <dgm:spPr>
        <a:xfrm>
          <a:off x="2525366" y="1340646"/>
          <a:ext cx="454066" cy="119029"/>
        </a:xfrm>
      </dgm:spPr>
      <dgm:t>
        <a:bodyPr/>
        <a:lstStyle/>
        <a:p>
          <a:endParaRPr lang="en-US" sz="700" b="0" u="none"/>
        </a:p>
      </dgm:t>
    </dgm:pt>
    <dgm:pt modelId="{A9376558-C0D1-4F15-8A0C-89CA6BB12BD1}" type="sibTrans" cxnId="{17104D1E-5406-42F6-857B-D2E4E38B4C1B}">
      <dgm:prSet/>
      <dgm:spPr/>
      <dgm:t>
        <a:bodyPr/>
        <a:lstStyle/>
        <a:p>
          <a:endParaRPr lang="en-US" sz="700" b="0" u="none"/>
        </a:p>
      </dgm:t>
    </dgm:pt>
    <dgm:pt modelId="{EF486EE9-FBF1-4638-9F92-857F31260CE8}">
      <dgm:prSet custT="1"/>
      <dgm:spPr>
        <a:xfrm>
          <a:off x="2639783" y="206989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1" u="none" strike="noStrike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Vacante</a:t>
          </a:r>
        </a:p>
      </dgm:t>
    </dgm:pt>
    <dgm:pt modelId="{84434A66-0C60-4FE0-B3D9-291A0F1923F5}" type="parTrans" cxnId="{DE4E9327-8D78-44FD-8F5E-089E4369B2DD}">
      <dgm:prSet/>
      <dgm:spPr>
        <a:xfrm>
          <a:off x="2525366" y="1841065"/>
          <a:ext cx="350877" cy="228833"/>
        </a:xfrm>
      </dgm:spPr>
      <dgm:t>
        <a:bodyPr/>
        <a:lstStyle/>
        <a:p>
          <a:endParaRPr lang="en-US" sz="700" b="0" u="none"/>
        </a:p>
      </dgm:t>
    </dgm:pt>
    <dgm:pt modelId="{3AE9C4FB-35E2-47BF-8941-1A1DBA134A78}" type="sibTrans" cxnId="{DE4E9327-8D78-44FD-8F5E-089E4369B2DD}">
      <dgm:prSet/>
      <dgm:spPr/>
      <dgm:t>
        <a:bodyPr/>
        <a:lstStyle/>
        <a:p>
          <a:endParaRPr lang="en-US" sz="700" b="0" u="none"/>
        </a:p>
      </dgm:t>
    </dgm:pt>
    <dgm:pt modelId="{69CF06B6-842C-483D-A00B-91E7016621C1}">
      <dgm:prSet custT="1"/>
      <dgm:spPr>
        <a:xfrm>
          <a:off x="2639783" y="261147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J. OCAMPO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28D822C3-7C23-4721-A827-6CAFD92DA2D1}" type="parTrans" cxnId="{480C0EBD-3FCD-42FC-9E8B-034CE99E171D}">
      <dgm:prSet/>
      <dgm:spPr>
        <a:xfrm>
          <a:off x="2525366" y="1841065"/>
          <a:ext cx="350877" cy="770405"/>
        </a:xfrm>
      </dgm:spPr>
      <dgm:t>
        <a:bodyPr/>
        <a:lstStyle/>
        <a:p>
          <a:endParaRPr lang="en-US" sz="700" b="0" u="none"/>
        </a:p>
      </dgm:t>
    </dgm:pt>
    <dgm:pt modelId="{58BAC581-BFE9-4F8F-AA14-678E93BBA5D8}" type="sibTrans" cxnId="{480C0EBD-3FCD-42FC-9E8B-034CE99E171D}">
      <dgm:prSet/>
      <dgm:spPr/>
      <dgm:t>
        <a:bodyPr/>
        <a:lstStyle/>
        <a:p>
          <a:endParaRPr lang="en-US" sz="700" b="0" u="none"/>
        </a:p>
      </dgm:t>
    </dgm:pt>
    <dgm:pt modelId="{16F6C7EF-4D87-4A83-9AA6-FCBAC3B01E3C}">
      <dgm:prSet custT="1"/>
      <dgm:spPr>
        <a:xfrm>
          <a:off x="3066938" y="152832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Linac</a:t>
          </a: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R. MUÑOZ</a:t>
          </a:r>
          <a:endParaRPr kumimoji="0" lang="es-ES" altLang="en-US" sz="700" b="0" i="1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gm:t>
    </dgm:pt>
    <dgm:pt modelId="{A83B7130-D8A3-4F1B-9F6B-ED4EE74ADAC1}" type="parTrans" cxnId="{1CB4EF73-741D-4800-87C8-A19D26DE62E8}">
      <dgm:prSet/>
      <dgm:spPr>
        <a:xfrm>
          <a:off x="2979433" y="1340646"/>
          <a:ext cx="468894" cy="119029"/>
        </a:xfrm>
      </dgm:spPr>
      <dgm:t>
        <a:bodyPr/>
        <a:lstStyle/>
        <a:p>
          <a:endParaRPr lang="en-US" sz="700" b="0" u="none"/>
        </a:p>
      </dgm:t>
    </dgm:pt>
    <dgm:pt modelId="{2445BFD5-DF74-48F6-92A0-AFD1C9BFD81E}" type="sibTrans" cxnId="{1CB4EF73-741D-4800-87C8-A19D26DE62E8}">
      <dgm:prSet/>
      <dgm:spPr/>
      <dgm:t>
        <a:bodyPr/>
        <a:lstStyle/>
        <a:p>
          <a:endParaRPr lang="en-US" sz="700" b="0" u="none"/>
        </a:p>
      </dgm:t>
    </dgm:pt>
    <dgm:pt modelId="{50AC4763-962F-475B-AEC7-21619E83C67A}">
      <dgm:prSet custT="1"/>
      <dgm:spPr>
        <a:xfrm>
          <a:off x="3445482" y="209723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D. LANAIA</a:t>
          </a:r>
        </a:p>
      </dgm:t>
    </dgm:pt>
    <dgm:pt modelId="{EB1D06E9-AC44-441A-A2DE-969D845C897E}" type="parTrans" cxnId="{581C8A32-7924-49D0-8E49-55AFC7A8FAE4}">
      <dgm:prSet/>
      <dgm:spPr>
        <a:xfrm>
          <a:off x="3448327" y="1841065"/>
          <a:ext cx="233615" cy="256171"/>
        </a:xfrm>
      </dgm:spPr>
      <dgm:t>
        <a:bodyPr/>
        <a:lstStyle/>
        <a:p>
          <a:endParaRPr lang="en-US" sz="700" b="0" u="none"/>
        </a:p>
      </dgm:t>
    </dgm:pt>
    <dgm:pt modelId="{4676850B-5AB7-42CB-A1AB-1F25C32F3272}" type="sibTrans" cxnId="{581C8A32-7924-49D0-8E49-55AFC7A8FAE4}">
      <dgm:prSet/>
      <dgm:spPr/>
      <dgm:t>
        <a:bodyPr/>
        <a:lstStyle/>
        <a:p>
          <a:endParaRPr lang="en-US" sz="700" b="0" u="none"/>
        </a:p>
      </dgm:t>
    </dgm:pt>
    <dgm:pt modelId="{FBA34732-8D2F-4CE6-9DE1-AEFFCA179CDB}">
      <dgm:prSet custT="1"/>
      <dgm:spPr>
        <a:xfrm>
          <a:off x="3952470" y="95941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IDs</a:t>
          </a: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&amp; </a:t>
          </a: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FEs</a:t>
          </a: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" altLang="ja-JP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J. CAMPMANY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0BC2F7E8-9D88-43D3-9223-5A56F4BC6E14}" type="parTrans" cxnId="{77AC66A2-601C-4AA6-AB81-AAC06168DFE1}">
      <dgm:prSet/>
      <dgm:spPr>
        <a:xfrm>
          <a:off x="3508381" y="730583"/>
          <a:ext cx="825477" cy="160183"/>
        </a:xfrm>
      </dgm:spPr>
      <dgm:t>
        <a:bodyPr/>
        <a:lstStyle/>
        <a:p>
          <a:endParaRPr lang="en-US" sz="700" b="0" u="none"/>
        </a:p>
      </dgm:t>
    </dgm:pt>
    <dgm:pt modelId="{C555067E-27ED-4446-8DC9-C0A0908AE556}" type="sibTrans" cxnId="{77AC66A2-601C-4AA6-AB81-AAC06168DFE1}">
      <dgm:prSet/>
      <dgm:spPr/>
      <dgm:t>
        <a:bodyPr/>
        <a:lstStyle/>
        <a:p>
          <a:endParaRPr lang="en-US" sz="700" b="0" u="none"/>
        </a:p>
      </dgm:t>
    </dgm:pt>
    <dgm:pt modelId="{5AB3B96F-D219-4F1A-9433-6C9221F3B3FF}">
      <dgm:prSet custT="1"/>
      <dgm:spPr>
        <a:xfrm>
          <a:off x="3952470" y="150098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IDs</a:t>
          </a: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&amp; </a:t>
          </a: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FEs</a:t>
          </a: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group</a:t>
          </a:r>
          <a:endParaRPr kumimoji="0" lang="es-ES" altLang="ja-JP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J. MARCOS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02102BA3-5F37-49C3-BE8B-F4B0C4BC012F}" type="parTrans" cxnId="{8520810B-04FA-455F-83DF-29E645B26428}">
      <dgm:prSet/>
      <dgm:spPr>
        <a:xfrm>
          <a:off x="4288139" y="1272155"/>
          <a:ext cx="91440" cy="160183"/>
        </a:xfrm>
      </dgm:spPr>
      <dgm:t>
        <a:bodyPr/>
        <a:lstStyle/>
        <a:p>
          <a:endParaRPr lang="en-US" sz="700" b="0" u="none"/>
        </a:p>
      </dgm:t>
    </dgm:pt>
    <dgm:pt modelId="{59A99C2F-6C69-4AF2-9C7F-5D5FB7DD0030}" type="sibTrans" cxnId="{8520810B-04FA-455F-83DF-29E645B26428}">
      <dgm:prSet/>
      <dgm:spPr/>
      <dgm:t>
        <a:bodyPr/>
        <a:lstStyle/>
        <a:p>
          <a:endParaRPr lang="en-US" sz="700" b="0" u="none"/>
        </a:p>
      </dgm:t>
    </dgm:pt>
    <dgm:pt modelId="{3AE6C9BC-8D05-4593-A4ED-989DC7CFB498}">
      <dgm:prSet custT="1"/>
      <dgm:spPr>
        <a:xfrm>
          <a:off x="4448275" y="204256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V. MASSANA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3A986F1A-1D99-4A0D-9753-14745D224D62}" type="parTrans" cxnId="{F901DF92-D275-45F8-953D-FDA821F10DC5}">
      <dgm:prSet/>
      <dgm:spPr>
        <a:xfrm>
          <a:off x="4333859" y="1813727"/>
          <a:ext cx="350877" cy="228833"/>
        </a:xfrm>
      </dgm:spPr>
      <dgm:t>
        <a:bodyPr/>
        <a:lstStyle/>
        <a:p>
          <a:endParaRPr lang="en-US" sz="700" b="0" u="none"/>
        </a:p>
      </dgm:t>
    </dgm:pt>
    <dgm:pt modelId="{CFF49FE4-01C6-4D54-B75F-84296B757102}" type="sibTrans" cxnId="{F901DF92-D275-45F8-953D-FDA821F10DC5}">
      <dgm:prSet/>
      <dgm:spPr/>
      <dgm:t>
        <a:bodyPr/>
        <a:lstStyle/>
        <a:p>
          <a:endParaRPr lang="en-US" sz="700" b="0" u="none"/>
        </a:p>
      </dgm:t>
    </dgm:pt>
    <dgm:pt modelId="{D7FBD18E-F8EC-4552-A364-6E11C72E0451}">
      <dgm:prSet custT="1"/>
      <dgm:spPr>
        <a:xfrm>
          <a:off x="5491602" y="959416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Beam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Physics</a:t>
          </a: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_tradnl" altLang="ja-JP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U. IRISO</a:t>
          </a:r>
          <a:endParaRPr kumimoji="0" lang="es-ES" altLang="en-US" sz="700" b="0" i="1" u="none" strike="noStrike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gm:t>
    </dgm:pt>
    <dgm:pt modelId="{FF246D01-20E5-4867-8BDB-06B6052B97BC}" type="parTrans" cxnId="{681F34E1-4F26-4166-B9F1-96B6261BEC38}">
      <dgm:prSet/>
      <dgm:spPr>
        <a:xfrm>
          <a:off x="3508381" y="730583"/>
          <a:ext cx="2364610" cy="160183"/>
        </a:xfrm>
      </dgm:spPr>
      <dgm:t>
        <a:bodyPr/>
        <a:lstStyle/>
        <a:p>
          <a:endParaRPr lang="en-US" sz="700" b="0" u="none"/>
        </a:p>
      </dgm:t>
    </dgm:pt>
    <dgm:pt modelId="{AD320B1E-1405-4196-B9DE-68B92656A63B}" type="sibTrans" cxnId="{681F34E1-4F26-4166-B9F1-96B6261BEC38}">
      <dgm:prSet/>
      <dgm:spPr/>
      <dgm:t>
        <a:bodyPr/>
        <a:lstStyle/>
        <a:p>
          <a:endParaRPr lang="en-US" sz="700" b="0" u="none"/>
        </a:p>
      </dgm:t>
    </dgm:pt>
    <dgm:pt modelId="{DC86FBF0-CE5D-4987-A978-2E6FB8610FA2}">
      <dgm:prSet custT="1"/>
      <dgm:spPr>
        <a:xfrm>
          <a:off x="5030122" y="150098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Beam</a:t>
          </a: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Dynamics </a:t>
          </a:r>
          <a:r>
            <a:rPr kumimoji="0" lang="es-ES_tradnl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G. BENEDETTI</a:t>
          </a:r>
          <a:endParaRPr kumimoji="0" lang="es-ES" altLang="en-US" sz="700" b="0" i="1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B9492641-902B-4FD4-9CE4-4410D13F3BE0}" type="parTrans" cxnId="{52BDFD9C-F68C-4A99-843D-4ACA64AB33FF}">
      <dgm:prSet/>
      <dgm:spPr>
        <a:xfrm>
          <a:off x="5411511" y="1272155"/>
          <a:ext cx="461480" cy="160183"/>
        </a:xfrm>
      </dgm:spPr>
      <dgm:t>
        <a:bodyPr/>
        <a:lstStyle/>
        <a:p>
          <a:endParaRPr lang="en-US" sz="700" b="0" u="none"/>
        </a:p>
      </dgm:t>
    </dgm:pt>
    <dgm:pt modelId="{D6B28019-57AF-4111-893E-3B606FE13432}" type="sibTrans" cxnId="{52BDFD9C-F68C-4A99-843D-4ACA64AB33FF}">
      <dgm:prSet/>
      <dgm:spPr/>
      <dgm:t>
        <a:bodyPr/>
        <a:lstStyle/>
        <a:p>
          <a:endParaRPr lang="en-US" sz="700" b="0" u="none"/>
        </a:p>
      </dgm:t>
    </dgm:pt>
    <dgm:pt modelId="{515FB484-0DF3-4F30-86A9-65FA890FFF0E}">
      <dgm:prSet custT="1"/>
      <dgm:spPr>
        <a:xfrm>
          <a:off x="5525927" y="204256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T. GÜNZEL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8E7C6834-AFFF-4871-B9A3-55E9BD11F7DD}" type="parTrans" cxnId="{E66F40B0-35A9-4131-9D81-AE386E3981DA}">
      <dgm:prSet/>
      <dgm:spPr>
        <a:xfrm>
          <a:off x="5411511" y="1813727"/>
          <a:ext cx="350877" cy="228833"/>
        </a:xfrm>
      </dgm:spPr>
      <dgm:t>
        <a:bodyPr/>
        <a:lstStyle/>
        <a:p>
          <a:endParaRPr lang="en-US" sz="700" b="0" u="none"/>
        </a:p>
      </dgm:t>
    </dgm:pt>
    <dgm:pt modelId="{2567BD45-6510-4004-BE01-AD20D2926319}" type="sibTrans" cxnId="{E66F40B0-35A9-4131-9D81-AE386E3981DA}">
      <dgm:prSet/>
      <dgm:spPr/>
      <dgm:t>
        <a:bodyPr/>
        <a:lstStyle/>
        <a:p>
          <a:endParaRPr lang="en-US" sz="700" b="0" u="none"/>
        </a:p>
      </dgm:t>
    </dgm:pt>
    <dgm:pt modelId="{14EA18F5-5B86-432C-A245-234546BA5659}">
      <dgm:prSet custT="1"/>
      <dgm:spPr>
        <a:xfrm>
          <a:off x="5525927" y="2584132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Z. MARTÍ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gm:t>
    </dgm:pt>
    <dgm:pt modelId="{3BD33F85-A13E-4C62-90E1-9034FDBB25B7}" type="parTrans" cxnId="{F9B7B61A-B9FE-4150-93CA-577BDCC9FC7F}">
      <dgm:prSet/>
      <dgm:spPr>
        <a:xfrm>
          <a:off x="5411511" y="1813727"/>
          <a:ext cx="350877" cy="770405"/>
        </a:xfrm>
      </dgm:spPr>
      <dgm:t>
        <a:bodyPr/>
        <a:lstStyle/>
        <a:p>
          <a:endParaRPr lang="en-US" sz="700" b="0" u="none"/>
        </a:p>
      </dgm:t>
    </dgm:pt>
    <dgm:pt modelId="{C3D36E87-4252-4853-9DD2-A995925E1DCC}" type="sibTrans" cxnId="{F9B7B61A-B9FE-4150-93CA-577BDCC9FC7F}">
      <dgm:prSet/>
      <dgm:spPr/>
      <dgm:t>
        <a:bodyPr/>
        <a:lstStyle/>
        <a:p>
          <a:endParaRPr lang="en-US" sz="700" b="0" u="none"/>
        </a:p>
      </dgm:t>
    </dgm:pt>
    <dgm:pt modelId="{B4A6CB80-763A-4DC2-A3FD-59342CEC737C}">
      <dgm:prSet custT="1"/>
      <dgm:spPr>
        <a:xfrm>
          <a:off x="5953083" y="150098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Diagnostics</a:t>
          </a:r>
          <a:r>
            <a:rPr kumimoji="0" lang="es-ES" altLang="ja-JP" sz="700" b="0" i="0" u="none" strike="noStrike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U.Iriso</a:t>
          </a:r>
          <a:endParaRPr kumimoji="0" lang="es-ES" altLang="ja-JP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gm:t>
    </dgm:pt>
    <dgm:pt modelId="{B2BFD31F-1450-4D85-959F-78EC9A9B97A8}" type="parTrans" cxnId="{4920B212-8B48-4B7F-8F26-3E918D2E9B1E}">
      <dgm:prSet/>
      <dgm:spPr>
        <a:xfrm>
          <a:off x="5872991" y="1272155"/>
          <a:ext cx="461480" cy="160183"/>
        </a:xfrm>
      </dgm:spPr>
      <dgm:t>
        <a:bodyPr/>
        <a:lstStyle/>
        <a:p>
          <a:endParaRPr lang="en-US" sz="700" b="0" u="none"/>
        </a:p>
      </dgm:t>
    </dgm:pt>
    <dgm:pt modelId="{F59A96DD-C8AA-437D-8EDC-E00EBE2B10A1}" type="sibTrans" cxnId="{4920B212-8B48-4B7F-8F26-3E918D2E9B1E}">
      <dgm:prSet/>
      <dgm:spPr/>
      <dgm:t>
        <a:bodyPr/>
        <a:lstStyle/>
        <a:p>
          <a:endParaRPr lang="en-US" sz="700" b="0" u="none"/>
        </a:p>
      </dgm:t>
    </dgm:pt>
    <dgm:pt modelId="{F607F6E3-988F-40F3-8A8A-B557FE550785}">
      <dgm:prSet custT="1"/>
      <dgm:spPr>
        <a:xfrm>
          <a:off x="6448888" y="204256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0" u="none" strike="noStrike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Vacante</a:t>
          </a:r>
        </a:p>
      </dgm:t>
    </dgm:pt>
    <dgm:pt modelId="{4E88F859-E0F3-426C-9114-2F5444BF076E}" type="parTrans" cxnId="{9BE86C9D-9B81-41E2-92E4-ABD8953E25A6}">
      <dgm:prSet/>
      <dgm:spPr>
        <a:xfrm>
          <a:off x="6334472" y="1813727"/>
          <a:ext cx="350877" cy="228833"/>
        </a:xfrm>
      </dgm:spPr>
      <dgm:t>
        <a:bodyPr/>
        <a:lstStyle/>
        <a:p>
          <a:endParaRPr lang="en-US" sz="700" b="0" u="none"/>
        </a:p>
      </dgm:t>
    </dgm:pt>
    <dgm:pt modelId="{E1F6225D-6769-4E72-B41B-E120D0A36141}" type="sibTrans" cxnId="{9BE86C9D-9B81-41E2-92E4-ABD8953E25A6}">
      <dgm:prSet/>
      <dgm:spPr/>
      <dgm:t>
        <a:bodyPr/>
        <a:lstStyle/>
        <a:p>
          <a:endParaRPr lang="en-US" sz="700" b="0" u="none"/>
        </a:p>
      </dgm:t>
    </dgm:pt>
    <dgm:pt modelId="{870381A4-C213-4F5D-9733-3956A06439BB}">
      <dgm:prSet custT="1"/>
      <dgm:spPr>
        <a:xfrm>
          <a:off x="6425418" y="2601489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A. NOSYCH</a:t>
          </a:r>
          <a:endParaRPr kumimoji="0" lang="es-ES" altLang="en-US" sz="700" b="0" i="0" u="none" strike="noStrike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gm:t>
    </dgm:pt>
    <dgm:pt modelId="{A2154A11-0293-41F6-9AE3-09D464DA83E5}" type="parTrans" cxnId="{5DBE30FA-03AE-492D-803F-D677B4776670}">
      <dgm:prSet/>
      <dgm:spPr>
        <a:xfrm>
          <a:off x="6334472" y="1813727"/>
          <a:ext cx="327407" cy="787762"/>
        </a:xfrm>
      </dgm:spPr>
      <dgm:t>
        <a:bodyPr/>
        <a:lstStyle/>
        <a:p>
          <a:endParaRPr lang="en-US" sz="700" b="0" u="none"/>
        </a:p>
      </dgm:t>
    </dgm:pt>
    <dgm:pt modelId="{A81A01EA-5613-4413-B182-47F75C62F0B9}" type="sibTrans" cxnId="{5DBE30FA-03AE-492D-803F-D677B4776670}">
      <dgm:prSet/>
      <dgm:spPr/>
      <dgm:t>
        <a:bodyPr/>
        <a:lstStyle/>
        <a:p>
          <a:endParaRPr lang="en-US" sz="700" b="0" u="none"/>
        </a:p>
      </dgm:t>
    </dgm:pt>
    <dgm:pt modelId="{9636F957-805C-41F4-9994-4F7FE80B3D9D}">
      <dgm:prSet custT="1"/>
      <dgm:spPr>
        <a:xfrm>
          <a:off x="25332" y="2277693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J.C GIRALDO</a:t>
          </a:r>
        </a:p>
      </dgm:t>
    </dgm:pt>
    <dgm:pt modelId="{2E35A352-F69A-4CA0-B222-A63C0E34CDC5}" type="parTrans" cxnId="{B178B232-1295-45C9-8FCB-FE4A6A36A7FE}">
      <dgm:prSet/>
      <dgm:spPr>
        <a:xfrm>
          <a:off x="551649" y="1813727"/>
          <a:ext cx="205789" cy="463966"/>
        </a:xfrm>
      </dgm:spPr>
      <dgm:t>
        <a:bodyPr/>
        <a:lstStyle/>
        <a:p>
          <a:endParaRPr lang="en-US" sz="700" b="0" u="none"/>
        </a:p>
      </dgm:t>
    </dgm:pt>
    <dgm:pt modelId="{2BE86AAE-75A9-4CF8-9C96-D341FE18FA03}" type="sibTrans" cxnId="{B178B232-1295-45C9-8FCB-FE4A6A36A7FE}">
      <dgm:prSet/>
      <dgm:spPr/>
      <dgm:t>
        <a:bodyPr/>
        <a:lstStyle/>
        <a:p>
          <a:endParaRPr lang="en-US" sz="700" b="0" u="none"/>
        </a:p>
      </dgm:t>
    </dgm:pt>
    <dgm:pt modelId="{C4081A54-1662-46BD-8293-CA280FB796CB}">
      <dgm:prSet custT="1"/>
      <dgm:spPr>
        <a:xfrm>
          <a:off x="25332" y="2803590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M. SOS</a:t>
          </a:r>
        </a:p>
      </dgm:t>
    </dgm:pt>
    <dgm:pt modelId="{B96EFC0D-B4D2-42AB-817D-5523CD4A8FB8}" type="parTrans" cxnId="{62E75F3A-F7D8-4C5C-ACDD-1F079D9C297A}">
      <dgm:prSet/>
      <dgm:spPr>
        <a:xfrm>
          <a:off x="551649" y="1813727"/>
          <a:ext cx="205789" cy="989863"/>
        </a:xfrm>
      </dgm:spPr>
      <dgm:t>
        <a:bodyPr/>
        <a:lstStyle/>
        <a:p>
          <a:endParaRPr lang="en-US" sz="700" b="0" u="none"/>
        </a:p>
      </dgm:t>
    </dgm:pt>
    <dgm:pt modelId="{43427E30-61B7-4B62-9769-800241E3CDE8}" type="sibTrans" cxnId="{62E75F3A-F7D8-4C5C-ACDD-1F079D9C297A}">
      <dgm:prSet/>
      <dgm:spPr/>
      <dgm:t>
        <a:bodyPr/>
        <a:lstStyle/>
        <a:p>
          <a:endParaRPr lang="en-US" sz="700" b="0" u="none"/>
        </a:p>
      </dgm:t>
    </dgm:pt>
    <dgm:pt modelId="{9772861E-FAA1-4CC6-9BAD-53002F3DD786}">
      <dgm:prSet custT="1"/>
      <dgm:spPr>
        <a:xfrm>
          <a:off x="25332" y="3387922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J. BAÑUELOS</a:t>
          </a:r>
        </a:p>
      </dgm:t>
    </dgm:pt>
    <dgm:pt modelId="{1C95417A-4355-42C2-9232-40A30A66E82C}" type="parTrans" cxnId="{F637523E-1E03-4C66-AAE1-234A8FD0C415}">
      <dgm:prSet/>
      <dgm:spPr>
        <a:xfrm>
          <a:off x="551649" y="1813727"/>
          <a:ext cx="205789" cy="1574194"/>
        </a:xfrm>
      </dgm:spPr>
      <dgm:t>
        <a:bodyPr/>
        <a:lstStyle/>
        <a:p>
          <a:endParaRPr lang="en-US" sz="700" b="0" u="none"/>
        </a:p>
      </dgm:t>
    </dgm:pt>
    <dgm:pt modelId="{EA965326-B5A0-4EE8-95FB-AE1B740F57FD}" type="sibTrans" cxnId="{F637523E-1E03-4C66-AAE1-234A8FD0C415}">
      <dgm:prSet/>
      <dgm:spPr/>
      <dgm:t>
        <a:bodyPr/>
        <a:lstStyle/>
        <a:p>
          <a:endParaRPr lang="en-US" sz="700" b="0" u="none"/>
        </a:p>
      </dgm:t>
    </dgm:pt>
    <dgm:pt modelId="{7E867633-3D63-43BF-980E-66400430E0B7}">
      <dgm:prSet custT="1"/>
      <dgm:spPr>
        <a:xfrm>
          <a:off x="2619066" y="315763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P. SOLANS</a:t>
          </a:r>
        </a:p>
      </dgm:t>
    </dgm:pt>
    <dgm:pt modelId="{1DB81D46-1B9E-4962-8B00-F0A004B3AFA1}" type="parTrans" cxnId="{44C40D14-E1EA-450D-B24F-0E0CE03D2F37}">
      <dgm:prSet/>
      <dgm:spPr>
        <a:xfrm>
          <a:off x="2525366" y="1841065"/>
          <a:ext cx="330160" cy="1316573"/>
        </a:xfrm>
      </dgm:spPr>
      <dgm:t>
        <a:bodyPr/>
        <a:lstStyle/>
        <a:p>
          <a:endParaRPr lang="en-US" sz="1200" u="none"/>
        </a:p>
      </dgm:t>
    </dgm:pt>
    <dgm:pt modelId="{FD64C415-E024-480B-8FF3-277AF18DE728}" type="sibTrans" cxnId="{44C40D14-E1EA-450D-B24F-0E0CE03D2F37}">
      <dgm:prSet/>
      <dgm:spPr/>
      <dgm:t>
        <a:bodyPr/>
        <a:lstStyle/>
        <a:p>
          <a:endParaRPr lang="en-US" sz="1200" u="none"/>
        </a:p>
      </dgm:t>
    </dgm:pt>
    <dgm:pt modelId="{F3CE30A9-9B5E-42E1-ACF6-DA5F1E93EA6C}">
      <dgm:prSet custT="1"/>
      <dgm:spPr>
        <a:xfrm>
          <a:off x="1472039" y="1737979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  P. KRKOTIK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Proyecto HTS–FCC</a:t>
          </a:r>
        </a:p>
      </dgm:t>
    </dgm:pt>
    <dgm:pt modelId="{F8C22950-4D8E-4EC3-A0E0-809BFEB95CC3}" type="parTrans" cxnId="{7846FCC7-121F-4F76-9A83-3BFD2BC70CAA}">
      <dgm:prSet/>
      <dgm:spPr>
        <a:xfrm>
          <a:off x="1573649" y="1500868"/>
          <a:ext cx="134851" cy="237110"/>
        </a:xfrm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09482938-F917-463D-AEA7-7111276CA151}" type="sibTrans" cxnId="{7846FCC7-121F-4F76-9A83-3BFD2BC70CAA}">
      <dgm:prSet/>
      <dgm:spPr/>
      <dgm:t>
        <a:bodyPr/>
        <a:lstStyle/>
        <a:p>
          <a:endParaRPr lang="en-US" sz="1800"/>
        </a:p>
      </dgm:t>
    </dgm:pt>
    <dgm:pt modelId="{292C92F1-3D7E-4B85-83A6-4BF34584DF39}">
      <dgm:prSet custT="1"/>
      <dgm:spPr>
        <a:xfrm>
          <a:off x="1192260" y="1463377"/>
          <a:ext cx="762777" cy="29261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n-US" sz="700" b="1" i="0" u="none" strike="noStrike" cap="none" normalizeH="0" baseline="0" dirty="0" smtClean="0">
            <a:ln>
              <a:noFill/>
            </a:ln>
            <a:solidFill>
              <a:srgbClr val="00B050"/>
            </a:solidFill>
            <a:effectLst/>
            <a:latin typeface="Calibri" pitchFamily="34" charset="0"/>
            <a:ea typeface="+mn-ea"/>
            <a:cs typeface="+mn-cs"/>
          </a:endParaRPr>
        </a:p>
      </dgm:t>
    </dgm:pt>
    <dgm:pt modelId="{4ADF8A8D-D088-434A-90BB-47BBDF543752}" type="parTrans" cxnId="{D3EC32CD-DA06-4E29-B06C-C180BF7D131C}">
      <dgm:prSet/>
      <dgm:spPr>
        <a:xfrm>
          <a:off x="1218919" y="1272155"/>
          <a:ext cx="354729" cy="182992"/>
        </a:xfrm>
      </dgm:spPr>
      <dgm:t>
        <a:bodyPr/>
        <a:lstStyle/>
        <a:p>
          <a:endParaRPr lang="en-US" sz="1800"/>
        </a:p>
      </dgm:t>
    </dgm:pt>
    <dgm:pt modelId="{008CD64D-81B5-40E7-B7A4-D82D624F0356}" type="sibTrans" cxnId="{D3EC32CD-DA06-4E29-B06C-C180BF7D131C}">
      <dgm:prSet/>
      <dgm:spPr/>
      <dgm:t>
        <a:bodyPr/>
        <a:lstStyle/>
        <a:p>
          <a:endParaRPr lang="en-US" sz="1800"/>
        </a:p>
      </dgm:t>
    </dgm:pt>
    <dgm:pt modelId="{73BAE2EF-C195-4C9D-B7C6-C6693C125E7E}">
      <dgm:prSet custT="1"/>
      <dgm:spPr>
        <a:xfrm>
          <a:off x="3445482" y="2097236"/>
          <a:ext cx="762777" cy="244088"/>
        </a:xfrm>
        <a:solidFill>
          <a:schemeClr val="accent2">
            <a:lumMod val="60000"/>
            <a:lumOff val="40000"/>
          </a:schemeClr>
        </a:solidFill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E. MARIN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Proyecto XLS</a:t>
          </a:r>
        </a:p>
      </dgm:t>
    </dgm:pt>
    <dgm:pt modelId="{D62F5DAB-53EB-459F-8581-DBD699D7DC0A}" type="parTrans" cxnId="{8F596E11-23DA-40B0-9968-9E372E6F7388}">
      <dgm:prSet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en-US" sz="1800"/>
        </a:p>
      </dgm:t>
    </dgm:pt>
    <dgm:pt modelId="{A99B1D97-15F8-4A4E-AF7B-6A5E8DB16EA1}" type="sibTrans" cxnId="{8F596E11-23DA-40B0-9968-9E372E6F7388}">
      <dgm:prSet/>
      <dgm:spPr/>
      <dgm:t>
        <a:bodyPr/>
        <a:lstStyle/>
        <a:p>
          <a:endParaRPr lang="en-US" sz="1800"/>
        </a:p>
      </dgm:t>
    </dgm:pt>
    <dgm:pt modelId="{EFF98AE8-F443-4721-9650-4D5B3E08B127}">
      <dgm:prSet custT="1"/>
      <dgm:spPr>
        <a:xfrm>
          <a:off x="2619066" y="3157638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A. GOMEZ </a:t>
          </a:r>
        </a:p>
      </dgm:t>
    </dgm:pt>
    <dgm:pt modelId="{569DEF1F-3712-4CA7-8E9E-CA1250C66670}" type="parTrans" cxnId="{F7EAAF3C-3764-418D-A761-570F231EE9F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 sz="1800"/>
        </a:p>
      </dgm:t>
    </dgm:pt>
    <dgm:pt modelId="{2A999538-C6EE-4069-98ED-25F5759FCD1A}" type="sibTrans" cxnId="{F7EAAF3C-3764-418D-A761-570F231EE9F5}">
      <dgm:prSet/>
      <dgm:spPr/>
      <dgm:t>
        <a:bodyPr/>
        <a:lstStyle/>
        <a:p>
          <a:endParaRPr lang="en-US" sz="1800"/>
        </a:p>
      </dgm:t>
    </dgm:pt>
    <dgm:pt modelId="{77ECB2A9-9ECC-4472-98DC-5620E3D1CA74}">
      <dgm:prSet custT="1"/>
      <dgm:spPr>
        <a:xfrm>
          <a:off x="25332" y="3387922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P. LENGUA</a:t>
          </a:r>
        </a:p>
      </dgm:t>
    </dgm:pt>
    <dgm:pt modelId="{243636B4-B45C-4C3E-99A0-C271631B68EE}" type="sibTrans" cxnId="{AE9B163C-E7EC-46AA-BB2A-AD4410492181}">
      <dgm:prSet/>
      <dgm:spPr/>
      <dgm:t>
        <a:bodyPr/>
        <a:lstStyle/>
        <a:p>
          <a:endParaRPr lang="en-US" sz="1800"/>
        </a:p>
      </dgm:t>
    </dgm:pt>
    <dgm:pt modelId="{B7B5D9A0-E9D0-4C91-AD9E-648C66011D4C}" type="parTrans" cxnId="{AE9B163C-E7EC-46AA-BB2A-AD4410492181}">
      <dgm:prSet/>
      <dgm:spPr/>
      <dgm:t>
        <a:bodyPr/>
        <a:lstStyle/>
        <a:p>
          <a:endParaRPr lang="en-US" sz="1800"/>
        </a:p>
      </dgm:t>
    </dgm:pt>
    <dgm:pt modelId="{516597BC-FDA5-4930-B414-61B9328A18DB}">
      <dgm:prSet custT="1"/>
      <dgm:spPr>
        <a:xfrm>
          <a:off x="5525927" y="2584132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1" u="none" strike="noStrike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ACE </a:t>
          </a:r>
          <a:r>
            <a:rPr kumimoji="0" lang="es-ES" altLang="en-US" sz="700" b="1" i="1" u="none" strike="noStrike" cap="none" normalizeH="0" baseline="0" dirty="0" err="1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PostDoc</a:t>
          </a:r>
          <a:r>
            <a:rPr kumimoji="0" lang="es-ES" altLang="en-US" sz="700" b="1" i="1" u="none" strike="noStrike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 - Vacante</a:t>
          </a:r>
        </a:p>
      </dgm:t>
    </dgm:pt>
    <dgm:pt modelId="{AAA805BA-AC83-45B8-8E98-D1E1B219E547}" type="parTrans" cxnId="{76419012-D5F2-4BB2-9DD8-42EB465EAFF1}">
      <dgm:prSet/>
      <dgm:spPr/>
      <dgm:t>
        <a:bodyPr/>
        <a:lstStyle/>
        <a:p>
          <a:endParaRPr lang="en-US" sz="1800"/>
        </a:p>
      </dgm:t>
    </dgm:pt>
    <dgm:pt modelId="{153E46B2-BADB-4254-8C36-B7C764FC6C5A}" type="sibTrans" cxnId="{76419012-D5F2-4BB2-9DD8-42EB465EAFF1}">
      <dgm:prSet/>
      <dgm:spPr/>
      <dgm:t>
        <a:bodyPr/>
        <a:lstStyle/>
        <a:p>
          <a:endParaRPr lang="en-US" sz="1800"/>
        </a:p>
      </dgm:t>
    </dgm:pt>
    <dgm:pt modelId="{14F79B55-ACF2-468B-BF5A-52A50B47BA8A}">
      <dgm:prSet custT="1"/>
      <dgm:spPr>
        <a:xfrm>
          <a:off x="1472039" y="1737979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Ana BUENO Empleo Joven</a:t>
          </a:r>
        </a:p>
      </dgm:t>
    </dgm:pt>
    <dgm:pt modelId="{5E1B9D1F-B0A2-4BC9-8301-A88FFC24F585}" type="parTrans" cxnId="{887BC881-CF93-447C-A919-9E679A77289F}">
      <dgm:prSet/>
      <dgm:spPr/>
      <dgm:t>
        <a:bodyPr/>
        <a:lstStyle/>
        <a:p>
          <a:endParaRPr lang="en-US"/>
        </a:p>
      </dgm:t>
    </dgm:pt>
    <dgm:pt modelId="{8D3C8390-FE41-4AB5-BA7E-B99C68A3A2D8}" type="sibTrans" cxnId="{887BC881-CF93-447C-A919-9E679A77289F}">
      <dgm:prSet/>
      <dgm:spPr/>
      <dgm:t>
        <a:bodyPr/>
        <a:lstStyle/>
        <a:p>
          <a:endParaRPr lang="en-US"/>
        </a:p>
      </dgm:t>
    </dgm:pt>
    <dgm:pt modelId="{2EB5622B-4C7A-4CAB-ABE1-A604E81887E4}">
      <dgm:prSet custT="1"/>
      <dgm:spPr>
        <a:xfrm>
          <a:off x="1472039" y="1737979"/>
          <a:ext cx="762777" cy="244088"/>
        </a:xfrm>
        <a:sp3d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cap="none" normalizeH="0" baseline="0" dirty="0" err="1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Nikki</a:t>
          </a:r>
          <a:r>
            <a:rPr kumimoji="0" lang="es-ES" altLang="en-US" sz="700" b="0" i="0" u="none" strike="noStrike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 TAGDULANG DOC-FAM</a:t>
          </a:r>
        </a:p>
      </dgm:t>
    </dgm:pt>
    <dgm:pt modelId="{305DDCCC-5551-4737-A4DE-A39968B647BC}" type="parTrans" cxnId="{ED9CF83F-BAAF-4456-9479-3D7524099678}">
      <dgm:prSet/>
      <dgm:spPr/>
      <dgm:t>
        <a:bodyPr/>
        <a:lstStyle/>
        <a:p>
          <a:endParaRPr lang="en-US"/>
        </a:p>
      </dgm:t>
    </dgm:pt>
    <dgm:pt modelId="{9C2C6498-B6F1-495E-AB49-B0FC34C22149}" type="sibTrans" cxnId="{ED9CF83F-BAAF-4456-9479-3D7524099678}">
      <dgm:prSet/>
      <dgm:spPr/>
      <dgm:t>
        <a:bodyPr/>
        <a:lstStyle/>
        <a:p>
          <a:endParaRPr lang="en-US"/>
        </a:p>
      </dgm:t>
    </dgm:pt>
    <dgm:pt modelId="{01325225-CDE9-44E4-A806-B4F73FE96FC4}" type="pres">
      <dgm:prSet presAssocID="{7AC92B13-AAFB-4B89-A6C3-A021684A16F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53F4F9-D436-43DD-8D3E-9D6C3D952828}" type="pres">
      <dgm:prSet presAssocID="{DED9826A-F5E5-4386-986D-7BC2E6649465}" presName="hierRoot1" presStyleCnt="0">
        <dgm:presLayoutVars>
          <dgm:hierBranch val="init"/>
        </dgm:presLayoutVars>
      </dgm:prSet>
      <dgm:spPr/>
    </dgm:pt>
    <dgm:pt modelId="{EB7FFF0D-113B-4103-87E9-BB3EB461D3AE}" type="pres">
      <dgm:prSet presAssocID="{DED9826A-F5E5-4386-986D-7BC2E6649465}" presName="rootComposite1" presStyleCnt="0"/>
      <dgm:spPr/>
    </dgm:pt>
    <dgm:pt modelId="{5F3D22C5-577A-4096-AF55-5E05459D97F4}" type="pres">
      <dgm:prSet presAssocID="{DED9826A-F5E5-4386-986D-7BC2E6649465}" presName="rootText1" presStyleLbl="alignAcc1" presStyleIdx="0" presStyleCnt="0" custLinFactY="42846" custLinFactNeighborX="6276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E5C66D4-75AD-4524-85D4-D370EDC6E76A}" type="pres">
      <dgm:prSet presAssocID="{DED9826A-F5E5-4386-986D-7BC2E6649465}" presName="topArc1" presStyleLbl="parChTrans1D1" presStyleIdx="0" presStyleCnt="70"/>
      <dgm:spPr>
        <a:xfrm>
          <a:off x="3317686" y="349194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DD24DDE7-1838-4A65-B28E-58EC87CBA242}" type="pres">
      <dgm:prSet presAssocID="{DED9826A-F5E5-4386-986D-7BC2E6649465}" presName="bottomArc1" presStyleLbl="parChTrans1D1" presStyleIdx="1" presStyleCnt="70"/>
      <dgm:spPr>
        <a:xfrm>
          <a:off x="3317686" y="349194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38B9021F-8160-49A6-9498-D4DF7C610E19}" type="pres">
      <dgm:prSet presAssocID="{DED9826A-F5E5-4386-986D-7BC2E6649465}" presName="topConnNode1" presStyleLbl="node1" presStyleIdx="0" presStyleCnt="0"/>
      <dgm:spPr/>
      <dgm:t>
        <a:bodyPr/>
        <a:lstStyle/>
        <a:p>
          <a:endParaRPr lang="en-US"/>
        </a:p>
      </dgm:t>
    </dgm:pt>
    <dgm:pt modelId="{D75325BB-5B35-41E6-83AE-FB1B3A705E01}" type="pres">
      <dgm:prSet presAssocID="{DED9826A-F5E5-4386-986D-7BC2E6649465}" presName="hierChild2" presStyleCnt="0"/>
      <dgm:spPr/>
    </dgm:pt>
    <dgm:pt modelId="{F11141D5-A148-4286-A0F8-C37E4CB782BC}" type="pres">
      <dgm:prSet presAssocID="{E1689560-FACC-4465-AE5B-3ABDA7099A71}" presName="Name28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2289461" y="0"/>
              </a:moveTo>
              <a:lnTo>
                <a:pt x="2289461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84C735B-29BB-44C1-A54A-BC44E21096A1}" type="pres">
      <dgm:prSet presAssocID="{854E7559-D612-4BFC-BF68-16492ED9DF18}" presName="hierRoot2" presStyleCnt="0">
        <dgm:presLayoutVars>
          <dgm:hierBranch val="init"/>
        </dgm:presLayoutVars>
      </dgm:prSet>
      <dgm:spPr/>
    </dgm:pt>
    <dgm:pt modelId="{081EE73A-93D2-4F1B-9EE3-5D8C6D1AD5B3}" type="pres">
      <dgm:prSet presAssocID="{854E7559-D612-4BFC-BF68-16492ED9DF18}" presName="rootComposite2" presStyleCnt="0"/>
      <dgm:spPr/>
    </dgm:pt>
    <dgm:pt modelId="{181EDE15-FE14-4EE2-A05F-10910C2817FC}" type="pres">
      <dgm:prSet presAssocID="{854E7559-D612-4BFC-BF68-16492ED9DF18}" presName="rootText2" presStyleLbl="alignAcc1" presStyleIdx="0" presStyleCnt="0" custLinFactY="42846" custLinFactNeighborX="16128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BCE5F1C-CF45-4295-A630-438C9D77453E}" type="pres">
      <dgm:prSet presAssocID="{854E7559-D612-4BFC-BF68-16492ED9DF18}" presName="topArc2" presStyleLbl="parChTrans1D1" presStyleIdx="2" presStyleCnt="70"/>
      <dgm:spPr>
        <a:xfrm>
          <a:off x="1028225" y="89076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1EDA2923-5CD2-436D-9BED-B1D844C0898A}" type="pres">
      <dgm:prSet presAssocID="{854E7559-D612-4BFC-BF68-16492ED9DF18}" presName="bottomArc2" presStyleLbl="parChTrans1D1" presStyleIdx="3" presStyleCnt="70"/>
      <dgm:spPr>
        <a:xfrm>
          <a:off x="1028225" y="89076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02B7E3B1-E320-4D34-9896-D51B1FFE0B12}" type="pres">
      <dgm:prSet presAssocID="{854E7559-D612-4BFC-BF68-16492ED9DF18}" presName="topConnNode2" presStyleLbl="node2" presStyleIdx="0" presStyleCnt="0"/>
      <dgm:spPr/>
      <dgm:t>
        <a:bodyPr/>
        <a:lstStyle/>
        <a:p>
          <a:endParaRPr lang="en-US"/>
        </a:p>
      </dgm:t>
    </dgm:pt>
    <dgm:pt modelId="{EDF0A4C1-C316-4B0C-9109-3050B09C42A5}" type="pres">
      <dgm:prSet presAssocID="{854E7559-D612-4BFC-BF68-16492ED9DF18}" presName="hierChild4" presStyleCnt="0"/>
      <dgm:spPr/>
    </dgm:pt>
    <dgm:pt modelId="{D0CB43CA-9D82-480F-8A88-11A2D095FF36}" type="pres">
      <dgm:prSet presAssocID="{85E7D7D6-EA7A-4DD8-B809-676ED7E0453F}" presName="Name28" presStyleLbl="parChTrans1D3" presStyleIdx="0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461480" y="0"/>
              </a:moveTo>
              <a:lnTo>
                <a:pt x="461480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7CCF3DF-0C71-4E9A-8229-36169FD2753F}" type="pres">
      <dgm:prSet presAssocID="{61955721-F665-4B3B-BC5F-D421249B035A}" presName="hierRoot2" presStyleCnt="0">
        <dgm:presLayoutVars>
          <dgm:hierBranch val="init"/>
        </dgm:presLayoutVars>
      </dgm:prSet>
      <dgm:spPr/>
    </dgm:pt>
    <dgm:pt modelId="{3ACD4478-9863-467E-9826-5B60E0CFC79E}" type="pres">
      <dgm:prSet presAssocID="{61955721-F665-4B3B-BC5F-D421249B035A}" presName="rootComposite2" presStyleCnt="0"/>
      <dgm:spPr/>
    </dgm:pt>
    <dgm:pt modelId="{6A150ED3-E276-4CEC-A13E-7B3C731DB8CF}" type="pres">
      <dgm:prSet presAssocID="{61955721-F665-4B3B-BC5F-D421249B035A}" presName="rootText2" presStyleLbl="alignAcc1" presStyleIdx="0" presStyleCnt="0" custLinFactY="42846" custLinFactNeighborX="16128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73AB0D6-B9D8-4CC0-86B6-003FC7C4000C}" type="pres">
      <dgm:prSet presAssocID="{61955721-F665-4B3B-BC5F-D421249B035A}" presName="topArc2" presStyleLbl="parChTrans1D1" presStyleIdx="4" presStyleCnt="70"/>
      <dgm:spPr>
        <a:xfrm>
          <a:off x="566744" y="143233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55B2B7FB-E6DF-4AC3-8E59-3FA1010021DA}" type="pres">
      <dgm:prSet presAssocID="{61955721-F665-4B3B-BC5F-D421249B035A}" presName="bottomArc2" presStyleLbl="parChTrans1D1" presStyleIdx="5" presStyleCnt="70"/>
      <dgm:spPr>
        <a:xfrm>
          <a:off x="566744" y="143233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F7277E93-7CDB-437F-9260-AE5672439E44}" type="pres">
      <dgm:prSet presAssocID="{61955721-F665-4B3B-BC5F-D421249B035A}" presName="topConnNode2" presStyleLbl="node3" presStyleIdx="0" presStyleCnt="0"/>
      <dgm:spPr/>
      <dgm:t>
        <a:bodyPr/>
        <a:lstStyle/>
        <a:p>
          <a:endParaRPr lang="en-US"/>
        </a:p>
      </dgm:t>
    </dgm:pt>
    <dgm:pt modelId="{C671CF0E-7E56-4BBF-B22A-0340F7B4A9B8}" type="pres">
      <dgm:prSet presAssocID="{61955721-F665-4B3B-BC5F-D421249B035A}" presName="hierChild4" presStyleCnt="0"/>
      <dgm:spPr/>
    </dgm:pt>
    <dgm:pt modelId="{EB367FA2-E26F-4AD9-A0F9-CFC4CEF677A2}" type="pres">
      <dgm:prSet presAssocID="{0FE80B45-AB5B-45D8-B36D-C877B838B4F3}" presName="Name28" presStyleLbl="parChTrans1D4" presStyleIdx="0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271114" y="22883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9843C9E1-EC1E-4919-80DE-57CA48F1BCF8}" type="pres">
      <dgm:prSet presAssocID="{9EB6978E-0DC8-482B-AB36-2168904A363A}" presName="hierRoot2" presStyleCnt="0">
        <dgm:presLayoutVars>
          <dgm:hierBranch val="init"/>
        </dgm:presLayoutVars>
      </dgm:prSet>
      <dgm:spPr/>
    </dgm:pt>
    <dgm:pt modelId="{D69306C6-B551-403F-9A0E-0896ED57617D}" type="pres">
      <dgm:prSet presAssocID="{9EB6978E-0DC8-482B-AB36-2168904A363A}" presName="rootComposite2" presStyleCnt="0"/>
      <dgm:spPr/>
    </dgm:pt>
    <dgm:pt modelId="{8B9CD2FF-8346-4E29-ADE3-A2D06D07F1BD}" type="pres">
      <dgm:prSet presAssocID="{9EB6978E-0DC8-482B-AB36-2168904A363A}" presName="rootText2" presStyleLbl="alignAcc1" presStyleIdx="0" presStyleCnt="0" custLinFactY="42846" custLinFactNeighborX="5671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7879233-145F-463B-A40D-DB3C0BC4AF31}" type="pres">
      <dgm:prSet presAssocID="{9EB6978E-0DC8-482B-AB36-2168904A363A}" presName="topArc2" presStyleLbl="parChTrans1D1" presStyleIdx="6" presStyleCnt="70"/>
      <dgm:spPr>
        <a:xfrm>
          <a:off x="982786" y="197391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FECCD40F-9F8A-49B4-8632-1C56C15DC599}" type="pres">
      <dgm:prSet presAssocID="{9EB6978E-0DC8-482B-AB36-2168904A363A}" presName="bottomArc2" presStyleLbl="parChTrans1D1" presStyleIdx="7" presStyleCnt="70"/>
      <dgm:spPr>
        <a:xfrm>
          <a:off x="982786" y="197391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4C1B9A2F-EB69-4331-8C49-EEB152FFBF04}" type="pres">
      <dgm:prSet presAssocID="{9EB6978E-0DC8-482B-AB36-2168904A363A}" presName="topConnNode2" presStyleLbl="node4" presStyleIdx="0" presStyleCnt="0"/>
      <dgm:spPr/>
      <dgm:t>
        <a:bodyPr/>
        <a:lstStyle/>
        <a:p>
          <a:endParaRPr lang="en-US"/>
        </a:p>
      </dgm:t>
    </dgm:pt>
    <dgm:pt modelId="{A4B4C7A1-8E86-4EAE-A69C-DB8C30A2C7D1}" type="pres">
      <dgm:prSet presAssocID="{9EB6978E-0DC8-482B-AB36-2168904A363A}" presName="hierChild4" presStyleCnt="0"/>
      <dgm:spPr/>
    </dgm:pt>
    <dgm:pt modelId="{425F81CA-2CAD-40F8-8B6F-888FFF327BD6}" type="pres">
      <dgm:prSet presAssocID="{9EB6978E-0DC8-482B-AB36-2168904A363A}" presName="hierChild5" presStyleCnt="0"/>
      <dgm:spPr/>
    </dgm:pt>
    <dgm:pt modelId="{D655AA53-37AE-4A3C-85EF-4F569F11182D}" type="pres">
      <dgm:prSet presAssocID="{03FED939-6E9D-4A8C-AAC1-BAAD92CAF49F}" presName="Name28" presStyleLbl="parChTrans1D4" presStyleIdx="1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271114" y="770405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8D7FF9D-DAF3-4530-8511-FE7048ED8E7B}" type="pres">
      <dgm:prSet presAssocID="{7E9A5F59-DD59-43C0-A6DF-12C050F2262A}" presName="hierRoot2" presStyleCnt="0">
        <dgm:presLayoutVars>
          <dgm:hierBranch val="init"/>
        </dgm:presLayoutVars>
      </dgm:prSet>
      <dgm:spPr/>
    </dgm:pt>
    <dgm:pt modelId="{E8B713E7-1175-422F-B946-99E93C7FCFAB}" type="pres">
      <dgm:prSet presAssocID="{7E9A5F59-DD59-43C0-A6DF-12C050F2262A}" presName="rootComposite2" presStyleCnt="0"/>
      <dgm:spPr/>
    </dgm:pt>
    <dgm:pt modelId="{3135029E-5CBC-4319-B57B-A9CF8338528E}" type="pres">
      <dgm:prSet presAssocID="{7E9A5F59-DD59-43C0-A6DF-12C050F2262A}" presName="rootText2" presStyleLbl="alignAcc1" presStyleIdx="0" presStyleCnt="0" custLinFactY="84880" custLinFactNeighborX="5671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F6DA50A-FAE0-4046-8852-7AB35E32B0DD}" type="pres">
      <dgm:prSet presAssocID="{7E9A5F59-DD59-43C0-A6DF-12C050F2262A}" presName="topArc2" presStyleLbl="parChTrans1D1" presStyleIdx="8" presStyleCnt="70"/>
      <dgm:spPr>
        <a:xfrm>
          <a:off x="982786" y="2515482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E205DD8A-8E8E-4FCA-A47D-B38215CDC5F1}" type="pres">
      <dgm:prSet presAssocID="{7E9A5F59-DD59-43C0-A6DF-12C050F2262A}" presName="bottomArc2" presStyleLbl="parChTrans1D1" presStyleIdx="9" presStyleCnt="70"/>
      <dgm:spPr>
        <a:xfrm>
          <a:off x="982786" y="2515482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2F4E0D4B-A997-4914-8A39-C93177FC7AA4}" type="pres">
      <dgm:prSet presAssocID="{7E9A5F59-DD59-43C0-A6DF-12C050F2262A}" presName="topConnNode2" presStyleLbl="node4" presStyleIdx="0" presStyleCnt="0"/>
      <dgm:spPr/>
      <dgm:t>
        <a:bodyPr/>
        <a:lstStyle/>
        <a:p>
          <a:endParaRPr lang="en-US"/>
        </a:p>
      </dgm:t>
    </dgm:pt>
    <dgm:pt modelId="{056E5D78-25B6-4CD4-8EFB-6581749CB391}" type="pres">
      <dgm:prSet presAssocID="{7E9A5F59-DD59-43C0-A6DF-12C050F2262A}" presName="hierChild4" presStyleCnt="0"/>
      <dgm:spPr/>
    </dgm:pt>
    <dgm:pt modelId="{4832C434-EF6D-48C5-8F4D-3CD034D8B2E2}" type="pres">
      <dgm:prSet presAssocID="{7E9A5F59-DD59-43C0-A6DF-12C050F2262A}" presName="hierChild5" presStyleCnt="0"/>
      <dgm:spPr/>
    </dgm:pt>
    <dgm:pt modelId="{A93AA0A2-A955-4667-9000-CB2E814E1874}" type="pres">
      <dgm:prSet presAssocID="{FE014776-9521-4194-AB81-13AE4511E0C3}" presName="Name28" presStyleLbl="parChTrans1D4" presStyleIdx="2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977"/>
              </a:lnTo>
              <a:lnTo>
                <a:pt x="271114" y="1311977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8F4D3C0-A711-4C87-B39E-E34CEA374CAC}" type="pres">
      <dgm:prSet presAssocID="{FF1C732F-1339-4E45-9513-A57A340302C0}" presName="hierRoot2" presStyleCnt="0">
        <dgm:presLayoutVars>
          <dgm:hierBranch val="init"/>
        </dgm:presLayoutVars>
      </dgm:prSet>
      <dgm:spPr/>
    </dgm:pt>
    <dgm:pt modelId="{CF56AC15-9383-485A-B47A-435BAE4A6C24}" type="pres">
      <dgm:prSet presAssocID="{FF1C732F-1339-4E45-9513-A57A340302C0}" presName="rootComposite2" presStyleCnt="0"/>
      <dgm:spPr/>
    </dgm:pt>
    <dgm:pt modelId="{D9E4B33D-A0FF-439C-A3F9-08810D0C3B13}" type="pres">
      <dgm:prSet presAssocID="{FF1C732F-1339-4E45-9513-A57A340302C0}" presName="rootText2" presStyleLbl="alignAcc1" presStyleIdx="0" presStyleCnt="0" custLinFactY="92848" custLinFactNeighborX="5671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274E16F-861B-4DBE-9DD1-CDD133B19FB6}" type="pres">
      <dgm:prSet presAssocID="{FF1C732F-1339-4E45-9513-A57A340302C0}" presName="topArc2" presStyleLbl="parChTrans1D1" presStyleIdx="10" presStyleCnt="70"/>
      <dgm:spPr>
        <a:xfrm>
          <a:off x="982786" y="3057054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96B6105E-1B80-4F1B-B17F-F2EA68717F1D}" type="pres">
      <dgm:prSet presAssocID="{FF1C732F-1339-4E45-9513-A57A340302C0}" presName="bottomArc2" presStyleLbl="parChTrans1D1" presStyleIdx="11" presStyleCnt="70"/>
      <dgm:spPr>
        <a:xfrm>
          <a:off x="982786" y="3057054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D9CF6CFA-B647-46C9-A33B-3A5E8FFD4F59}" type="pres">
      <dgm:prSet presAssocID="{FF1C732F-1339-4E45-9513-A57A340302C0}" presName="topConnNode2" presStyleLbl="node4" presStyleIdx="0" presStyleCnt="0"/>
      <dgm:spPr/>
      <dgm:t>
        <a:bodyPr/>
        <a:lstStyle/>
        <a:p>
          <a:endParaRPr lang="en-US"/>
        </a:p>
      </dgm:t>
    </dgm:pt>
    <dgm:pt modelId="{0B0696FF-1656-494E-9717-BD26B8CE8A41}" type="pres">
      <dgm:prSet presAssocID="{FF1C732F-1339-4E45-9513-A57A340302C0}" presName="hierChild4" presStyleCnt="0"/>
      <dgm:spPr/>
    </dgm:pt>
    <dgm:pt modelId="{DD583688-93E3-4EAA-AF27-AACA0D2F5EAE}" type="pres">
      <dgm:prSet presAssocID="{FF1C732F-1339-4E45-9513-A57A340302C0}" presName="hierChild5" presStyleCnt="0"/>
      <dgm:spPr/>
    </dgm:pt>
    <dgm:pt modelId="{368EAB80-2E6C-49BE-993A-CD0C7136B44D}" type="pres">
      <dgm:prSet presAssocID="{EF4CCD80-2679-4FD2-9478-3E2102790F30}" presName="Name28" presStyleLbl="parChTrans1D4" presStyleIdx="3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549"/>
              </a:lnTo>
              <a:lnTo>
                <a:pt x="271114" y="185354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F9E57E04-59FF-4338-B7E7-7CABE022CFBB}" type="pres">
      <dgm:prSet presAssocID="{29B1EF09-D472-44BF-8F4B-9104113B5425}" presName="hierRoot2" presStyleCnt="0">
        <dgm:presLayoutVars>
          <dgm:hierBranch val="init"/>
        </dgm:presLayoutVars>
      </dgm:prSet>
      <dgm:spPr/>
    </dgm:pt>
    <dgm:pt modelId="{CF96202F-181A-413F-AE2A-359160C2A779}" type="pres">
      <dgm:prSet presAssocID="{29B1EF09-D472-44BF-8F4B-9104113B5425}" presName="rootComposite2" presStyleCnt="0"/>
      <dgm:spPr/>
    </dgm:pt>
    <dgm:pt modelId="{EC9F0268-09AA-45FD-BDE9-575C654B9AF2}" type="pres">
      <dgm:prSet presAssocID="{29B1EF09-D472-44BF-8F4B-9104113B5425}" presName="rootText2" presStyleLbl="alignAcc1" presStyleIdx="0" presStyleCnt="0" custLinFactY="100000" custLinFactNeighborX="5671" custLinFactNeighborY="12926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BCCE603-F162-41E6-9D82-55DB76653672}" type="pres">
      <dgm:prSet presAssocID="{29B1EF09-D472-44BF-8F4B-9104113B5425}" presName="topArc2" presStyleLbl="parChTrans1D1" presStyleIdx="12" presStyleCnt="70"/>
      <dgm:spPr>
        <a:xfrm>
          <a:off x="982786" y="359862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25F49260-FEF8-4D16-B330-A4B225E74B29}" type="pres">
      <dgm:prSet presAssocID="{29B1EF09-D472-44BF-8F4B-9104113B5425}" presName="bottomArc2" presStyleLbl="parChTrans1D1" presStyleIdx="13" presStyleCnt="70"/>
      <dgm:spPr>
        <a:xfrm>
          <a:off x="982786" y="359862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2BE4285D-7FD9-4FEE-919B-6740EF6E6263}" type="pres">
      <dgm:prSet presAssocID="{29B1EF09-D472-44BF-8F4B-9104113B5425}" presName="topConnNode2" presStyleLbl="node4" presStyleIdx="0" presStyleCnt="0"/>
      <dgm:spPr/>
      <dgm:t>
        <a:bodyPr/>
        <a:lstStyle/>
        <a:p>
          <a:endParaRPr lang="en-US"/>
        </a:p>
      </dgm:t>
    </dgm:pt>
    <dgm:pt modelId="{468BAE45-1409-4E91-9584-66C25C2F223C}" type="pres">
      <dgm:prSet presAssocID="{29B1EF09-D472-44BF-8F4B-9104113B5425}" presName="hierChild4" presStyleCnt="0"/>
      <dgm:spPr/>
    </dgm:pt>
    <dgm:pt modelId="{07B8EB81-C5B8-4F0B-8E37-18B7A41B6A1C}" type="pres">
      <dgm:prSet presAssocID="{29B1EF09-D472-44BF-8F4B-9104113B5425}" presName="hierChild5" presStyleCnt="0"/>
      <dgm:spPr/>
    </dgm:pt>
    <dgm:pt modelId="{1D6EA465-DADF-4C52-A8C2-CCD727EBBC75}" type="pres">
      <dgm:prSet presAssocID="{2E35A352-F69A-4CA0-B222-A63C0E34CDC5}" presName="Name28" presStyleLbl="parChTrans1D4" presStyleIdx="4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463966"/>
              </a:lnTo>
              <a:lnTo>
                <a:pt x="0" y="46396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BC2F4C7-E400-4169-945F-93AC66B305F9}" type="pres">
      <dgm:prSet presAssocID="{9636F957-805C-41F4-9994-4F7FE80B3D9D}" presName="hierRoot2" presStyleCnt="0">
        <dgm:presLayoutVars>
          <dgm:hierBranch val="init"/>
        </dgm:presLayoutVars>
      </dgm:prSet>
      <dgm:spPr/>
    </dgm:pt>
    <dgm:pt modelId="{169EA037-10BB-4C03-BE46-865C0012BBD6}" type="pres">
      <dgm:prSet presAssocID="{9636F957-805C-41F4-9994-4F7FE80B3D9D}" presName="rootComposite2" presStyleCnt="0"/>
      <dgm:spPr/>
    </dgm:pt>
    <dgm:pt modelId="{DE8574B8-6FCC-42D0-B6E4-6989AB6764FF}" type="pres">
      <dgm:prSet presAssocID="{9636F957-805C-41F4-9994-4F7FE80B3D9D}" presName="rootText2" presStyleLbl="alignAcc1" presStyleIdx="0" presStyleCnt="0" custLinFactX="-406" custLinFactY="-300000" custLinFactNeighborX="-100000" custLinFactNeighborY="-34345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52F5B10-19F5-43CB-BBA3-BFE3EADF57B9}" type="pres">
      <dgm:prSet presAssocID="{9636F957-805C-41F4-9994-4F7FE80B3D9D}" presName="topArc2" presStyleLbl="parChTrans1D1" presStyleIdx="14" presStyleCnt="70"/>
      <dgm:spPr>
        <a:xfrm>
          <a:off x="216027" y="2209043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6BD0B03E-879C-4CD5-AEFB-9FEFAE00AA70}" type="pres">
      <dgm:prSet presAssocID="{9636F957-805C-41F4-9994-4F7FE80B3D9D}" presName="bottomArc2" presStyleLbl="parChTrans1D1" presStyleIdx="15" presStyleCnt="70"/>
      <dgm:spPr>
        <a:xfrm>
          <a:off x="216027" y="2209043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E10B31E5-7E04-4D2C-84D2-8059D81D6421}" type="pres">
      <dgm:prSet presAssocID="{9636F957-805C-41F4-9994-4F7FE80B3D9D}" presName="topConnNode2" presStyleLbl="node4" presStyleIdx="0" presStyleCnt="0"/>
      <dgm:spPr/>
      <dgm:t>
        <a:bodyPr/>
        <a:lstStyle/>
        <a:p>
          <a:endParaRPr lang="en-US"/>
        </a:p>
      </dgm:t>
    </dgm:pt>
    <dgm:pt modelId="{F12F7D2E-B665-414A-899A-0EA50E527BCB}" type="pres">
      <dgm:prSet presAssocID="{9636F957-805C-41F4-9994-4F7FE80B3D9D}" presName="hierChild4" presStyleCnt="0"/>
      <dgm:spPr/>
    </dgm:pt>
    <dgm:pt modelId="{BB77928F-467F-4145-AE40-58E88D9BB269}" type="pres">
      <dgm:prSet presAssocID="{9636F957-805C-41F4-9994-4F7FE80B3D9D}" presName="hierChild5" presStyleCnt="0"/>
      <dgm:spPr/>
    </dgm:pt>
    <dgm:pt modelId="{70E35EE7-38BA-42AF-8F6B-B09A84BA52E7}" type="pres">
      <dgm:prSet presAssocID="{B96EFC0D-B4D2-42AB-817D-5523CD4A8FB8}" presName="Name28" presStyleLbl="parChTrans1D4" presStyleIdx="5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989863"/>
              </a:lnTo>
              <a:lnTo>
                <a:pt x="0" y="98986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BCBDA0B3-9546-4D20-9C51-A985B185E131}" type="pres">
      <dgm:prSet presAssocID="{C4081A54-1662-46BD-8293-CA280FB796CB}" presName="hierRoot2" presStyleCnt="0">
        <dgm:presLayoutVars>
          <dgm:hierBranch val="init"/>
        </dgm:presLayoutVars>
      </dgm:prSet>
      <dgm:spPr/>
    </dgm:pt>
    <dgm:pt modelId="{4C45B7B8-D27C-432C-A872-BEB6F431ECAC}" type="pres">
      <dgm:prSet presAssocID="{C4081A54-1662-46BD-8293-CA280FB796CB}" presName="rootComposite2" presStyleCnt="0"/>
      <dgm:spPr/>
    </dgm:pt>
    <dgm:pt modelId="{504DA54F-8A2D-468B-9D60-0BF4CCFB278F}" type="pres">
      <dgm:prSet presAssocID="{C4081A54-1662-46BD-8293-CA280FB796CB}" presName="rootText2" presStyleLbl="alignAcc1" presStyleIdx="0" presStyleCnt="0" custLinFactX="-406" custLinFactY="-300000" custLinFactNeighborX="-100000" custLinFactNeighborY="-30499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904A219-53ED-4FB6-BB6A-F6E8E9C95513}" type="pres">
      <dgm:prSet presAssocID="{C4081A54-1662-46BD-8293-CA280FB796CB}" presName="topArc2" presStyleLbl="parChTrans1D1" presStyleIdx="16" presStyleCnt="70"/>
      <dgm:spPr>
        <a:xfrm>
          <a:off x="216027" y="273494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B1F70F61-7C6C-47ED-94A3-5C03555B2513}" type="pres">
      <dgm:prSet presAssocID="{C4081A54-1662-46BD-8293-CA280FB796CB}" presName="bottomArc2" presStyleLbl="parChTrans1D1" presStyleIdx="17" presStyleCnt="70"/>
      <dgm:spPr>
        <a:xfrm>
          <a:off x="216027" y="273494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74C56A62-FCC3-4939-98D4-DD0F89D35046}" type="pres">
      <dgm:prSet presAssocID="{C4081A54-1662-46BD-8293-CA280FB796CB}" presName="topConnNode2" presStyleLbl="node4" presStyleIdx="0" presStyleCnt="0"/>
      <dgm:spPr/>
      <dgm:t>
        <a:bodyPr/>
        <a:lstStyle/>
        <a:p>
          <a:endParaRPr lang="en-US"/>
        </a:p>
      </dgm:t>
    </dgm:pt>
    <dgm:pt modelId="{E254FCBB-6DF3-490E-AF22-29E035E2CAC5}" type="pres">
      <dgm:prSet presAssocID="{C4081A54-1662-46BD-8293-CA280FB796CB}" presName="hierChild4" presStyleCnt="0"/>
      <dgm:spPr/>
    </dgm:pt>
    <dgm:pt modelId="{C6637475-0CA9-4D8F-AD78-8E427967BBDA}" type="pres">
      <dgm:prSet presAssocID="{C4081A54-1662-46BD-8293-CA280FB796CB}" presName="hierChild5" presStyleCnt="0"/>
      <dgm:spPr/>
    </dgm:pt>
    <dgm:pt modelId="{7BA52BD5-F766-49D3-9D61-1F73EA6EC304}" type="pres">
      <dgm:prSet presAssocID="{1C95417A-4355-42C2-9232-40A30A66E82C}" presName="Name28" presStyleLbl="parChTrans1D4" presStyleIdx="6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1574194"/>
              </a:lnTo>
              <a:lnTo>
                <a:pt x="0" y="1574194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EECBC4B-C337-4F53-A408-9C5A195057A4}" type="pres">
      <dgm:prSet presAssocID="{9772861E-FAA1-4CC6-9BAD-53002F3DD786}" presName="hierRoot2" presStyleCnt="0">
        <dgm:presLayoutVars>
          <dgm:hierBranch val="init"/>
        </dgm:presLayoutVars>
      </dgm:prSet>
      <dgm:spPr/>
    </dgm:pt>
    <dgm:pt modelId="{B69AADBC-57CC-4054-960E-11D7E0A39281}" type="pres">
      <dgm:prSet presAssocID="{9772861E-FAA1-4CC6-9BAD-53002F3DD786}" presName="rootComposite2" presStyleCnt="0"/>
      <dgm:spPr/>
    </dgm:pt>
    <dgm:pt modelId="{57ABF2CF-5AC7-4210-8B7A-47B5156740A0}" type="pres">
      <dgm:prSet presAssocID="{9772861E-FAA1-4CC6-9BAD-53002F3DD786}" presName="rootText2" presStyleLbl="alignAcc1" presStyleIdx="0" presStyleCnt="0" custLinFactX="-406" custLinFactY="-266528" custLinFactNeighborX="-100000" custLinFactNeighborY="-3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2B9EC4D-60DA-4057-8BAF-06AE6E7F6747}" type="pres">
      <dgm:prSet presAssocID="{9772861E-FAA1-4CC6-9BAD-53002F3DD786}" presName="topArc2" presStyleLbl="parChTrans1D1" presStyleIdx="18" presStyleCnt="70"/>
      <dgm:spPr>
        <a:xfrm>
          <a:off x="216027" y="3319272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78FD0D22-902F-4423-9F38-F82A99896B1D}" type="pres">
      <dgm:prSet presAssocID="{9772861E-FAA1-4CC6-9BAD-53002F3DD786}" presName="bottomArc2" presStyleLbl="parChTrans1D1" presStyleIdx="19" presStyleCnt="70"/>
      <dgm:spPr>
        <a:xfrm>
          <a:off x="216027" y="3319272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13B774A0-B2B5-47BA-BA58-B458E375F770}" type="pres">
      <dgm:prSet presAssocID="{9772861E-FAA1-4CC6-9BAD-53002F3DD786}" presName="topConnNode2" presStyleLbl="node4" presStyleIdx="0" presStyleCnt="0"/>
      <dgm:spPr/>
      <dgm:t>
        <a:bodyPr/>
        <a:lstStyle/>
        <a:p>
          <a:endParaRPr lang="en-US"/>
        </a:p>
      </dgm:t>
    </dgm:pt>
    <dgm:pt modelId="{7178226F-9368-4FE1-83D1-8112B8020B39}" type="pres">
      <dgm:prSet presAssocID="{9772861E-FAA1-4CC6-9BAD-53002F3DD786}" presName="hierChild4" presStyleCnt="0"/>
      <dgm:spPr/>
    </dgm:pt>
    <dgm:pt modelId="{608D7695-19F6-413A-B20A-A8E783B47DC1}" type="pres">
      <dgm:prSet presAssocID="{9772861E-FAA1-4CC6-9BAD-53002F3DD786}" presName="hierChild5" presStyleCnt="0"/>
      <dgm:spPr/>
    </dgm:pt>
    <dgm:pt modelId="{459B9E37-F9C8-4365-99A6-0EA3C1EC0916}" type="pres">
      <dgm:prSet presAssocID="{B7B5D9A0-E9D0-4C91-AD9E-648C66011D4C}" presName="Name28" presStyleLbl="parChTrans1D4" presStyleIdx="7" presStyleCnt="23"/>
      <dgm:spPr/>
      <dgm:t>
        <a:bodyPr/>
        <a:lstStyle/>
        <a:p>
          <a:endParaRPr lang="en-US"/>
        </a:p>
      </dgm:t>
    </dgm:pt>
    <dgm:pt modelId="{5E925D8B-6F5F-4A31-9D1F-004CBFE80D2C}" type="pres">
      <dgm:prSet presAssocID="{77ECB2A9-9ECC-4472-98DC-5620E3D1CA74}" presName="hierRoot2" presStyleCnt="0">
        <dgm:presLayoutVars>
          <dgm:hierBranch val="init"/>
        </dgm:presLayoutVars>
      </dgm:prSet>
      <dgm:spPr/>
    </dgm:pt>
    <dgm:pt modelId="{0254A7C8-A5F2-4951-907D-9ECA005DF6BD}" type="pres">
      <dgm:prSet presAssocID="{77ECB2A9-9ECC-4472-98DC-5620E3D1CA74}" presName="rootComposite2" presStyleCnt="0"/>
      <dgm:spPr/>
    </dgm:pt>
    <dgm:pt modelId="{B6AF7D73-9018-4466-A6EB-07050B69EC72}" type="pres">
      <dgm:prSet presAssocID="{77ECB2A9-9ECC-4472-98DC-5620E3D1CA74}" presName="rootText2" presStyleLbl="alignAcc1" presStyleIdx="0" presStyleCnt="0" custLinFactY="-288730" custLinFactNeighborX="-96233" custLinFactNeighborY="-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610843-D76F-4142-8A34-FB12B4BB513C}" type="pres">
      <dgm:prSet presAssocID="{77ECB2A9-9ECC-4472-98DC-5620E3D1CA74}" presName="topArc2" presStyleLbl="parChTrans1D1" presStyleIdx="20" presStyleCnt="70"/>
      <dgm:spPr/>
    </dgm:pt>
    <dgm:pt modelId="{AB25670C-D965-47FF-8675-014B6A33BB9D}" type="pres">
      <dgm:prSet presAssocID="{77ECB2A9-9ECC-4472-98DC-5620E3D1CA74}" presName="bottomArc2" presStyleLbl="parChTrans1D1" presStyleIdx="21" presStyleCnt="70"/>
      <dgm:spPr/>
    </dgm:pt>
    <dgm:pt modelId="{FF901FF9-E572-447B-A445-4893E754D4D2}" type="pres">
      <dgm:prSet presAssocID="{77ECB2A9-9ECC-4472-98DC-5620E3D1CA74}" presName="topConnNode2" presStyleLbl="node4" presStyleIdx="0" presStyleCnt="0"/>
      <dgm:spPr/>
      <dgm:t>
        <a:bodyPr/>
        <a:lstStyle/>
        <a:p>
          <a:endParaRPr lang="en-US"/>
        </a:p>
      </dgm:t>
    </dgm:pt>
    <dgm:pt modelId="{67AFBC81-B74A-4E6A-9729-A204B091F713}" type="pres">
      <dgm:prSet presAssocID="{77ECB2A9-9ECC-4472-98DC-5620E3D1CA74}" presName="hierChild4" presStyleCnt="0"/>
      <dgm:spPr/>
    </dgm:pt>
    <dgm:pt modelId="{1FACCD4E-3422-46E4-9FB1-F0BB64B2C8CC}" type="pres">
      <dgm:prSet presAssocID="{77ECB2A9-9ECC-4472-98DC-5620E3D1CA74}" presName="hierChild5" presStyleCnt="0"/>
      <dgm:spPr/>
    </dgm:pt>
    <dgm:pt modelId="{BF8D3810-577F-4F11-9FCE-3FF9BEA3A6DB}" type="pres">
      <dgm:prSet presAssocID="{61955721-F665-4B3B-BC5F-D421249B035A}" presName="hierChild5" presStyleCnt="0"/>
      <dgm:spPr/>
    </dgm:pt>
    <dgm:pt modelId="{4FA3CCEE-B5C8-4142-BD26-D21441CC1B57}" type="pres">
      <dgm:prSet presAssocID="{4ADF8A8D-D088-434A-90BB-47BBDF543752}" presName="Name28" presStyleLbl="parChTrans1D3" presStyleIdx="1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00"/>
              </a:lnTo>
              <a:lnTo>
                <a:pt x="354729" y="102900"/>
              </a:lnTo>
              <a:lnTo>
                <a:pt x="354729" y="182992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6F15A408-8810-46C5-B28F-9277601477C2}" type="pres">
      <dgm:prSet presAssocID="{292C92F1-3D7E-4B85-83A6-4BF34584DF39}" presName="hierRoot2" presStyleCnt="0">
        <dgm:presLayoutVars>
          <dgm:hierBranch val="init"/>
        </dgm:presLayoutVars>
      </dgm:prSet>
      <dgm:spPr/>
    </dgm:pt>
    <dgm:pt modelId="{B7BF7DD7-8BE3-4C14-B429-3E00189C8802}" type="pres">
      <dgm:prSet presAssocID="{292C92F1-3D7E-4B85-83A6-4BF34584DF39}" presName="rootComposite2" presStyleCnt="0"/>
      <dgm:spPr/>
    </dgm:pt>
    <dgm:pt modelId="{9D8B92E5-82E3-4816-BE97-6C4FDE76A4DA}" type="pres">
      <dgm:prSet presAssocID="{292C92F1-3D7E-4B85-83A6-4BF34584DF39}" presName="rootText2" presStyleLbl="alignAcc1" presStyleIdx="0" presStyleCnt="0" custFlipVert="0" custScaleY="11988" custLinFactNeighborX="2133" custLinFactNeighborY="9580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E2C236-FC2B-418F-BD19-B01ED8D6B2C3}" type="pres">
      <dgm:prSet presAssocID="{292C92F1-3D7E-4B85-83A6-4BF34584DF39}" presName="topArc2" presStyleLbl="parChTrans1D1" presStyleIdx="22" presStyleCnt="70"/>
      <dgm:spPr>
        <a:xfrm>
          <a:off x="1382954" y="1455147"/>
          <a:ext cx="381388" cy="45720"/>
        </a:xfrm>
        <a:prstGeom prst="arc">
          <a:avLst>
            <a:gd name="adj1" fmla="val 13200000"/>
            <a:gd name="adj2" fmla="val 19200000"/>
          </a:avLst>
        </a:prstGeom>
      </dgm:spPr>
    </dgm:pt>
    <dgm:pt modelId="{B1375A24-D54C-4790-A45D-794E286A5223}" type="pres">
      <dgm:prSet presAssocID="{292C92F1-3D7E-4B85-83A6-4BF34584DF39}" presName="bottomArc2" presStyleLbl="parChTrans1D1" presStyleIdx="23" presStyleCnt="70"/>
      <dgm:spPr>
        <a:xfrm>
          <a:off x="1382954" y="1455147"/>
          <a:ext cx="381388" cy="45720"/>
        </a:xfrm>
        <a:prstGeom prst="arc">
          <a:avLst>
            <a:gd name="adj1" fmla="val 2400000"/>
            <a:gd name="adj2" fmla="val 8400000"/>
          </a:avLst>
        </a:prstGeom>
      </dgm:spPr>
    </dgm:pt>
    <dgm:pt modelId="{F69E778C-BCC3-4E06-9421-CEFF80CAFC69}" type="pres">
      <dgm:prSet presAssocID="{292C92F1-3D7E-4B85-83A6-4BF34584DF39}" presName="topConnNode2" presStyleLbl="node3" presStyleIdx="0" presStyleCnt="0"/>
      <dgm:spPr/>
      <dgm:t>
        <a:bodyPr/>
        <a:lstStyle/>
        <a:p>
          <a:endParaRPr lang="en-US"/>
        </a:p>
      </dgm:t>
    </dgm:pt>
    <dgm:pt modelId="{1ED8C184-31AF-43D0-BEFD-11B4B1458C01}" type="pres">
      <dgm:prSet presAssocID="{292C92F1-3D7E-4B85-83A6-4BF34584DF39}" presName="hierChild4" presStyleCnt="0"/>
      <dgm:spPr/>
    </dgm:pt>
    <dgm:pt modelId="{0A5D3CF6-2E94-4230-BA1A-7849558AB3F0}" type="pres">
      <dgm:prSet presAssocID="{F8C22950-4D8E-4EC3-A0E0-809BFEB95CC3}" presName="Name28" presStyleLbl="parChTrans1D4" presStyleIdx="8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10"/>
              </a:lnTo>
              <a:lnTo>
                <a:pt x="134851" y="23711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C9EFF239-E5EF-4F62-B038-58A47C782F45}" type="pres">
      <dgm:prSet presAssocID="{F3CE30A9-9B5E-42E1-ACF6-DA5F1E93EA6C}" presName="hierRoot2" presStyleCnt="0">
        <dgm:presLayoutVars>
          <dgm:hierBranch val="init"/>
        </dgm:presLayoutVars>
      </dgm:prSet>
      <dgm:spPr/>
    </dgm:pt>
    <dgm:pt modelId="{172EFCBB-E6B6-486F-B175-9ECE81EE9B03}" type="pres">
      <dgm:prSet presAssocID="{F3CE30A9-9B5E-42E1-ACF6-DA5F1E93EA6C}" presName="rootComposite2" presStyleCnt="0"/>
      <dgm:spPr/>
    </dgm:pt>
    <dgm:pt modelId="{C5C52E0A-3BB8-4051-9E6B-FD42A7903A02}" type="pres">
      <dgm:prSet presAssocID="{F3CE30A9-9B5E-42E1-ACF6-DA5F1E93EA6C}" presName="rootText2" presStyleLbl="alignAcc1" presStyleIdx="0" presStyleCnt="0" custLinFactY="3843" custLinFactNeighborX="-21479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B88CDE7-36CE-4951-BC55-D085A4D1AA65}" type="pres">
      <dgm:prSet presAssocID="{F3CE30A9-9B5E-42E1-ACF6-DA5F1E93EA6C}" presName="topArc2" presStyleLbl="parChTrans1D1" presStyleIdx="24" presStyleCnt="70"/>
      <dgm:spPr>
        <a:xfrm>
          <a:off x="1662733" y="1669329"/>
          <a:ext cx="381388" cy="381388"/>
        </a:xfrm>
        <a:prstGeom prst="arc">
          <a:avLst>
            <a:gd name="adj1" fmla="val 13200000"/>
            <a:gd name="adj2" fmla="val 19200000"/>
          </a:avLst>
        </a:prstGeom>
        <a:ln>
          <a:solidFill>
            <a:schemeClr val="accent2"/>
          </a:solidFill>
        </a:ln>
      </dgm:spPr>
    </dgm:pt>
    <dgm:pt modelId="{083F1124-55DF-472A-83A9-7E00DA85EA5F}" type="pres">
      <dgm:prSet presAssocID="{F3CE30A9-9B5E-42E1-ACF6-DA5F1E93EA6C}" presName="bottomArc2" presStyleLbl="parChTrans1D1" presStyleIdx="25" presStyleCnt="70"/>
      <dgm:spPr>
        <a:xfrm>
          <a:off x="1662733" y="1669329"/>
          <a:ext cx="381388" cy="381388"/>
        </a:xfrm>
        <a:prstGeom prst="arc">
          <a:avLst>
            <a:gd name="adj1" fmla="val 2400000"/>
            <a:gd name="adj2" fmla="val 8400000"/>
          </a:avLst>
        </a:prstGeom>
        <a:ln>
          <a:solidFill>
            <a:schemeClr val="accent2"/>
          </a:solidFill>
        </a:ln>
      </dgm:spPr>
    </dgm:pt>
    <dgm:pt modelId="{F278F361-974C-4700-BB71-DE74FA92A5BB}" type="pres">
      <dgm:prSet presAssocID="{F3CE30A9-9B5E-42E1-ACF6-DA5F1E93EA6C}" presName="topConnNode2" presStyleLbl="node4" presStyleIdx="0" presStyleCnt="0"/>
      <dgm:spPr/>
      <dgm:t>
        <a:bodyPr/>
        <a:lstStyle/>
        <a:p>
          <a:endParaRPr lang="en-US"/>
        </a:p>
      </dgm:t>
    </dgm:pt>
    <dgm:pt modelId="{3A43904B-40BB-4E3E-BC16-CC95A0AA8F0D}" type="pres">
      <dgm:prSet presAssocID="{F3CE30A9-9B5E-42E1-ACF6-DA5F1E93EA6C}" presName="hierChild4" presStyleCnt="0"/>
      <dgm:spPr/>
    </dgm:pt>
    <dgm:pt modelId="{B4B2BC2A-0907-4EA4-AECD-DDD36AD9A702}" type="pres">
      <dgm:prSet presAssocID="{F3CE30A9-9B5E-42E1-ACF6-DA5F1E93EA6C}" presName="hierChild5" presStyleCnt="0"/>
      <dgm:spPr/>
    </dgm:pt>
    <dgm:pt modelId="{5591BB65-0213-481E-8CC9-0541D766B8FF}" type="pres">
      <dgm:prSet presAssocID="{305DDCCC-5551-4737-A4DE-A39968B647BC}" presName="Name28" presStyleLbl="parChTrans1D4" presStyleIdx="9" presStyleCnt="23"/>
      <dgm:spPr/>
      <dgm:t>
        <a:bodyPr/>
        <a:lstStyle/>
        <a:p>
          <a:endParaRPr lang="en-US"/>
        </a:p>
      </dgm:t>
    </dgm:pt>
    <dgm:pt modelId="{5DECF98A-07CB-4808-A967-E23C46044487}" type="pres">
      <dgm:prSet presAssocID="{2EB5622B-4C7A-4CAB-ABE1-A604E81887E4}" presName="hierRoot2" presStyleCnt="0">
        <dgm:presLayoutVars>
          <dgm:hierBranch val="init"/>
        </dgm:presLayoutVars>
      </dgm:prSet>
      <dgm:spPr/>
    </dgm:pt>
    <dgm:pt modelId="{9C83D24C-59EA-4F3E-9796-1CF2993CB18D}" type="pres">
      <dgm:prSet presAssocID="{2EB5622B-4C7A-4CAB-ABE1-A604E81887E4}" presName="rootComposite2" presStyleCnt="0"/>
      <dgm:spPr/>
    </dgm:pt>
    <dgm:pt modelId="{F272696E-9A45-45E6-87A1-753EC5FF018F}" type="pres">
      <dgm:prSet presAssocID="{2EB5622B-4C7A-4CAB-ABE1-A604E81887E4}" presName="rootText2" presStyleLbl="alignAcc1" presStyleIdx="0" presStyleCnt="0" custLinFactY="3303" custLinFactNeighborX="-1044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D9D0E8-8909-4ABC-95F8-EC9EB25915E2}" type="pres">
      <dgm:prSet presAssocID="{2EB5622B-4C7A-4CAB-ABE1-A604E81887E4}" presName="topArc2" presStyleLbl="parChTrans1D1" presStyleIdx="26" presStyleCnt="70"/>
      <dgm:spPr/>
    </dgm:pt>
    <dgm:pt modelId="{D563DC3B-A7AC-4B05-BEA3-3F05AFFC0C93}" type="pres">
      <dgm:prSet presAssocID="{2EB5622B-4C7A-4CAB-ABE1-A604E81887E4}" presName="bottomArc2" presStyleLbl="parChTrans1D1" presStyleIdx="27" presStyleCnt="70"/>
      <dgm:spPr/>
    </dgm:pt>
    <dgm:pt modelId="{E5505479-58CA-481E-BC24-4D776E505710}" type="pres">
      <dgm:prSet presAssocID="{2EB5622B-4C7A-4CAB-ABE1-A604E81887E4}" presName="topConnNode2" presStyleLbl="node4" presStyleIdx="0" presStyleCnt="0"/>
      <dgm:spPr/>
      <dgm:t>
        <a:bodyPr/>
        <a:lstStyle/>
        <a:p>
          <a:endParaRPr lang="en-US"/>
        </a:p>
      </dgm:t>
    </dgm:pt>
    <dgm:pt modelId="{E1593CC3-C090-4714-9501-9E68A2C8568E}" type="pres">
      <dgm:prSet presAssocID="{2EB5622B-4C7A-4CAB-ABE1-A604E81887E4}" presName="hierChild4" presStyleCnt="0"/>
      <dgm:spPr/>
    </dgm:pt>
    <dgm:pt modelId="{4665F13D-8325-4685-A815-7B4CCFBE3655}" type="pres">
      <dgm:prSet presAssocID="{2EB5622B-4C7A-4CAB-ABE1-A604E81887E4}" presName="hierChild5" presStyleCnt="0"/>
      <dgm:spPr/>
    </dgm:pt>
    <dgm:pt modelId="{9FC78C2A-5A39-4A86-B206-66E1802A3ECB}" type="pres">
      <dgm:prSet presAssocID="{5E1B9D1F-B0A2-4BC9-8301-A88FFC24F585}" presName="Name28" presStyleLbl="parChTrans1D4" presStyleIdx="10" presStyleCnt="23"/>
      <dgm:spPr/>
      <dgm:t>
        <a:bodyPr/>
        <a:lstStyle/>
        <a:p>
          <a:endParaRPr lang="en-US"/>
        </a:p>
      </dgm:t>
    </dgm:pt>
    <dgm:pt modelId="{B59EA59E-6847-4501-A988-C716BA0B02A0}" type="pres">
      <dgm:prSet presAssocID="{14F79B55-ACF2-468B-BF5A-52A50B47BA8A}" presName="hierRoot2" presStyleCnt="0">
        <dgm:presLayoutVars>
          <dgm:hierBranch val="init"/>
        </dgm:presLayoutVars>
      </dgm:prSet>
      <dgm:spPr/>
    </dgm:pt>
    <dgm:pt modelId="{47E36749-A221-41A3-950A-742228038ADA}" type="pres">
      <dgm:prSet presAssocID="{14F79B55-ACF2-468B-BF5A-52A50B47BA8A}" presName="rootComposite2" presStyleCnt="0"/>
      <dgm:spPr/>
    </dgm:pt>
    <dgm:pt modelId="{01B14CEF-3159-4EE5-88DB-4B5D71CA03F1}" type="pres">
      <dgm:prSet presAssocID="{14F79B55-ACF2-468B-BF5A-52A50B47BA8A}" presName="rootText2" presStyleLbl="alignAcc1" presStyleIdx="0" presStyleCnt="0" custLinFactY="35845" custLinFactNeighborX="-2406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7BEA92-B6F6-4F42-8FB4-7F32012B33BE}" type="pres">
      <dgm:prSet presAssocID="{14F79B55-ACF2-468B-BF5A-52A50B47BA8A}" presName="topArc2" presStyleLbl="parChTrans1D1" presStyleIdx="28" presStyleCnt="70"/>
      <dgm:spPr/>
    </dgm:pt>
    <dgm:pt modelId="{142B7150-01B4-46E9-8921-0BE8368C828C}" type="pres">
      <dgm:prSet presAssocID="{14F79B55-ACF2-468B-BF5A-52A50B47BA8A}" presName="bottomArc2" presStyleLbl="parChTrans1D1" presStyleIdx="29" presStyleCnt="70"/>
      <dgm:spPr/>
    </dgm:pt>
    <dgm:pt modelId="{A7F836A4-FFB5-4568-A8A4-CDE07D38A500}" type="pres">
      <dgm:prSet presAssocID="{14F79B55-ACF2-468B-BF5A-52A50B47BA8A}" presName="topConnNode2" presStyleLbl="node4" presStyleIdx="0" presStyleCnt="0"/>
      <dgm:spPr/>
      <dgm:t>
        <a:bodyPr/>
        <a:lstStyle/>
        <a:p>
          <a:endParaRPr lang="en-US"/>
        </a:p>
      </dgm:t>
    </dgm:pt>
    <dgm:pt modelId="{DBA4A0FF-E8B2-46AF-8A82-C1DCAB67F60B}" type="pres">
      <dgm:prSet presAssocID="{14F79B55-ACF2-468B-BF5A-52A50B47BA8A}" presName="hierChild4" presStyleCnt="0"/>
      <dgm:spPr/>
    </dgm:pt>
    <dgm:pt modelId="{B957F938-84E9-4411-BE8F-6DB3627CCCE0}" type="pres">
      <dgm:prSet presAssocID="{14F79B55-ACF2-468B-BF5A-52A50B47BA8A}" presName="hierChild5" presStyleCnt="0"/>
      <dgm:spPr/>
    </dgm:pt>
    <dgm:pt modelId="{716FF6FE-99BB-4751-8730-BABCBDDCC4D2}" type="pres">
      <dgm:prSet presAssocID="{292C92F1-3D7E-4B85-83A6-4BF34584DF39}" presName="hierChild5" presStyleCnt="0"/>
      <dgm:spPr/>
    </dgm:pt>
    <dgm:pt modelId="{F27440E8-D3E2-46B7-973D-5730E1E3F71C}" type="pres">
      <dgm:prSet presAssocID="{854E7559-D612-4BFC-BF68-16492ED9DF18}" presName="hierChild5" presStyleCnt="0"/>
      <dgm:spPr/>
    </dgm:pt>
    <dgm:pt modelId="{6E690F71-3024-4AD4-A9F6-38B517477E60}" type="pres">
      <dgm:prSet presAssocID="{DDD31882-4481-46DB-BE18-71523FB387FA}" presName="Name28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528948" y="0"/>
              </a:moveTo>
              <a:lnTo>
                <a:pt x="528948" y="148582"/>
              </a:lnTo>
              <a:lnTo>
                <a:pt x="0" y="148582"/>
              </a:lnTo>
              <a:lnTo>
                <a:pt x="0" y="228674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26D79568-B93E-46EE-B784-DD115F4CD10D}" type="pres">
      <dgm:prSet presAssocID="{DF08CCCE-6951-4FC1-A3AC-CF5E1B1DF5F3}" presName="hierRoot2" presStyleCnt="0">
        <dgm:presLayoutVars>
          <dgm:hierBranch val="init"/>
        </dgm:presLayoutVars>
      </dgm:prSet>
      <dgm:spPr/>
    </dgm:pt>
    <dgm:pt modelId="{D280C8AD-CC29-4975-99AC-0F018E807498}" type="pres">
      <dgm:prSet presAssocID="{DF08CCCE-6951-4FC1-A3AC-CF5E1B1DF5F3}" presName="rootComposite2" presStyleCnt="0"/>
      <dgm:spPr/>
    </dgm:pt>
    <dgm:pt modelId="{BF367C54-24AE-4BF0-889B-E6EE571FF284}" type="pres">
      <dgm:prSet presAssocID="{DF08CCCE-6951-4FC1-A3AC-CF5E1B1DF5F3}" presName="rootText2" presStyleLbl="alignAcc1" presStyleIdx="0" presStyleCnt="0" custLinFactY="70906" custLinFactNeighborX="-10069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E45C2C9-97CB-4BBC-B0F3-7611C6219393}" type="pres">
      <dgm:prSet presAssocID="{DF08CCCE-6951-4FC1-A3AC-CF5E1B1DF5F3}" presName="topArc2" presStyleLbl="parChTrans1D1" presStyleIdx="30" presStyleCnt="70"/>
      <dgm:spPr>
        <a:xfrm>
          <a:off x="2788738" y="959257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  <dgm:t>
        <a:bodyPr/>
        <a:lstStyle/>
        <a:p>
          <a:endParaRPr lang="en-US"/>
        </a:p>
      </dgm:t>
    </dgm:pt>
    <dgm:pt modelId="{550804E3-5960-445D-B499-7D6BA13600F7}" type="pres">
      <dgm:prSet presAssocID="{DF08CCCE-6951-4FC1-A3AC-CF5E1B1DF5F3}" presName="bottomArc2" presStyleLbl="parChTrans1D1" presStyleIdx="31" presStyleCnt="70"/>
      <dgm:spPr>
        <a:xfrm>
          <a:off x="2788738" y="959257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E75A907B-9BEE-46D0-AC40-8E2AD98EA28F}" type="pres">
      <dgm:prSet presAssocID="{DF08CCCE-6951-4FC1-A3AC-CF5E1B1DF5F3}" presName="topConnNode2" presStyleLbl="node2" presStyleIdx="0" presStyleCnt="0"/>
      <dgm:spPr/>
      <dgm:t>
        <a:bodyPr/>
        <a:lstStyle/>
        <a:p>
          <a:endParaRPr lang="en-US"/>
        </a:p>
      </dgm:t>
    </dgm:pt>
    <dgm:pt modelId="{03B34367-D7C1-4E82-9FF2-BC28AD9D4A14}" type="pres">
      <dgm:prSet presAssocID="{DF08CCCE-6951-4FC1-A3AC-CF5E1B1DF5F3}" presName="hierChild4" presStyleCnt="0"/>
      <dgm:spPr/>
    </dgm:pt>
    <dgm:pt modelId="{54A87A2C-716A-4C85-962F-1BFEECC74356}" type="pres">
      <dgm:prSet presAssocID="{B512F736-5325-4C00-BB2A-60B245C24A3C}" presName="Name28" presStyleLbl="parChTrans1D3" presStyleIdx="2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454066" y="0"/>
              </a:moveTo>
              <a:lnTo>
                <a:pt x="454066" y="38938"/>
              </a:lnTo>
              <a:lnTo>
                <a:pt x="0" y="38938"/>
              </a:lnTo>
              <a:lnTo>
                <a:pt x="0" y="11902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55A293B8-EA38-491D-82CE-645231F7C504}" type="pres">
      <dgm:prSet presAssocID="{320F849E-288C-47B2-A01D-49A82FC367BC}" presName="hierRoot2" presStyleCnt="0">
        <dgm:presLayoutVars>
          <dgm:hierBranch val="init"/>
        </dgm:presLayoutVars>
      </dgm:prSet>
      <dgm:spPr/>
    </dgm:pt>
    <dgm:pt modelId="{2E2E5591-5008-4C07-87B4-C8F5C154DFE5}" type="pres">
      <dgm:prSet presAssocID="{320F849E-288C-47B2-A01D-49A82FC367BC}" presName="rootComposite2" presStyleCnt="0"/>
      <dgm:spPr/>
    </dgm:pt>
    <dgm:pt modelId="{BB5EE5BB-5174-4774-A1A0-BD1A341E440F}" type="pres">
      <dgm:prSet presAssocID="{320F849E-288C-47B2-A01D-49A82FC367BC}" presName="rootText2" presStyleLbl="alignAcc1" presStyleIdx="0" presStyleCnt="0" custLinFactY="54046" custLinFactNeighborX="-9097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9A25795-C40A-4733-A184-AA83FE2C5C26}" type="pres">
      <dgm:prSet presAssocID="{320F849E-288C-47B2-A01D-49A82FC367BC}" presName="topArc2" presStyleLbl="parChTrans1D1" presStyleIdx="32" presStyleCnt="70"/>
      <dgm:spPr>
        <a:xfrm>
          <a:off x="2334672" y="145967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A5EA3874-6035-4B69-ACA7-FB85C17A9072}" type="pres">
      <dgm:prSet presAssocID="{320F849E-288C-47B2-A01D-49A82FC367BC}" presName="bottomArc2" presStyleLbl="parChTrans1D1" presStyleIdx="33" presStyleCnt="70"/>
      <dgm:spPr>
        <a:xfrm>
          <a:off x="2334672" y="145967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D459E85D-6B8F-4FA2-A7D1-82E661969562}" type="pres">
      <dgm:prSet presAssocID="{320F849E-288C-47B2-A01D-49A82FC367BC}" presName="topConnNode2" presStyleLbl="node3" presStyleIdx="0" presStyleCnt="0"/>
      <dgm:spPr/>
      <dgm:t>
        <a:bodyPr/>
        <a:lstStyle/>
        <a:p>
          <a:endParaRPr lang="en-US"/>
        </a:p>
      </dgm:t>
    </dgm:pt>
    <dgm:pt modelId="{DE0980AF-F94C-481A-ABC1-EBEBD3322579}" type="pres">
      <dgm:prSet presAssocID="{320F849E-288C-47B2-A01D-49A82FC367BC}" presName="hierChild4" presStyleCnt="0"/>
      <dgm:spPr/>
    </dgm:pt>
    <dgm:pt modelId="{592B0EF8-9A1A-4759-B1D4-F4692F27DFF7}" type="pres">
      <dgm:prSet presAssocID="{84434A66-0C60-4FE0-B3D9-291A0F1923F5}" presName="Name28" presStyleLbl="parChTrans1D4" presStyleIdx="11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224D9518-86BA-4F45-BE97-4370B32B48AF}" type="pres">
      <dgm:prSet presAssocID="{EF486EE9-FBF1-4638-9F92-857F31260CE8}" presName="hierRoot2" presStyleCnt="0">
        <dgm:presLayoutVars>
          <dgm:hierBranch val="init"/>
        </dgm:presLayoutVars>
      </dgm:prSet>
      <dgm:spPr/>
    </dgm:pt>
    <dgm:pt modelId="{7B7824F1-AC97-46C9-8E46-D66F5FF8C01E}" type="pres">
      <dgm:prSet presAssocID="{EF486EE9-FBF1-4638-9F92-857F31260CE8}" presName="rootComposite2" presStyleCnt="0"/>
      <dgm:spPr/>
    </dgm:pt>
    <dgm:pt modelId="{EEB5F39D-1ED5-47BF-A883-34FDAE5221B7}" type="pres">
      <dgm:prSet presAssocID="{EF486EE9-FBF1-4638-9F92-857F31260CE8}" presName="rootText2" presStyleLbl="alignAcc1" presStyleIdx="0" presStyleCnt="0" custLinFactY="78956" custLinFactNeighborX="-9097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66BA11D-FF09-4922-8157-F51037DCF75D}" type="pres">
      <dgm:prSet presAssocID="{EF486EE9-FBF1-4638-9F92-857F31260CE8}" presName="topArc2" presStyleLbl="parChTrans1D1" presStyleIdx="34" presStyleCnt="70"/>
      <dgm:spPr>
        <a:xfrm>
          <a:off x="2830477" y="200124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2CAAC6D4-0432-47BB-8D48-2BA12F3EA9D8}" type="pres">
      <dgm:prSet presAssocID="{EF486EE9-FBF1-4638-9F92-857F31260CE8}" presName="bottomArc2" presStyleLbl="parChTrans1D1" presStyleIdx="35" presStyleCnt="70"/>
      <dgm:spPr>
        <a:xfrm>
          <a:off x="2830477" y="200124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6F90E4C0-6B95-41DA-A50D-A06649B78D6A}" type="pres">
      <dgm:prSet presAssocID="{EF486EE9-FBF1-4638-9F92-857F31260CE8}" presName="topConnNode2" presStyleLbl="node4" presStyleIdx="0" presStyleCnt="0"/>
      <dgm:spPr/>
      <dgm:t>
        <a:bodyPr/>
        <a:lstStyle/>
        <a:p>
          <a:endParaRPr lang="en-US"/>
        </a:p>
      </dgm:t>
    </dgm:pt>
    <dgm:pt modelId="{811F4BD3-B05D-4847-8513-5686227F99B3}" type="pres">
      <dgm:prSet presAssocID="{EF486EE9-FBF1-4638-9F92-857F31260CE8}" presName="hierChild4" presStyleCnt="0"/>
      <dgm:spPr/>
    </dgm:pt>
    <dgm:pt modelId="{3DDF2641-9644-4E29-A7F4-04389ECE4586}" type="pres">
      <dgm:prSet presAssocID="{EF486EE9-FBF1-4638-9F92-857F31260CE8}" presName="hierChild5" presStyleCnt="0"/>
      <dgm:spPr/>
    </dgm:pt>
    <dgm:pt modelId="{8DC5F7F7-7EA7-4C59-8732-994F4241BC4A}" type="pres">
      <dgm:prSet presAssocID="{28D822C3-7C23-4721-A827-6CAFD92DA2D1}" presName="Name28" presStyleLbl="parChTrans1D4" presStyleIdx="12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350877" y="770405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246B73C1-105A-4927-979F-6A15DC2EDF27}" type="pres">
      <dgm:prSet presAssocID="{69CF06B6-842C-483D-A00B-91E7016621C1}" presName="hierRoot2" presStyleCnt="0">
        <dgm:presLayoutVars>
          <dgm:hierBranch val="init"/>
        </dgm:presLayoutVars>
      </dgm:prSet>
      <dgm:spPr/>
    </dgm:pt>
    <dgm:pt modelId="{22A83557-C2F4-4756-B1F7-4EAD87315299}" type="pres">
      <dgm:prSet presAssocID="{69CF06B6-842C-483D-A00B-91E7016621C1}" presName="rootComposite2" presStyleCnt="0"/>
      <dgm:spPr/>
    </dgm:pt>
    <dgm:pt modelId="{E8FD6DE2-B5CC-4A99-9702-5A2345E31F67}" type="pres">
      <dgm:prSet presAssocID="{69CF06B6-842C-483D-A00B-91E7016621C1}" presName="rootText2" presStyleLbl="alignAcc1" presStyleIdx="0" presStyleCnt="0" custLinFactY="91343" custLinFactNeighborX="-9097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106AB97-926E-4478-8AC9-39E5897C772C}" type="pres">
      <dgm:prSet presAssocID="{69CF06B6-842C-483D-A00B-91E7016621C1}" presName="topArc2" presStyleLbl="parChTrans1D1" presStyleIdx="36" presStyleCnt="70"/>
      <dgm:spPr>
        <a:xfrm>
          <a:off x="2830477" y="254282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2DAE6729-603E-480D-B6C3-872F7938CD82}" type="pres">
      <dgm:prSet presAssocID="{69CF06B6-842C-483D-A00B-91E7016621C1}" presName="bottomArc2" presStyleLbl="parChTrans1D1" presStyleIdx="37" presStyleCnt="70"/>
      <dgm:spPr>
        <a:xfrm>
          <a:off x="2830477" y="254282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225C1A86-87E9-4490-952F-644A982DF28A}" type="pres">
      <dgm:prSet presAssocID="{69CF06B6-842C-483D-A00B-91E7016621C1}" presName="topConnNode2" presStyleLbl="node4" presStyleIdx="0" presStyleCnt="0"/>
      <dgm:spPr/>
      <dgm:t>
        <a:bodyPr/>
        <a:lstStyle/>
        <a:p>
          <a:endParaRPr lang="en-US"/>
        </a:p>
      </dgm:t>
    </dgm:pt>
    <dgm:pt modelId="{7C0B3189-13D7-451C-8F2A-9B8A3E9F6BF4}" type="pres">
      <dgm:prSet presAssocID="{69CF06B6-842C-483D-A00B-91E7016621C1}" presName="hierChild4" presStyleCnt="0"/>
      <dgm:spPr/>
    </dgm:pt>
    <dgm:pt modelId="{BC14C06D-F199-4C61-BA7F-7E4BDE2CABB7}" type="pres">
      <dgm:prSet presAssocID="{69CF06B6-842C-483D-A00B-91E7016621C1}" presName="hierChild5" presStyleCnt="0"/>
      <dgm:spPr/>
    </dgm:pt>
    <dgm:pt modelId="{6F7CD602-991C-4D8B-A58C-98C349A1A29C}" type="pres">
      <dgm:prSet presAssocID="{1DB81D46-1B9E-4962-8B00-F0A004B3AFA1}" presName="Name28" presStyleLbl="parChTrans1D4" presStyleIdx="13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3"/>
              </a:lnTo>
              <a:lnTo>
                <a:pt x="330160" y="131657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9D707640-B4A9-4FE7-B88C-AB2E55A6B85F}" type="pres">
      <dgm:prSet presAssocID="{7E867633-3D63-43BF-980E-66400430E0B7}" presName="hierRoot2" presStyleCnt="0">
        <dgm:presLayoutVars>
          <dgm:hierBranch val="init"/>
        </dgm:presLayoutVars>
      </dgm:prSet>
      <dgm:spPr/>
    </dgm:pt>
    <dgm:pt modelId="{1F07ECCF-4FCC-4248-9528-AFFAF07BFD40}" type="pres">
      <dgm:prSet presAssocID="{7E867633-3D63-43BF-980E-66400430E0B7}" presName="rootComposite2" presStyleCnt="0"/>
      <dgm:spPr/>
    </dgm:pt>
    <dgm:pt modelId="{73F07651-8380-482C-9BF0-475751111CFB}" type="pres">
      <dgm:prSet presAssocID="{7E867633-3D63-43BF-980E-66400430E0B7}" presName="rootText2" presStyleLbl="alignAcc1" presStyleIdx="0" presStyleCnt="0" custLinFactY="95220" custLinFactNeighborX="-5448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84880DF-3B26-4B9E-B4E7-D24137A77F30}" type="pres">
      <dgm:prSet presAssocID="{7E867633-3D63-43BF-980E-66400430E0B7}" presName="topArc2" presStyleLbl="parChTrans1D1" presStyleIdx="38" presStyleCnt="70"/>
      <dgm:spPr>
        <a:xfrm>
          <a:off x="2809760" y="308898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702A1A7B-832D-4784-9D56-B84760E8D001}" type="pres">
      <dgm:prSet presAssocID="{7E867633-3D63-43BF-980E-66400430E0B7}" presName="bottomArc2" presStyleLbl="parChTrans1D1" presStyleIdx="39" presStyleCnt="70"/>
      <dgm:spPr>
        <a:xfrm>
          <a:off x="2809760" y="308898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0A3CDCB0-A70B-43F7-ADDB-257E4B8559A4}" type="pres">
      <dgm:prSet presAssocID="{7E867633-3D63-43BF-980E-66400430E0B7}" presName="topConnNode2" presStyleLbl="node4" presStyleIdx="0" presStyleCnt="0"/>
      <dgm:spPr/>
      <dgm:t>
        <a:bodyPr/>
        <a:lstStyle/>
        <a:p>
          <a:endParaRPr lang="en-US"/>
        </a:p>
      </dgm:t>
    </dgm:pt>
    <dgm:pt modelId="{A80B9DB7-80AB-4340-9537-8992939D5379}" type="pres">
      <dgm:prSet presAssocID="{7E867633-3D63-43BF-980E-66400430E0B7}" presName="hierChild4" presStyleCnt="0"/>
      <dgm:spPr/>
    </dgm:pt>
    <dgm:pt modelId="{C12E1CB1-0A3F-4048-B82D-A51122E37034}" type="pres">
      <dgm:prSet presAssocID="{7E867633-3D63-43BF-980E-66400430E0B7}" presName="hierChild5" presStyleCnt="0"/>
      <dgm:spPr/>
    </dgm:pt>
    <dgm:pt modelId="{92DBE608-56CC-45C8-82A8-FE9563CA3AD4}" type="pres">
      <dgm:prSet presAssocID="{569DEF1F-3712-4CA7-8E9E-CA1250C66670}" presName="Name28" presStyleLbl="parChTrans1D4" presStyleIdx="14" presStyleCnt="23"/>
      <dgm:spPr/>
      <dgm:t>
        <a:bodyPr/>
        <a:lstStyle/>
        <a:p>
          <a:endParaRPr lang="en-US"/>
        </a:p>
      </dgm:t>
    </dgm:pt>
    <dgm:pt modelId="{A3B2CA80-CDF6-4A6C-A938-612B50E382F9}" type="pres">
      <dgm:prSet presAssocID="{EFF98AE8-F443-4721-9650-4D5B3E08B127}" presName="hierRoot2" presStyleCnt="0">
        <dgm:presLayoutVars>
          <dgm:hierBranch val="init"/>
        </dgm:presLayoutVars>
      </dgm:prSet>
      <dgm:spPr/>
    </dgm:pt>
    <dgm:pt modelId="{3DC14DC4-FF3A-4D4A-B659-6EE31E81B6AB}" type="pres">
      <dgm:prSet presAssocID="{EFF98AE8-F443-4721-9650-4D5B3E08B127}" presName="rootComposite2" presStyleCnt="0"/>
      <dgm:spPr/>
    </dgm:pt>
    <dgm:pt modelId="{AC912E59-C61D-4649-AA55-A0786643AE11}" type="pres">
      <dgm:prSet presAssocID="{EFF98AE8-F443-4721-9650-4D5B3E08B127}" presName="rootText2" presStyleLbl="alignAcc1" presStyleIdx="0" presStyleCnt="0" custScaleY="100773" custLinFactY="100000" custLinFactNeighborX="-3343" custLinFactNeighborY="1292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79C7E-187B-4718-80F2-7348FA846D69}" type="pres">
      <dgm:prSet presAssocID="{EFF98AE8-F443-4721-9650-4D5B3E08B127}" presName="topArc2" presStyleLbl="parChTrans1D1" presStyleIdx="40" presStyleCnt="70"/>
      <dgm:spPr>
        <a:ln>
          <a:solidFill>
            <a:schemeClr val="tx1"/>
          </a:solidFill>
        </a:ln>
      </dgm:spPr>
    </dgm:pt>
    <dgm:pt modelId="{43F0E738-220D-4AF7-9927-625E62A3AFA6}" type="pres">
      <dgm:prSet presAssocID="{EFF98AE8-F443-4721-9650-4D5B3E08B127}" presName="bottomArc2" presStyleLbl="parChTrans1D1" presStyleIdx="41" presStyleCnt="70"/>
      <dgm:spPr>
        <a:ln>
          <a:solidFill>
            <a:schemeClr val="tx1"/>
          </a:solidFill>
        </a:ln>
      </dgm:spPr>
    </dgm:pt>
    <dgm:pt modelId="{6BA4DBAC-D2FD-4D12-81C8-81E579DF943E}" type="pres">
      <dgm:prSet presAssocID="{EFF98AE8-F443-4721-9650-4D5B3E08B127}" presName="topConnNode2" presStyleLbl="node4" presStyleIdx="0" presStyleCnt="0"/>
      <dgm:spPr/>
      <dgm:t>
        <a:bodyPr/>
        <a:lstStyle/>
        <a:p>
          <a:endParaRPr lang="en-US"/>
        </a:p>
      </dgm:t>
    </dgm:pt>
    <dgm:pt modelId="{304A69CE-B985-49BB-8697-84337A41A724}" type="pres">
      <dgm:prSet presAssocID="{EFF98AE8-F443-4721-9650-4D5B3E08B127}" presName="hierChild4" presStyleCnt="0"/>
      <dgm:spPr/>
    </dgm:pt>
    <dgm:pt modelId="{7B120340-28FD-434B-9E94-8CBB56022898}" type="pres">
      <dgm:prSet presAssocID="{EFF98AE8-F443-4721-9650-4D5B3E08B127}" presName="hierChild5" presStyleCnt="0"/>
      <dgm:spPr/>
    </dgm:pt>
    <dgm:pt modelId="{40683702-9925-4960-AD68-0381D9103A10}" type="pres">
      <dgm:prSet presAssocID="{320F849E-288C-47B2-A01D-49A82FC367BC}" presName="hierChild5" presStyleCnt="0"/>
      <dgm:spPr/>
    </dgm:pt>
    <dgm:pt modelId="{27259F0C-97AA-4E75-83FC-592F665BCBD7}" type="pres">
      <dgm:prSet presAssocID="{A83B7130-D8A3-4F1B-9F6B-ED4EE74ADAC1}" presName="Name28" presStyleLbl="parChTrans1D3" presStyleIdx="3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38"/>
              </a:lnTo>
              <a:lnTo>
                <a:pt x="468894" y="38938"/>
              </a:lnTo>
              <a:lnTo>
                <a:pt x="468894" y="11902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23AD2322-8DF5-435A-B659-F2DFD56229FE}" type="pres">
      <dgm:prSet presAssocID="{16F6C7EF-4D87-4A83-9AA6-FCBAC3B01E3C}" presName="hierRoot2" presStyleCnt="0">
        <dgm:presLayoutVars>
          <dgm:hierBranch val="init"/>
        </dgm:presLayoutVars>
      </dgm:prSet>
      <dgm:spPr/>
    </dgm:pt>
    <dgm:pt modelId="{A36B744F-D767-416D-AD4B-3347C9B2C2C5}" type="pres">
      <dgm:prSet presAssocID="{16F6C7EF-4D87-4A83-9AA6-FCBAC3B01E3C}" presName="rootComposite2" presStyleCnt="0"/>
      <dgm:spPr/>
    </dgm:pt>
    <dgm:pt modelId="{01775015-8D72-4132-B064-CF970FE2D030}" type="pres">
      <dgm:prSet presAssocID="{16F6C7EF-4D87-4A83-9AA6-FCBAC3B01E3C}" presName="rootText2" presStyleLbl="alignAcc1" presStyleIdx="0" presStyleCnt="0" custLinFactY="54046" custLinFactNeighborX="-9097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EA8E07A-A703-41A7-82A1-4045CB94C34F}" type="pres">
      <dgm:prSet presAssocID="{16F6C7EF-4D87-4A83-9AA6-FCBAC3B01E3C}" presName="topArc2" presStyleLbl="parChTrans1D1" presStyleIdx="42" presStyleCnt="70"/>
      <dgm:spPr>
        <a:xfrm>
          <a:off x="3257633" y="145967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E8ED191B-1161-4635-AEDF-98F5D5A8D532}" type="pres">
      <dgm:prSet presAssocID="{16F6C7EF-4D87-4A83-9AA6-FCBAC3B01E3C}" presName="bottomArc2" presStyleLbl="parChTrans1D1" presStyleIdx="43" presStyleCnt="70"/>
      <dgm:spPr>
        <a:xfrm>
          <a:off x="3257633" y="145967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F8A56187-B866-4182-9174-5B9E5EA7D1AE}" type="pres">
      <dgm:prSet presAssocID="{16F6C7EF-4D87-4A83-9AA6-FCBAC3B01E3C}" presName="topConnNode2" presStyleLbl="node3" presStyleIdx="0" presStyleCnt="0"/>
      <dgm:spPr/>
      <dgm:t>
        <a:bodyPr/>
        <a:lstStyle/>
        <a:p>
          <a:endParaRPr lang="en-US"/>
        </a:p>
      </dgm:t>
    </dgm:pt>
    <dgm:pt modelId="{2FB3E0C1-00E4-4AB0-95DE-4EE9324CDCC0}" type="pres">
      <dgm:prSet presAssocID="{16F6C7EF-4D87-4A83-9AA6-FCBAC3B01E3C}" presName="hierChild4" presStyleCnt="0"/>
      <dgm:spPr/>
    </dgm:pt>
    <dgm:pt modelId="{DC5C9941-D79B-4A16-B1B9-F2D5FC4730C0}" type="pres">
      <dgm:prSet presAssocID="{EB1D06E9-AC44-441A-A2DE-969D845C897E}" presName="Name28" presStyleLbl="parChTrans1D4" presStyleIdx="15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171"/>
              </a:lnTo>
              <a:lnTo>
                <a:pt x="233615" y="256171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C6400A2-9D4D-4416-9319-B90AA18AB7BC}" type="pres">
      <dgm:prSet presAssocID="{50AC4763-962F-475B-AEC7-21619E83C67A}" presName="hierRoot2" presStyleCnt="0">
        <dgm:presLayoutVars>
          <dgm:hierBranch val="init"/>
        </dgm:presLayoutVars>
      </dgm:prSet>
      <dgm:spPr/>
    </dgm:pt>
    <dgm:pt modelId="{6770259D-D000-417B-A2BB-FD4D9F40AC5E}" type="pres">
      <dgm:prSet presAssocID="{50AC4763-962F-475B-AEC7-21619E83C67A}" presName="rootComposite2" presStyleCnt="0"/>
      <dgm:spPr/>
    </dgm:pt>
    <dgm:pt modelId="{A8189678-4CB1-42E2-B94F-A76E6F837B46}" type="pres">
      <dgm:prSet presAssocID="{50AC4763-962F-475B-AEC7-21619E83C67A}" presName="rootText2" presStyleLbl="alignAcc1" presStyleIdx="0" presStyleCnt="0" custLinFactY="65246" custLinFactNeighborX="-24470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45A7836-E801-407D-9E2D-FA12FB8270EC}" type="pres">
      <dgm:prSet presAssocID="{50AC4763-962F-475B-AEC7-21619E83C67A}" presName="topArc2" presStyleLbl="parChTrans1D1" presStyleIdx="44" presStyleCnt="70"/>
      <dgm:spPr>
        <a:xfrm>
          <a:off x="3636176" y="202858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F93B085B-AEFD-41A4-9682-778C41F68EF8}" type="pres">
      <dgm:prSet presAssocID="{50AC4763-962F-475B-AEC7-21619E83C67A}" presName="bottomArc2" presStyleLbl="parChTrans1D1" presStyleIdx="45" presStyleCnt="70"/>
      <dgm:spPr>
        <a:xfrm>
          <a:off x="3636176" y="202858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1698658E-2840-4DE6-8314-657817B8F469}" type="pres">
      <dgm:prSet presAssocID="{50AC4763-962F-475B-AEC7-21619E83C67A}" presName="topConnNode2" presStyleLbl="node4" presStyleIdx="0" presStyleCnt="0"/>
      <dgm:spPr/>
      <dgm:t>
        <a:bodyPr/>
        <a:lstStyle/>
        <a:p>
          <a:endParaRPr lang="en-US"/>
        </a:p>
      </dgm:t>
    </dgm:pt>
    <dgm:pt modelId="{CCAB6867-97BE-4D18-8171-AE64B992956E}" type="pres">
      <dgm:prSet presAssocID="{50AC4763-962F-475B-AEC7-21619E83C67A}" presName="hierChild4" presStyleCnt="0"/>
      <dgm:spPr/>
    </dgm:pt>
    <dgm:pt modelId="{17FAA604-711A-44F6-A9FA-5B3493CB374C}" type="pres">
      <dgm:prSet presAssocID="{50AC4763-962F-475B-AEC7-21619E83C67A}" presName="hierChild5" presStyleCnt="0"/>
      <dgm:spPr/>
    </dgm:pt>
    <dgm:pt modelId="{4C33A70A-F80F-4FE4-BD84-4D58B0571EED}" type="pres">
      <dgm:prSet presAssocID="{D62F5DAB-53EB-459F-8581-DBD699D7DC0A}" presName="Name28" presStyleLbl="parChTrans1D4" presStyleIdx="16" presStyleCnt="23"/>
      <dgm:spPr/>
      <dgm:t>
        <a:bodyPr/>
        <a:lstStyle/>
        <a:p>
          <a:endParaRPr lang="en-US"/>
        </a:p>
      </dgm:t>
    </dgm:pt>
    <dgm:pt modelId="{E7DA7171-2E33-4DBC-9C12-6BC1E482E7D2}" type="pres">
      <dgm:prSet presAssocID="{73BAE2EF-C195-4C9D-B7C6-C6693C125E7E}" presName="hierRoot2" presStyleCnt="0">
        <dgm:presLayoutVars>
          <dgm:hierBranch val="init"/>
        </dgm:presLayoutVars>
      </dgm:prSet>
      <dgm:spPr/>
    </dgm:pt>
    <dgm:pt modelId="{796A7A46-0267-4DE9-9F4D-A0CD2E7B5417}" type="pres">
      <dgm:prSet presAssocID="{73BAE2EF-C195-4C9D-B7C6-C6693C125E7E}" presName="rootComposite2" presStyleCnt="0"/>
      <dgm:spPr/>
    </dgm:pt>
    <dgm:pt modelId="{9252201F-31F5-4798-8EE6-F838FB26600D}" type="pres">
      <dgm:prSet presAssocID="{73BAE2EF-C195-4C9D-B7C6-C6693C125E7E}" presName="rootText2" presStyleLbl="alignAcc1" presStyleIdx="0" presStyleCnt="0" custScaleX="115919" custScaleY="127110" custLinFactY="100000" custLinFactNeighborX="-19720" custLinFactNeighborY="1174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3B4FAE-D6B0-4C5E-BD22-65DFEC2AF943}" type="pres">
      <dgm:prSet presAssocID="{73BAE2EF-C195-4C9D-B7C6-C6693C125E7E}" presName="topArc2" presStyleLbl="parChTrans1D1" presStyleIdx="46" presStyleCnt="70"/>
      <dgm:spPr>
        <a:ln>
          <a:solidFill>
            <a:schemeClr val="accent2">
              <a:lumMod val="60000"/>
              <a:lumOff val="40000"/>
            </a:schemeClr>
          </a:solidFill>
        </a:ln>
      </dgm:spPr>
    </dgm:pt>
    <dgm:pt modelId="{362473BB-0C7B-4EA8-A2AD-FD9D44256171}" type="pres">
      <dgm:prSet presAssocID="{73BAE2EF-C195-4C9D-B7C6-C6693C125E7E}" presName="bottomArc2" presStyleLbl="parChTrans1D1" presStyleIdx="47" presStyleCnt="70"/>
      <dgm:spPr>
        <a:ln>
          <a:solidFill>
            <a:schemeClr val="accent2">
              <a:lumMod val="60000"/>
              <a:lumOff val="40000"/>
            </a:schemeClr>
          </a:solidFill>
        </a:ln>
      </dgm:spPr>
    </dgm:pt>
    <dgm:pt modelId="{8C6327AA-1B6B-44BF-9083-43F17BAAB8C5}" type="pres">
      <dgm:prSet presAssocID="{73BAE2EF-C195-4C9D-B7C6-C6693C125E7E}" presName="topConnNode2" presStyleLbl="node4" presStyleIdx="0" presStyleCnt="0"/>
      <dgm:spPr/>
      <dgm:t>
        <a:bodyPr/>
        <a:lstStyle/>
        <a:p>
          <a:endParaRPr lang="en-US"/>
        </a:p>
      </dgm:t>
    </dgm:pt>
    <dgm:pt modelId="{9A4EFCAE-509E-4282-A188-4E5D5FBD2115}" type="pres">
      <dgm:prSet presAssocID="{73BAE2EF-C195-4C9D-B7C6-C6693C125E7E}" presName="hierChild4" presStyleCnt="0"/>
      <dgm:spPr/>
    </dgm:pt>
    <dgm:pt modelId="{6AEB3A30-60FB-4BDE-BA42-380F2E9ED594}" type="pres">
      <dgm:prSet presAssocID="{73BAE2EF-C195-4C9D-B7C6-C6693C125E7E}" presName="hierChild5" presStyleCnt="0"/>
      <dgm:spPr/>
    </dgm:pt>
    <dgm:pt modelId="{7BB52495-CD03-4F62-938E-3C464BCA3FC7}" type="pres">
      <dgm:prSet presAssocID="{16F6C7EF-4D87-4A83-9AA6-FCBAC3B01E3C}" presName="hierChild5" presStyleCnt="0"/>
      <dgm:spPr/>
    </dgm:pt>
    <dgm:pt modelId="{31459E28-C1EC-4169-89D0-8647E8419EE5}" type="pres">
      <dgm:prSet presAssocID="{DF08CCCE-6951-4FC1-A3AC-CF5E1B1DF5F3}" presName="hierChild5" presStyleCnt="0"/>
      <dgm:spPr/>
    </dgm:pt>
    <dgm:pt modelId="{F0311CE0-C89B-432C-BD53-630950917ECB}" type="pres">
      <dgm:prSet presAssocID="{0BC2F7E8-9D88-43D3-9223-5A56F4BC6E14}" presName="Name28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825477" y="80091"/>
              </a:lnTo>
              <a:lnTo>
                <a:pt x="825477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CF3A7F40-4196-4FA8-A870-B2F9928CF2BA}" type="pres">
      <dgm:prSet presAssocID="{FBA34732-8D2F-4CE6-9DE1-AEFFCA179CDB}" presName="hierRoot2" presStyleCnt="0">
        <dgm:presLayoutVars>
          <dgm:hierBranch val="init"/>
        </dgm:presLayoutVars>
      </dgm:prSet>
      <dgm:spPr/>
    </dgm:pt>
    <dgm:pt modelId="{025CAB26-AA40-4AF4-B1D1-8A29F1EB6F2B}" type="pres">
      <dgm:prSet presAssocID="{FBA34732-8D2F-4CE6-9DE1-AEFFCA179CDB}" presName="rootComposite2" presStyleCnt="0"/>
      <dgm:spPr/>
    </dgm:pt>
    <dgm:pt modelId="{CAF2447F-9362-4179-A456-F9506AAA340B}" type="pres">
      <dgm:prSet presAssocID="{FBA34732-8D2F-4CE6-9DE1-AEFFCA179CDB}" presName="rootText2" presStyleLbl="alignAcc1" presStyleIdx="0" presStyleCnt="0" custLinFactY="42846" custLinFactNeighborX="-14004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5BDDEA2-6960-4949-A320-A46350E6E7B4}" type="pres">
      <dgm:prSet presAssocID="{FBA34732-8D2F-4CE6-9DE1-AEFFCA179CDB}" presName="topArc2" presStyleLbl="parChTrans1D1" presStyleIdx="48" presStyleCnt="70"/>
      <dgm:spPr>
        <a:xfrm>
          <a:off x="4143164" y="89076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1173D0F4-3EC4-4A46-9AD0-1ED0FFECBD37}" type="pres">
      <dgm:prSet presAssocID="{FBA34732-8D2F-4CE6-9DE1-AEFFCA179CDB}" presName="bottomArc2" presStyleLbl="parChTrans1D1" presStyleIdx="49" presStyleCnt="70"/>
      <dgm:spPr>
        <a:xfrm>
          <a:off x="4143164" y="89076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B4413DC9-C460-4F38-B68C-239BCBCF630F}" type="pres">
      <dgm:prSet presAssocID="{FBA34732-8D2F-4CE6-9DE1-AEFFCA179CDB}" presName="topConnNode2" presStyleLbl="node2" presStyleIdx="0" presStyleCnt="0"/>
      <dgm:spPr/>
      <dgm:t>
        <a:bodyPr/>
        <a:lstStyle/>
        <a:p>
          <a:endParaRPr lang="en-US"/>
        </a:p>
      </dgm:t>
    </dgm:pt>
    <dgm:pt modelId="{64BABA5E-C9CF-46E9-9598-EB792318CB9B}" type="pres">
      <dgm:prSet presAssocID="{FBA34732-8D2F-4CE6-9DE1-AEFFCA179CDB}" presName="hierChild4" presStyleCnt="0"/>
      <dgm:spPr/>
    </dgm:pt>
    <dgm:pt modelId="{39F61525-3461-41A9-9FF5-E6C0FB97E64E}" type="pres">
      <dgm:prSet presAssocID="{02102BA3-5F37-49C3-BE8B-F4B0C4BC012F}" presName="Name28" presStyleLbl="parChTrans1D3" presStyleIdx="4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355422FE-B697-49AF-91CE-9725D75AAE5E}" type="pres">
      <dgm:prSet presAssocID="{5AB3B96F-D219-4F1A-9433-6C9221F3B3FF}" presName="hierRoot2" presStyleCnt="0">
        <dgm:presLayoutVars>
          <dgm:hierBranch val="init"/>
        </dgm:presLayoutVars>
      </dgm:prSet>
      <dgm:spPr/>
    </dgm:pt>
    <dgm:pt modelId="{BF8EE17A-E109-4012-A95D-4BC66B16B99C}" type="pres">
      <dgm:prSet presAssocID="{5AB3B96F-D219-4F1A-9433-6C9221F3B3FF}" presName="rootComposite2" presStyleCnt="0"/>
      <dgm:spPr/>
    </dgm:pt>
    <dgm:pt modelId="{EADC74D5-14E0-4DE7-9786-E8F15C7CDD6B}" type="pres">
      <dgm:prSet presAssocID="{5AB3B96F-D219-4F1A-9433-6C9221F3B3FF}" presName="rootText2" presStyleLbl="alignAcc1" presStyleIdx="0" presStyleCnt="0" custLinFactY="42846" custLinFactNeighborX="-14004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FA7A437-6EAF-43D8-93A3-A2547C8F4A2F}" type="pres">
      <dgm:prSet presAssocID="{5AB3B96F-D219-4F1A-9433-6C9221F3B3FF}" presName="topArc2" presStyleLbl="parChTrans1D1" presStyleIdx="50" presStyleCnt="70"/>
      <dgm:spPr>
        <a:xfrm>
          <a:off x="4143164" y="143233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260B55D5-CEC0-4623-B531-874268B8CB7C}" type="pres">
      <dgm:prSet presAssocID="{5AB3B96F-D219-4F1A-9433-6C9221F3B3FF}" presName="bottomArc2" presStyleLbl="parChTrans1D1" presStyleIdx="51" presStyleCnt="70"/>
      <dgm:spPr>
        <a:xfrm>
          <a:off x="4143164" y="143233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F152B65C-2B74-4005-952A-E0AED2421FEA}" type="pres">
      <dgm:prSet presAssocID="{5AB3B96F-D219-4F1A-9433-6C9221F3B3FF}" presName="topConnNode2" presStyleLbl="node3" presStyleIdx="0" presStyleCnt="0"/>
      <dgm:spPr/>
      <dgm:t>
        <a:bodyPr/>
        <a:lstStyle/>
        <a:p>
          <a:endParaRPr lang="en-US"/>
        </a:p>
      </dgm:t>
    </dgm:pt>
    <dgm:pt modelId="{AD0E6F82-6EB2-444E-B678-699F1EB4DDDB}" type="pres">
      <dgm:prSet presAssocID="{5AB3B96F-D219-4F1A-9433-6C9221F3B3FF}" presName="hierChild4" presStyleCnt="0"/>
      <dgm:spPr/>
    </dgm:pt>
    <dgm:pt modelId="{41B2C489-EA66-4071-8933-1C0DD65855A5}" type="pres">
      <dgm:prSet presAssocID="{3A986F1A-1D99-4A0D-9753-14745D224D62}" presName="Name28" presStyleLbl="parChTrans1D4" presStyleIdx="17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0A36DB15-D796-44E2-9C09-E2224033B668}" type="pres">
      <dgm:prSet presAssocID="{3AE6C9BC-8D05-4593-A4ED-989DC7CFB498}" presName="hierRoot2" presStyleCnt="0">
        <dgm:presLayoutVars>
          <dgm:hierBranch val="init"/>
        </dgm:presLayoutVars>
      </dgm:prSet>
      <dgm:spPr/>
    </dgm:pt>
    <dgm:pt modelId="{5810A012-34C2-45EA-864B-0E50F79B0179}" type="pres">
      <dgm:prSet presAssocID="{3AE6C9BC-8D05-4593-A4ED-989DC7CFB498}" presName="rootComposite2" presStyleCnt="0"/>
      <dgm:spPr/>
    </dgm:pt>
    <dgm:pt modelId="{4837AC8A-B4A2-4F55-8E98-D49200E550D5}" type="pres">
      <dgm:prSet presAssocID="{3AE6C9BC-8D05-4593-A4ED-989DC7CFB498}" presName="rootText2" presStyleLbl="alignAcc1" presStyleIdx="0" presStyleCnt="0" custLinFactY="42846" custLinFactNeighborX="-14004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BAA6B94-0FB3-48E4-8FD8-7CCE55137B26}" type="pres">
      <dgm:prSet presAssocID="{3AE6C9BC-8D05-4593-A4ED-989DC7CFB498}" presName="topArc2" presStyleLbl="parChTrans1D1" presStyleIdx="52" presStyleCnt="70"/>
      <dgm:spPr>
        <a:xfrm>
          <a:off x="4638970" y="197391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3AB742B1-910E-4C34-A5EC-7FEBD884BAD2}" type="pres">
      <dgm:prSet presAssocID="{3AE6C9BC-8D05-4593-A4ED-989DC7CFB498}" presName="bottomArc2" presStyleLbl="parChTrans1D1" presStyleIdx="53" presStyleCnt="70"/>
      <dgm:spPr>
        <a:xfrm>
          <a:off x="4638970" y="197391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21F9F8C3-FD21-4984-84C5-DB0AE7FD0023}" type="pres">
      <dgm:prSet presAssocID="{3AE6C9BC-8D05-4593-A4ED-989DC7CFB498}" presName="topConnNode2" presStyleLbl="node4" presStyleIdx="0" presStyleCnt="0"/>
      <dgm:spPr/>
      <dgm:t>
        <a:bodyPr/>
        <a:lstStyle/>
        <a:p>
          <a:endParaRPr lang="en-US"/>
        </a:p>
      </dgm:t>
    </dgm:pt>
    <dgm:pt modelId="{22B500B3-0120-42B0-804B-51F051BE660D}" type="pres">
      <dgm:prSet presAssocID="{3AE6C9BC-8D05-4593-A4ED-989DC7CFB498}" presName="hierChild4" presStyleCnt="0"/>
      <dgm:spPr/>
    </dgm:pt>
    <dgm:pt modelId="{C5BEC86B-D025-4652-BDBD-FD146D3B12C9}" type="pres">
      <dgm:prSet presAssocID="{3AE6C9BC-8D05-4593-A4ED-989DC7CFB498}" presName="hierChild5" presStyleCnt="0"/>
      <dgm:spPr/>
    </dgm:pt>
    <dgm:pt modelId="{70062C62-C4C4-431F-A17F-B014DF3B435A}" type="pres">
      <dgm:prSet presAssocID="{5AB3B96F-D219-4F1A-9433-6C9221F3B3FF}" presName="hierChild5" presStyleCnt="0"/>
      <dgm:spPr/>
    </dgm:pt>
    <dgm:pt modelId="{53E1101A-69FE-457D-B492-34028B1A1668}" type="pres">
      <dgm:prSet presAssocID="{FBA34732-8D2F-4CE6-9DE1-AEFFCA179CDB}" presName="hierChild5" presStyleCnt="0"/>
      <dgm:spPr/>
    </dgm:pt>
    <dgm:pt modelId="{58DACF78-0F5A-4721-B287-7F744D06971B}" type="pres">
      <dgm:prSet presAssocID="{FF246D01-20E5-4867-8BDB-06B6052B97BC}" presName="Name28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2364610" y="80091"/>
              </a:lnTo>
              <a:lnTo>
                <a:pt x="236461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02DC205-4D45-4FEF-ADD3-52001E277B6A}" type="pres">
      <dgm:prSet presAssocID="{D7FBD18E-F8EC-4552-A364-6E11C72E0451}" presName="hierRoot2" presStyleCnt="0">
        <dgm:presLayoutVars>
          <dgm:hierBranch val="init"/>
        </dgm:presLayoutVars>
      </dgm:prSet>
      <dgm:spPr/>
    </dgm:pt>
    <dgm:pt modelId="{5CA83266-E5D8-4641-A1AC-ECE4CCDF1CF4}" type="pres">
      <dgm:prSet presAssocID="{D7FBD18E-F8EC-4552-A364-6E11C72E0451}" presName="rootComposite2" presStyleCnt="0"/>
      <dgm:spPr/>
    </dgm:pt>
    <dgm:pt modelId="{368360DB-7433-4E3A-8186-4A9C2F3E0549}" type="pres">
      <dgm:prSet presAssocID="{D7FBD18E-F8EC-4552-A364-6E11C72E0451}" presName="rootText2" presStyleLbl="alignAcc1" presStyleIdx="0" presStyleCnt="0" custScaleX="154135" custScaleY="87536" custLinFactY="42846" custLinFactNeighborX="35943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3097DD3-3B47-464A-9B6A-F6340B1275EF}" type="pres">
      <dgm:prSet presAssocID="{D7FBD18E-F8EC-4552-A364-6E11C72E0451}" presName="topArc2" presStyleLbl="parChTrans1D1" presStyleIdx="54" presStyleCnt="70"/>
      <dgm:spPr>
        <a:xfrm>
          <a:off x="5682297" y="890766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195C53F9-3D63-4F4D-8C65-BDF251A72599}" type="pres">
      <dgm:prSet presAssocID="{D7FBD18E-F8EC-4552-A364-6E11C72E0451}" presName="bottomArc2" presStyleLbl="parChTrans1D1" presStyleIdx="55" presStyleCnt="70"/>
      <dgm:spPr>
        <a:xfrm>
          <a:off x="5682297" y="890766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2F1C9207-95A1-45F0-8336-C65E96C297F7}" type="pres">
      <dgm:prSet presAssocID="{D7FBD18E-F8EC-4552-A364-6E11C72E0451}" presName="topConnNode2" presStyleLbl="node2" presStyleIdx="0" presStyleCnt="0"/>
      <dgm:spPr/>
      <dgm:t>
        <a:bodyPr/>
        <a:lstStyle/>
        <a:p>
          <a:endParaRPr lang="en-US"/>
        </a:p>
      </dgm:t>
    </dgm:pt>
    <dgm:pt modelId="{7D4A5899-7B36-4C13-8FA1-E28FD53981C9}" type="pres">
      <dgm:prSet presAssocID="{D7FBD18E-F8EC-4552-A364-6E11C72E0451}" presName="hierChild4" presStyleCnt="0"/>
      <dgm:spPr/>
    </dgm:pt>
    <dgm:pt modelId="{05771703-03CE-4468-B4A1-5E3AB7A1E1F6}" type="pres">
      <dgm:prSet presAssocID="{B9492641-902B-4FD4-9CE4-4410D13F3BE0}" presName="Name28" presStyleLbl="parChTrans1D3" presStyleIdx="5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461480" y="0"/>
              </a:moveTo>
              <a:lnTo>
                <a:pt x="461480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6BC83A7E-B418-4FA0-9A31-FC02E91A43EA}" type="pres">
      <dgm:prSet presAssocID="{DC86FBF0-CE5D-4987-A978-2E6FB8610FA2}" presName="hierRoot2" presStyleCnt="0">
        <dgm:presLayoutVars>
          <dgm:hierBranch val="init"/>
        </dgm:presLayoutVars>
      </dgm:prSet>
      <dgm:spPr/>
    </dgm:pt>
    <dgm:pt modelId="{5B5D845A-9630-4295-8AEC-28C2123C2FAE}" type="pres">
      <dgm:prSet presAssocID="{DC86FBF0-CE5D-4987-A978-2E6FB8610FA2}" presName="rootComposite2" presStyleCnt="0"/>
      <dgm:spPr/>
    </dgm:pt>
    <dgm:pt modelId="{CD8538E4-B6A7-4648-A306-1DA1245DFCD2}" type="pres">
      <dgm:prSet presAssocID="{DC86FBF0-CE5D-4987-A978-2E6FB8610FA2}" presName="rootText2" presStyleLbl="alignAcc1" presStyleIdx="0" presStyleCnt="0" custScaleX="126197" custScaleY="99381" custLinFactY="42846" custLinFactNeighborX="6276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5EDE068-7643-47C3-A0B5-6469413623A1}" type="pres">
      <dgm:prSet presAssocID="{DC86FBF0-CE5D-4987-A978-2E6FB8610FA2}" presName="topArc2" presStyleLbl="parChTrans1D1" presStyleIdx="56" presStyleCnt="70"/>
      <dgm:spPr>
        <a:xfrm>
          <a:off x="5220816" y="143233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4E482A72-A6A8-4B46-B6B1-16821E85132C}" type="pres">
      <dgm:prSet presAssocID="{DC86FBF0-CE5D-4987-A978-2E6FB8610FA2}" presName="bottomArc2" presStyleLbl="parChTrans1D1" presStyleIdx="57" presStyleCnt="70"/>
      <dgm:spPr>
        <a:xfrm>
          <a:off x="5220816" y="143233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C81B4C88-A9AD-430E-8D7B-73D3BE5ABF50}" type="pres">
      <dgm:prSet presAssocID="{DC86FBF0-CE5D-4987-A978-2E6FB8610FA2}" presName="topConnNode2" presStyleLbl="node3" presStyleIdx="0" presStyleCnt="0"/>
      <dgm:spPr/>
      <dgm:t>
        <a:bodyPr/>
        <a:lstStyle/>
        <a:p>
          <a:endParaRPr lang="en-US"/>
        </a:p>
      </dgm:t>
    </dgm:pt>
    <dgm:pt modelId="{5D95C516-867C-4AB3-98B4-10FB6893D7B5}" type="pres">
      <dgm:prSet presAssocID="{DC86FBF0-CE5D-4987-A978-2E6FB8610FA2}" presName="hierChild4" presStyleCnt="0"/>
      <dgm:spPr/>
    </dgm:pt>
    <dgm:pt modelId="{B0EE275B-C5FD-441E-B23F-C37EAE2C4ACB}" type="pres">
      <dgm:prSet presAssocID="{8E7C6834-AFFF-4871-B9A3-55E9BD11F7DD}" presName="Name28" presStyleLbl="parChTrans1D4" presStyleIdx="18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E0F774C3-1FF2-4470-A9E8-46B02EC91806}" type="pres">
      <dgm:prSet presAssocID="{515FB484-0DF3-4F30-86A9-65FA890FFF0E}" presName="hierRoot2" presStyleCnt="0">
        <dgm:presLayoutVars>
          <dgm:hierBranch val="init"/>
        </dgm:presLayoutVars>
      </dgm:prSet>
      <dgm:spPr/>
    </dgm:pt>
    <dgm:pt modelId="{C1777645-429F-41C0-B7CA-61805E7984E7}" type="pres">
      <dgm:prSet presAssocID="{515FB484-0DF3-4F30-86A9-65FA890FFF0E}" presName="rootComposite2" presStyleCnt="0"/>
      <dgm:spPr/>
    </dgm:pt>
    <dgm:pt modelId="{FC4FC732-5F87-49CD-AFF3-6750B2221240}" type="pres">
      <dgm:prSet presAssocID="{515FB484-0DF3-4F30-86A9-65FA890FFF0E}" presName="rootText2" presStyleLbl="alignAcc1" presStyleIdx="0" presStyleCnt="0" custLinFactY="52877" custLinFactNeighborX="6276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AA3CB30-E944-4C91-8FB9-7DFEEC4E36AC}" type="pres">
      <dgm:prSet presAssocID="{515FB484-0DF3-4F30-86A9-65FA890FFF0E}" presName="topArc2" presStyleLbl="parChTrans1D1" presStyleIdx="58" presStyleCnt="70"/>
      <dgm:spPr>
        <a:xfrm>
          <a:off x="5716622" y="197391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96EAD561-728E-4AA1-BA4A-599071BFD7CE}" type="pres">
      <dgm:prSet presAssocID="{515FB484-0DF3-4F30-86A9-65FA890FFF0E}" presName="bottomArc2" presStyleLbl="parChTrans1D1" presStyleIdx="59" presStyleCnt="70"/>
      <dgm:spPr>
        <a:xfrm>
          <a:off x="5716622" y="197391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6FB03F4D-5A6C-45C1-9DDC-C14E3F534AB4}" type="pres">
      <dgm:prSet presAssocID="{515FB484-0DF3-4F30-86A9-65FA890FFF0E}" presName="topConnNode2" presStyleLbl="node4" presStyleIdx="0" presStyleCnt="0"/>
      <dgm:spPr/>
      <dgm:t>
        <a:bodyPr/>
        <a:lstStyle/>
        <a:p>
          <a:endParaRPr lang="en-US"/>
        </a:p>
      </dgm:t>
    </dgm:pt>
    <dgm:pt modelId="{BD8592A1-E72E-48E5-8F0A-92FAEAE75CD5}" type="pres">
      <dgm:prSet presAssocID="{515FB484-0DF3-4F30-86A9-65FA890FFF0E}" presName="hierChild4" presStyleCnt="0"/>
      <dgm:spPr/>
    </dgm:pt>
    <dgm:pt modelId="{4E1EEC42-3077-4195-AE61-8B3D6D7A8D02}" type="pres">
      <dgm:prSet presAssocID="{515FB484-0DF3-4F30-86A9-65FA890FFF0E}" presName="hierChild5" presStyleCnt="0"/>
      <dgm:spPr/>
    </dgm:pt>
    <dgm:pt modelId="{FD917C5C-2250-48C4-BFA2-82FF598913F1}" type="pres">
      <dgm:prSet presAssocID="{3BD33F85-A13E-4C62-90E1-9034FDBB25B7}" presName="Name28" presStyleLbl="parChTrans1D4" presStyleIdx="19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350877" y="770405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45B63E8-BEB0-4C58-B593-FBE8ED175A4B}" type="pres">
      <dgm:prSet presAssocID="{14EA18F5-5B86-432C-A245-234546BA5659}" presName="hierRoot2" presStyleCnt="0">
        <dgm:presLayoutVars>
          <dgm:hierBranch val="init"/>
        </dgm:presLayoutVars>
      </dgm:prSet>
      <dgm:spPr/>
    </dgm:pt>
    <dgm:pt modelId="{4931BA58-AB4B-42FF-BCA0-752DA6C98E29}" type="pres">
      <dgm:prSet presAssocID="{14EA18F5-5B86-432C-A245-234546BA5659}" presName="rootComposite2" presStyleCnt="0"/>
      <dgm:spPr/>
    </dgm:pt>
    <dgm:pt modelId="{32D6D826-0C37-43E0-87F2-90A9CCE400B1}" type="pres">
      <dgm:prSet presAssocID="{14EA18F5-5B86-432C-A245-234546BA5659}" presName="rootText2" presStyleLbl="alignAcc1" presStyleIdx="0" presStyleCnt="0" custLinFactY="84879" custLinFactNeighborX="10615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DE58831-D8C0-4A35-96EF-061CE9807876}" type="pres">
      <dgm:prSet presAssocID="{14EA18F5-5B86-432C-A245-234546BA5659}" presName="topArc2" presStyleLbl="parChTrans1D1" presStyleIdx="60" presStyleCnt="70"/>
      <dgm:spPr>
        <a:xfrm>
          <a:off x="5716622" y="2515482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8DB0998C-F218-4ACD-ABB1-E954ED9E17EF}" type="pres">
      <dgm:prSet presAssocID="{14EA18F5-5B86-432C-A245-234546BA5659}" presName="bottomArc2" presStyleLbl="parChTrans1D1" presStyleIdx="61" presStyleCnt="70"/>
      <dgm:spPr>
        <a:xfrm>
          <a:off x="5716622" y="2515482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1873F42D-5DCB-49CD-8EDA-88490DC08996}" type="pres">
      <dgm:prSet presAssocID="{14EA18F5-5B86-432C-A245-234546BA5659}" presName="topConnNode2" presStyleLbl="node4" presStyleIdx="0" presStyleCnt="0"/>
      <dgm:spPr/>
      <dgm:t>
        <a:bodyPr/>
        <a:lstStyle/>
        <a:p>
          <a:endParaRPr lang="en-US"/>
        </a:p>
      </dgm:t>
    </dgm:pt>
    <dgm:pt modelId="{DFFD86DC-99D7-4966-8588-4CCB7656DE26}" type="pres">
      <dgm:prSet presAssocID="{14EA18F5-5B86-432C-A245-234546BA5659}" presName="hierChild4" presStyleCnt="0"/>
      <dgm:spPr/>
    </dgm:pt>
    <dgm:pt modelId="{21AC14AA-5BC9-41CA-9273-47F2EE99B976}" type="pres">
      <dgm:prSet presAssocID="{14EA18F5-5B86-432C-A245-234546BA5659}" presName="hierChild5" presStyleCnt="0"/>
      <dgm:spPr/>
    </dgm:pt>
    <dgm:pt modelId="{BE9953FA-E1FD-4BF5-BCDD-134C6C88E7AF}" type="pres">
      <dgm:prSet presAssocID="{AAA805BA-AC83-45B8-8E98-D1E1B219E547}" presName="Name28" presStyleLbl="parChTrans1D4" presStyleIdx="20" presStyleCnt="23"/>
      <dgm:spPr/>
      <dgm:t>
        <a:bodyPr/>
        <a:lstStyle/>
        <a:p>
          <a:endParaRPr lang="en-US"/>
        </a:p>
      </dgm:t>
    </dgm:pt>
    <dgm:pt modelId="{0747EA5D-2FB6-4FD2-AB07-5037232FEF45}" type="pres">
      <dgm:prSet presAssocID="{516597BC-FDA5-4930-B414-61B9328A18DB}" presName="hierRoot2" presStyleCnt="0">
        <dgm:presLayoutVars>
          <dgm:hierBranch val="init"/>
        </dgm:presLayoutVars>
      </dgm:prSet>
      <dgm:spPr/>
    </dgm:pt>
    <dgm:pt modelId="{051FC16D-F4CA-453C-A5FA-8791E03953A9}" type="pres">
      <dgm:prSet presAssocID="{516597BC-FDA5-4930-B414-61B9328A18DB}" presName="rootComposite2" presStyleCnt="0"/>
      <dgm:spPr/>
    </dgm:pt>
    <dgm:pt modelId="{76232AC0-BAC7-480F-AEB3-F4378BABCC8A}" type="pres">
      <dgm:prSet presAssocID="{516597BC-FDA5-4930-B414-61B9328A18DB}" presName="rootText2" presStyleLbl="alignAcc1" presStyleIdx="0" presStyleCnt="0" custLinFactY="100000" custLinFactNeighborX="14788" custLinFactNeighborY="1277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0935B5-1D33-4160-BF6D-9FA6E6978637}" type="pres">
      <dgm:prSet presAssocID="{516597BC-FDA5-4930-B414-61B9328A18DB}" presName="topArc2" presStyleLbl="parChTrans1D1" presStyleIdx="62" presStyleCnt="70"/>
      <dgm:spPr/>
    </dgm:pt>
    <dgm:pt modelId="{F8FBC735-2541-4B3D-B722-5981AC4D77A8}" type="pres">
      <dgm:prSet presAssocID="{516597BC-FDA5-4930-B414-61B9328A18DB}" presName="bottomArc2" presStyleLbl="parChTrans1D1" presStyleIdx="63" presStyleCnt="70"/>
      <dgm:spPr/>
    </dgm:pt>
    <dgm:pt modelId="{CF7605CE-5AFC-4BBF-8B28-F241DD4840E8}" type="pres">
      <dgm:prSet presAssocID="{516597BC-FDA5-4930-B414-61B9328A18DB}" presName="topConnNode2" presStyleLbl="node4" presStyleIdx="0" presStyleCnt="0"/>
      <dgm:spPr/>
      <dgm:t>
        <a:bodyPr/>
        <a:lstStyle/>
        <a:p>
          <a:endParaRPr lang="en-US"/>
        </a:p>
      </dgm:t>
    </dgm:pt>
    <dgm:pt modelId="{BD2A064B-B536-4F63-99B8-7C0130B5E8C7}" type="pres">
      <dgm:prSet presAssocID="{516597BC-FDA5-4930-B414-61B9328A18DB}" presName="hierChild4" presStyleCnt="0"/>
      <dgm:spPr/>
    </dgm:pt>
    <dgm:pt modelId="{F1AAE0B7-BD34-4592-87AD-34C3E0B9C624}" type="pres">
      <dgm:prSet presAssocID="{516597BC-FDA5-4930-B414-61B9328A18DB}" presName="hierChild5" presStyleCnt="0"/>
      <dgm:spPr/>
    </dgm:pt>
    <dgm:pt modelId="{CB165C26-AF2D-434F-8732-B55E103CAF9E}" type="pres">
      <dgm:prSet presAssocID="{DC86FBF0-CE5D-4987-A978-2E6FB8610FA2}" presName="hierChild5" presStyleCnt="0"/>
      <dgm:spPr/>
    </dgm:pt>
    <dgm:pt modelId="{41DEA828-47E1-4114-892F-F1648E771229}" type="pres">
      <dgm:prSet presAssocID="{B2BFD31F-1450-4D85-959F-78EC9A9B97A8}" presName="Name28" presStyleLbl="parChTrans1D3" presStyleIdx="6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461480" y="80091"/>
              </a:lnTo>
              <a:lnTo>
                <a:pt x="461480" y="16018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DD9187F-6880-4953-BBE9-CEC840704CA9}" type="pres">
      <dgm:prSet presAssocID="{B4A6CB80-763A-4DC2-A3FD-59342CEC737C}" presName="hierRoot2" presStyleCnt="0">
        <dgm:presLayoutVars>
          <dgm:hierBranch val="init"/>
        </dgm:presLayoutVars>
      </dgm:prSet>
      <dgm:spPr/>
    </dgm:pt>
    <dgm:pt modelId="{CC8C11D5-E224-4BA9-9756-FCFB1BC78838}" type="pres">
      <dgm:prSet presAssocID="{B4A6CB80-763A-4DC2-A3FD-59342CEC737C}" presName="rootComposite2" presStyleCnt="0"/>
      <dgm:spPr/>
    </dgm:pt>
    <dgm:pt modelId="{FA9A8A1E-2509-4990-9C56-6B311CCC6763}" type="pres">
      <dgm:prSet presAssocID="{B4A6CB80-763A-4DC2-A3FD-59342CEC737C}" presName="rootText2" presStyleLbl="alignAcc1" presStyleIdx="0" presStyleCnt="0" custLinFactY="40491" custLinFactNeighborX="35856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6384311-7144-4CEB-BAE9-897A7BB4FF74}" type="pres">
      <dgm:prSet presAssocID="{B4A6CB80-763A-4DC2-A3FD-59342CEC737C}" presName="topArc2" presStyleLbl="parChTrans1D1" presStyleIdx="64" presStyleCnt="70"/>
      <dgm:spPr>
        <a:xfrm>
          <a:off x="6143777" y="1432338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DB0FA64E-68C8-4682-BA2B-9B31C7395FA0}" type="pres">
      <dgm:prSet presAssocID="{B4A6CB80-763A-4DC2-A3FD-59342CEC737C}" presName="bottomArc2" presStyleLbl="parChTrans1D1" presStyleIdx="65" presStyleCnt="70"/>
      <dgm:spPr>
        <a:xfrm>
          <a:off x="6143777" y="1432338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D12532FB-31F5-413E-B812-86E4A4CB70D8}" type="pres">
      <dgm:prSet presAssocID="{B4A6CB80-763A-4DC2-A3FD-59342CEC737C}" presName="topConnNode2" presStyleLbl="node3" presStyleIdx="0" presStyleCnt="0"/>
      <dgm:spPr/>
      <dgm:t>
        <a:bodyPr/>
        <a:lstStyle/>
        <a:p>
          <a:endParaRPr lang="en-US"/>
        </a:p>
      </dgm:t>
    </dgm:pt>
    <dgm:pt modelId="{AD2AA6A7-23D3-49D2-9480-B30992DD1F05}" type="pres">
      <dgm:prSet presAssocID="{B4A6CB80-763A-4DC2-A3FD-59342CEC737C}" presName="hierChild4" presStyleCnt="0"/>
      <dgm:spPr/>
    </dgm:pt>
    <dgm:pt modelId="{A0F96475-D6EE-408B-AEE0-36D3C00D3B74}" type="pres">
      <dgm:prSet presAssocID="{4E88F859-E0F3-426C-9114-2F5444BF076E}" presName="Name28" presStyleLbl="parChTrans1D4" presStyleIdx="21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3AEB5ADF-06CB-46A5-931C-0AF14C947D3D}" type="pres">
      <dgm:prSet presAssocID="{F607F6E3-988F-40F3-8A8A-B557FE550785}" presName="hierRoot2" presStyleCnt="0">
        <dgm:presLayoutVars>
          <dgm:hierBranch val="init"/>
        </dgm:presLayoutVars>
      </dgm:prSet>
      <dgm:spPr/>
    </dgm:pt>
    <dgm:pt modelId="{B775CAE4-EE97-4581-8EA7-A41A1A9BFB2E}" type="pres">
      <dgm:prSet presAssocID="{F607F6E3-988F-40F3-8A8A-B557FE550785}" presName="rootComposite2" presStyleCnt="0"/>
      <dgm:spPr/>
    </dgm:pt>
    <dgm:pt modelId="{52809BB7-615C-412C-96F9-B33BC9F6B7B2}" type="pres">
      <dgm:prSet presAssocID="{F607F6E3-988F-40F3-8A8A-B557FE550785}" presName="rootText2" presStyleLbl="alignAcc1" presStyleIdx="0" presStyleCnt="0" custLinFactY="78956" custLinFactNeighborX="33338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41165F-FE4C-4BE2-A76E-0C600C8BCC6E}" type="pres">
      <dgm:prSet presAssocID="{F607F6E3-988F-40F3-8A8A-B557FE550785}" presName="topArc2" presStyleLbl="parChTrans1D1" presStyleIdx="66" presStyleCnt="70"/>
      <dgm:spPr>
        <a:xfrm>
          <a:off x="6639583" y="1973910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  <dgm:t>
        <a:bodyPr/>
        <a:lstStyle/>
        <a:p>
          <a:endParaRPr lang="en-US"/>
        </a:p>
      </dgm:t>
    </dgm:pt>
    <dgm:pt modelId="{08A2610A-0218-42EF-94C2-F2AC60D1E209}" type="pres">
      <dgm:prSet presAssocID="{F607F6E3-988F-40F3-8A8A-B557FE550785}" presName="bottomArc2" presStyleLbl="parChTrans1D1" presStyleIdx="67" presStyleCnt="70"/>
      <dgm:spPr>
        <a:xfrm>
          <a:off x="6639583" y="1973910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86B85533-D4AF-4FA9-836A-04AA5250EFB5}" type="pres">
      <dgm:prSet presAssocID="{F607F6E3-988F-40F3-8A8A-B557FE550785}" presName="topConnNode2" presStyleLbl="node4" presStyleIdx="0" presStyleCnt="0"/>
      <dgm:spPr/>
      <dgm:t>
        <a:bodyPr/>
        <a:lstStyle/>
        <a:p>
          <a:endParaRPr lang="en-US"/>
        </a:p>
      </dgm:t>
    </dgm:pt>
    <dgm:pt modelId="{136CF710-3871-4CE1-BA01-3C967B8C18EC}" type="pres">
      <dgm:prSet presAssocID="{F607F6E3-988F-40F3-8A8A-B557FE550785}" presName="hierChild4" presStyleCnt="0"/>
      <dgm:spPr/>
    </dgm:pt>
    <dgm:pt modelId="{66B47BDB-29FF-4791-8ED2-4943C1605A8D}" type="pres">
      <dgm:prSet presAssocID="{F607F6E3-988F-40F3-8A8A-B557FE550785}" presName="hierChild5" presStyleCnt="0"/>
      <dgm:spPr/>
    </dgm:pt>
    <dgm:pt modelId="{639D2C6C-DA26-477F-B1E4-13A6518452AC}" type="pres">
      <dgm:prSet presAssocID="{A2154A11-0293-41F6-9AE3-09D464DA83E5}" presName="Name28" presStyleLbl="parChTrans1D4" presStyleIdx="22" presStyleCnt="2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7762"/>
              </a:lnTo>
              <a:lnTo>
                <a:pt x="327407" y="787762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A3DD109-C4CF-49A8-98EA-1CF695BC958D}" type="pres">
      <dgm:prSet presAssocID="{870381A4-C213-4F5D-9733-3956A06439BB}" presName="hierRoot2" presStyleCnt="0">
        <dgm:presLayoutVars>
          <dgm:hierBranch val="init"/>
        </dgm:presLayoutVars>
      </dgm:prSet>
      <dgm:spPr/>
    </dgm:pt>
    <dgm:pt modelId="{FDA13C42-E43B-4C43-ADE2-84F8CCF2FC5A}" type="pres">
      <dgm:prSet presAssocID="{870381A4-C213-4F5D-9733-3956A06439BB}" presName="rootComposite2" presStyleCnt="0"/>
      <dgm:spPr/>
    </dgm:pt>
    <dgm:pt modelId="{23DE1141-8AF1-45FC-8988-33974E3A6BBC}" type="pres">
      <dgm:prSet presAssocID="{870381A4-C213-4F5D-9733-3956A06439BB}" presName="rootText2" presStyleLbl="alignAcc1" presStyleIdx="0" presStyleCnt="0" custLinFactY="84879" custLinFactNeighborX="29165" custLinFactNeighborY="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902CF6B-5795-4E37-8E48-F637BFBAC821}" type="pres">
      <dgm:prSet presAssocID="{870381A4-C213-4F5D-9733-3956A06439BB}" presName="topArc2" presStyleLbl="parChTrans1D1" presStyleIdx="68" presStyleCnt="70"/>
      <dgm:spPr>
        <a:xfrm>
          <a:off x="6616112" y="2532839"/>
          <a:ext cx="381388" cy="381388"/>
        </a:xfrm>
        <a:prstGeom prst="arc">
          <a:avLst>
            <a:gd name="adj1" fmla="val 13200000"/>
            <a:gd name="adj2" fmla="val 19200000"/>
          </a:avLst>
        </a:prstGeom>
      </dgm:spPr>
    </dgm:pt>
    <dgm:pt modelId="{AA905E54-532B-49C4-BB4F-4065F36B537A}" type="pres">
      <dgm:prSet presAssocID="{870381A4-C213-4F5D-9733-3956A06439BB}" presName="bottomArc2" presStyleLbl="parChTrans1D1" presStyleIdx="69" presStyleCnt="70"/>
      <dgm:spPr>
        <a:xfrm>
          <a:off x="6616112" y="2532839"/>
          <a:ext cx="381388" cy="381388"/>
        </a:xfrm>
        <a:prstGeom prst="arc">
          <a:avLst>
            <a:gd name="adj1" fmla="val 2400000"/>
            <a:gd name="adj2" fmla="val 8400000"/>
          </a:avLst>
        </a:prstGeom>
      </dgm:spPr>
    </dgm:pt>
    <dgm:pt modelId="{1392BC7E-B404-47C5-9377-424EFAE3A599}" type="pres">
      <dgm:prSet presAssocID="{870381A4-C213-4F5D-9733-3956A06439BB}" presName="topConnNode2" presStyleLbl="node4" presStyleIdx="0" presStyleCnt="0"/>
      <dgm:spPr/>
      <dgm:t>
        <a:bodyPr/>
        <a:lstStyle/>
        <a:p>
          <a:endParaRPr lang="en-US"/>
        </a:p>
      </dgm:t>
    </dgm:pt>
    <dgm:pt modelId="{24264B4D-ACA5-4B83-9E86-E5A3CAB93BCD}" type="pres">
      <dgm:prSet presAssocID="{870381A4-C213-4F5D-9733-3956A06439BB}" presName="hierChild4" presStyleCnt="0"/>
      <dgm:spPr/>
    </dgm:pt>
    <dgm:pt modelId="{ABD72607-9E73-4348-BC3F-726C06537D1A}" type="pres">
      <dgm:prSet presAssocID="{870381A4-C213-4F5D-9733-3956A06439BB}" presName="hierChild5" presStyleCnt="0"/>
      <dgm:spPr/>
    </dgm:pt>
    <dgm:pt modelId="{DA9038ED-0B8E-435A-AE18-A812894607B6}" type="pres">
      <dgm:prSet presAssocID="{B4A6CB80-763A-4DC2-A3FD-59342CEC737C}" presName="hierChild5" presStyleCnt="0"/>
      <dgm:spPr/>
    </dgm:pt>
    <dgm:pt modelId="{8AB98418-B638-4069-9C6F-93B9E0040653}" type="pres">
      <dgm:prSet presAssocID="{D7FBD18E-F8EC-4552-A364-6E11C72E0451}" presName="hierChild5" presStyleCnt="0"/>
      <dgm:spPr/>
    </dgm:pt>
    <dgm:pt modelId="{83E3BE5E-A66C-45A9-9FB2-7101A3CD7008}" type="pres">
      <dgm:prSet presAssocID="{DED9826A-F5E5-4386-986D-7BC2E6649465}" presName="hierChild3" presStyleCnt="0"/>
      <dgm:spPr/>
    </dgm:pt>
  </dgm:ptLst>
  <dgm:cxnLst>
    <dgm:cxn modelId="{887BC881-CF93-447C-A919-9E679A77289F}" srcId="{292C92F1-3D7E-4B85-83A6-4BF34584DF39}" destId="{14F79B55-ACF2-468B-BF5A-52A50B47BA8A}" srcOrd="2" destOrd="0" parTransId="{5E1B9D1F-B0A2-4BC9-8301-A88FFC24F585}" sibTransId="{8D3C8390-FE41-4AB5-BA7E-B99C68A3A2D8}"/>
    <dgm:cxn modelId="{6763DA1E-AC61-4905-ACD2-D059F0674871}" type="presOf" srcId="{320F849E-288C-47B2-A01D-49A82FC367BC}" destId="{BB5EE5BB-5174-4774-A1A0-BD1A341E440F}" srcOrd="0" destOrd="0" presId="urn:microsoft.com/office/officeart/2008/layout/HalfCircleOrganizationChart"/>
    <dgm:cxn modelId="{0D3B168F-254A-45E8-92A4-DB1523C3A325}" type="presOf" srcId="{7E9A5F59-DD59-43C0-A6DF-12C050F2262A}" destId="{2F4E0D4B-A997-4914-8A39-C93177FC7AA4}" srcOrd="1" destOrd="0" presId="urn:microsoft.com/office/officeart/2008/layout/HalfCircleOrganizationChart"/>
    <dgm:cxn modelId="{520154E0-D895-4E02-B65A-E7A03D4C3947}" type="presOf" srcId="{85E7D7D6-EA7A-4DD8-B809-676ED7E0453F}" destId="{D0CB43CA-9D82-480F-8A88-11A2D095FF36}" srcOrd="0" destOrd="0" presId="urn:microsoft.com/office/officeart/2008/layout/HalfCircleOrganizationChart"/>
    <dgm:cxn modelId="{57A22A8D-1D73-4DFF-A070-B58CEB9467A8}" type="presOf" srcId="{3BD33F85-A13E-4C62-90E1-9034FDBB25B7}" destId="{FD917C5C-2250-48C4-BFA2-82FF598913F1}" srcOrd="0" destOrd="0" presId="urn:microsoft.com/office/officeart/2008/layout/HalfCircleOrganizationChart"/>
    <dgm:cxn modelId="{89837EBC-3511-4E13-9D35-DF2C4D48FCF6}" type="presOf" srcId="{14F79B55-ACF2-468B-BF5A-52A50B47BA8A}" destId="{A7F836A4-FFB5-4568-A8A4-CDE07D38A500}" srcOrd="1" destOrd="0" presId="urn:microsoft.com/office/officeart/2008/layout/HalfCircleOrganizationChart"/>
    <dgm:cxn modelId="{44C40D14-E1EA-450D-B24F-0E0CE03D2F37}" srcId="{320F849E-288C-47B2-A01D-49A82FC367BC}" destId="{7E867633-3D63-43BF-980E-66400430E0B7}" srcOrd="2" destOrd="0" parTransId="{1DB81D46-1B9E-4962-8B00-F0A004B3AFA1}" sibTransId="{FD64C415-E024-480B-8FF3-277AF18DE728}"/>
    <dgm:cxn modelId="{C206A37F-788D-4AC7-9E1E-8C30117DF5D3}" type="presOf" srcId="{DDD31882-4481-46DB-BE18-71523FB387FA}" destId="{6E690F71-3024-4AD4-A9F6-38B517477E60}" srcOrd="0" destOrd="0" presId="urn:microsoft.com/office/officeart/2008/layout/HalfCircleOrganizationChart"/>
    <dgm:cxn modelId="{A372CA29-12B1-492C-8C2D-55147FB9FDBA}" type="presOf" srcId="{9636F957-805C-41F4-9994-4F7FE80B3D9D}" destId="{DE8574B8-6FCC-42D0-B6E4-6989AB6764FF}" srcOrd="0" destOrd="0" presId="urn:microsoft.com/office/officeart/2008/layout/HalfCircleOrganizationChart"/>
    <dgm:cxn modelId="{E33CB30E-C5E0-4437-8E4E-5ED58132493B}" type="presOf" srcId="{69CF06B6-842C-483D-A00B-91E7016621C1}" destId="{E8FD6DE2-B5CC-4A99-9702-5A2345E31F67}" srcOrd="0" destOrd="0" presId="urn:microsoft.com/office/officeart/2008/layout/HalfCircleOrganizationChart"/>
    <dgm:cxn modelId="{39ECDBF2-120D-4CDF-A575-74A95961BF69}" type="presOf" srcId="{29B1EF09-D472-44BF-8F4B-9104113B5425}" destId="{EC9F0268-09AA-45FD-BDE9-575C654B9AF2}" srcOrd="0" destOrd="0" presId="urn:microsoft.com/office/officeart/2008/layout/HalfCircleOrganizationChart"/>
    <dgm:cxn modelId="{23FE9F05-6DCF-41CA-8905-07D069ED2B80}" type="presOf" srcId="{870381A4-C213-4F5D-9733-3956A06439BB}" destId="{23DE1141-8AF1-45FC-8988-33974E3A6BBC}" srcOrd="0" destOrd="0" presId="urn:microsoft.com/office/officeart/2008/layout/HalfCircleOrganizationChart"/>
    <dgm:cxn modelId="{F637523E-1E03-4C66-AAE1-234A8FD0C415}" srcId="{61955721-F665-4B3B-BC5F-D421249B035A}" destId="{9772861E-FAA1-4CC6-9BAD-53002F3DD786}" srcOrd="6" destOrd="0" parTransId="{1C95417A-4355-42C2-9232-40A30A66E82C}" sibTransId="{EA965326-B5A0-4EE8-95FB-AE1B740F57FD}"/>
    <dgm:cxn modelId="{5DF15C8A-E93F-41A5-A1F3-FFD8F77CC8C7}" type="presOf" srcId="{DED9826A-F5E5-4386-986D-7BC2E6649465}" destId="{5F3D22C5-577A-4096-AF55-5E05459D97F4}" srcOrd="0" destOrd="0" presId="urn:microsoft.com/office/officeart/2008/layout/HalfCircleOrganizationChart"/>
    <dgm:cxn modelId="{62E75F3A-F7D8-4C5C-ACDD-1F079D9C297A}" srcId="{61955721-F665-4B3B-BC5F-D421249B035A}" destId="{C4081A54-1662-46BD-8293-CA280FB796CB}" srcOrd="5" destOrd="0" parTransId="{B96EFC0D-B4D2-42AB-817D-5523CD4A8FB8}" sibTransId="{43427E30-61B7-4B62-9769-800241E3CDE8}"/>
    <dgm:cxn modelId="{E66F40B0-35A9-4131-9D81-AE386E3981DA}" srcId="{DC86FBF0-CE5D-4987-A978-2E6FB8610FA2}" destId="{515FB484-0DF3-4F30-86A9-65FA890FFF0E}" srcOrd="0" destOrd="0" parTransId="{8E7C6834-AFFF-4871-B9A3-55E9BD11F7DD}" sibTransId="{2567BD45-6510-4004-BE01-AD20D2926319}"/>
    <dgm:cxn modelId="{4EF29CBB-1846-462A-9927-F26383584BE2}" srcId="{DED9826A-F5E5-4386-986D-7BC2E6649465}" destId="{DF08CCCE-6951-4FC1-A3AC-CF5E1B1DF5F3}" srcOrd="1" destOrd="0" parTransId="{DDD31882-4481-46DB-BE18-71523FB387FA}" sibTransId="{EDC31D6B-90AD-42D2-A189-B5F47F6A1510}"/>
    <dgm:cxn modelId="{F5997794-8C05-4920-B3EF-5B86500FF1E2}" type="presOf" srcId="{516597BC-FDA5-4930-B414-61B9328A18DB}" destId="{76232AC0-BAC7-480F-AEB3-F4378BABCC8A}" srcOrd="0" destOrd="0" presId="urn:microsoft.com/office/officeart/2008/layout/HalfCircleOrganizationChart"/>
    <dgm:cxn modelId="{157D9BD3-24CA-4A30-B2F5-7E99C4F0903B}" type="presOf" srcId="{515FB484-0DF3-4F30-86A9-65FA890FFF0E}" destId="{6FB03F4D-5A6C-45C1-9DDC-C14E3F534AB4}" srcOrd="1" destOrd="0" presId="urn:microsoft.com/office/officeart/2008/layout/HalfCircleOrganizationChart"/>
    <dgm:cxn modelId="{D6409749-4534-4CA8-A745-C9E8BB861440}" type="presOf" srcId="{4ADF8A8D-D088-434A-90BB-47BBDF543752}" destId="{4FA3CCEE-B5C8-4142-BD26-D21441CC1B57}" srcOrd="0" destOrd="0" presId="urn:microsoft.com/office/officeart/2008/layout/HalfCircleOrganizationChart"/>
    <dgm:cxn modelId="{4FFCA2C2-1B65-42A9-9F5B-42408DD3C86E}" type="presOf" srcId="{2EB5622B-4C7A-4CAB-ABE1-A604E81887E4}" destId="{F272696E-9A45-45E6-87A1-753EC5FF018F}" srcOrd="0" destOrd="0" presId="urn:microsoft.com/office/officeart/2008/layout/HalfCircleOrganizationChart"/>
    <dgm:cxn modelId="{BA46127B-A6D0-466E-86C4-BD04F2104148}" type="presOf" srcId="{FF1C732F-1339-4E45-9513-A57A340302C0}" destId="{D9E4B33D-A0FF-439C-A3F9-08810D0C3B13}" srcOrd="0" destOrd="0" presId="urn:microsoft.com/office/officeart/2008/layout/HalfCircleOrganizationChart"/>
    <dgm:cxn modelId="{8520810B-04FA-455F-83DF-29E645B26428}" srcId="{FBA34732-8D2F-4CE6-9DE1-AEFFCA179CDB}" destId="{5AB3B96F-D219-4F1A-9433-6C9221F3B3FF}" srcOrd="0" destOrd="0" parTransId="{02102BA3-5F37-49C3-BE8B-F4B0C4BC012F}" sibTransId="{59A99C2F-6C69-4AF2-9C7F-5D5FB7DD0030}"/>
    <dgm:cxn modelId="{D1568A0B-1708-4C09-9CA3-DE6CC09926D1}" type="presOf" srcId="{29B1EF09-D472-44BF-8F4B-9104113B5425}" destId="{2BE4285D-7FD9-4FEE-919B-6740EF6E6263}" srcOrd="1" destOrd="0" presId="urn:microsoft.com/office/officeart/2008/layout/HalfCircleOrganizationChart"/>
    <dgm:cxn modelId="{54DD0CC9-5DDD-40E4-99B1-257F58020776}" type="presOf" srcId="{77ECB2A9-9ECC-4472-98DC-5620E3D1CA74}" destId="{FF901FF9-E572-447B-A445-4893E754D4D2}" srcOrd="1" destOrd="0" presId="urn:microsoft.com/office/officeart/2008/layout/HalfCircleOrganizationChart"/>
    <dgm:cxn modelId="{90D4E0CA-641D-4561-98F2-DFD10E6BC4BB}" type="presOf" srcId="{7E867633-3D63-43BF-980E-66400430E0B7}" destId="{73F07651-8380-482C-9BF0-475751111CFB}" srcOrd="0" destOrd="0" presId="urn:microsoft.com/office/officeart/2008/layout/HalfCircleOrganizationChart"/>
    <dgm:cxn modelId="{4920B212-8B48-4B7F-8F26-3E918D2E9B1E}" srcId="{D7FBD18E-F8EC-4552-A364-6E11C72E0451}" destId="{B4A6CB80-763A-4DC2-A3FD-59342CEC737C}" srcOrd="1" destOrd="0" parTransId="{B2BFD31F-1450-4D85-959F-78EC9A9B97A8}" sibTransId="{F59A96DD-C8AA-437D-8EDC-E00EBE2B10A1}"/>
    <dgm:cxn modelId="{E3FD8BEA-2F95-411C-8B8C-F24D11496885}" srcId="{61955721-F665-4B3B-BC5F-D421249B035A}" destId="{9EB6978E-0DC8-482B-AB36-2168904A363A}" srcOrd="0" destOrd="0" parTransId="{0FE80B45-AB5B-45D8-B36D-C877B838B4F3}" sibTransId="{507A9B03-B727-4E7B-8E8A-BDB9940F9C54}"/>
    <dgm:cxn modelId="{131B2886-343E-4208-9959-D02A180A1668}" type="presOf" srcId="{16F6C7EF-4D87-4A83-9AA6-FCBAC3B01E3C}" destId="{01775015-8D72-4132-B064-CF970FE2D030}" srcOrd="0" destOrd="0" presId="urn:microsoft.com/office/officeart/2008/layout/HalfCircleOrganizationChart"/>
    <dgm:cxn modelId="{6F0E7A0B-012E-4180-99C7-C2C575DFAAEC}" type="presOf" srcId="{EB1D06E9-AC44-441A-A2DE-969D845C897E}" destId="{DC5C9941-D79B-4A16-B1B9-F2D5FC4730C0}" srcOrd="0" destOrd="0" presId="urn:microsoft.com/office/officeart/2008/layout/HalfCircleOrganizationChart"/>
    <dgm:cxn modelId="{84B4C505-F646-4CD3-B18B-76281AE0ABDD}" type="presOf" srcId="{DC86FBF0-CE5D-4987-A978-2E6FB8610FA2}" destId="{C81B4C88-A9AD-430E-8D7B-73D3BE5ABF50}" srcOrd="1" destOrd="0" presId="urn:microsoft.com/office/officeart/2008/layout/HalfCircleOrganizationChart"/>
    <dgm:cxn modelId="{4AE0EC8B-0806-49F5-9E1B-FCEC5A3B41EF}" type="presOf" srcId="{61955721-F665-4B3B-BC5F-D421249B035A}" destId="{6A150ED3-E276-4CEC-A13E-7B3C731DB8CF}" srcOrd="0" destOrd="0" presId="urn:microsoft.com/office/officeart/2008/layout/HalfCircleOrganizationChart"/>
    <dgm:cxn modelId="{3E40BDD5-2974-45C5-9925-39DF966D7D76}" type="presOf" srcId="{E1689560-FACC-4465-AE5B-3ABDA7099A71}" destId="{F11141D5-A148-4286-A0F8-C37E4CB782BC}" srcOrd="0" destOrd="0" presId="urn:microsoft.com/office/officeart/2008/layout/HalfCircleOrganizationChart"/>
    <dgm:cxn modelId="{E2472702-6FB7-4EB8-A49D-E5B47EFCCDA5}" srcId="{854E7559-D612-4BFC-BF68-16492ED9DF18}" destId="{61955721-F665-4B3B-BC5F-D421249B035A}" srcOrd="0" destOrd="0" parTransId="{85E7D7D6-EA7A-4DD8-B809-676ED7E0453F}" sibTransId="{42DD1602-95F8-4266-AF71-6619C1970506}"/>
    <dgm:cxn modelId="{E9999F3C-772F-4D7D-8430-9175276458E3}" type="presOf" srcId="{B7B5D9A0-E9D0-4C91-AD9E-648C66011D4C}" destId="{459B9E37-F9C8-4365-99A6-0EA3C1EC0916}" srcOrd="0" destOrd="0" presId="urn:microsoft.com/office/officeart/2008/layout/HalfCircleOrganizationChart"/>
    <dgm:cxn modelId="{D3EC32CD-DA06-4E29-B06C-C180BF7D131C}" srcId="{854E7559-D612-4BFC-BF68-16492ED9DF18}" destId="{292C92F1-3D7E-4B85-83A6-4BF34584DF39}" srcOrd="1" destOrd="0" parTransId="{4ADF8A8D-D088-434A-90BB-47BBDF543752}" sibTransId="{008CD64D-81B5-40E7-B7A4-D82D624F0356}"/>
    <dgm:cxn modelId="{A025D0A5-50C3-4037-BD20-B42A46E38130}" type="presOf" srcId="{292C92F1-3D7E-4B85-83A6-4BF34584DF39}" destId="{9D8B92E5-82E3-4816-BE97-6C4FDE76A4DA}" srcOrd="0" destOrd="0" presId="urn:microsoft.com/office/officeart/2008/layout/HalfCircleOrganizationChart"/>
    <dgm:cxn modelId="{480C0EBD-3FCD-42FC-9E8B-034CE99E171D}" srcId="{320F849E-288C-47B2-A01D-49A82FC367BC}" destId="{69CF06B6-842C-483D-A00B-91E7016621C1}" srcOrd="1" destOrd="0" parTransId="{28D822C3-7C23-4721-A827-6CAFD92DA2D1}" sibTransId="{58BAC581-BFE9-4F8F-AA14-678E93BBA5D8}"/>
    <dgm:cxn modelId="{547B21CF-2A72-4D5F-B1A7-C4CD46F08D11}" type="presOf" srcId="{61955721-F665-4B3B-BC5F-D421249B035A}" destId="{F7277E93-7CDB-437F-9260-AE5672439E44}" srcOrd="1" destOrd="0" presId="urn:microsoft.com/office/officeart/2008/layout/HalfCircleOrganizationChart"/>
    <dgm:cxn modelId="{2588174A-74D4-4FB3-93EA-A3357FE443A3}" type="presOf" srcId="{7E9A5F59-DD59-43C0-A6DF-12C050F2262A}" destId="{3135029E-5CBC-4319-B57B-A9CF8338528E}" srcOrd="0" destOrd="0" presId="urn:microsoft.com/office/officeart/2008/layout/HalfCircleOrganizationChart"/>
    <dgm:cxn modelId="{E59A3294-8617-44B1-80C9-D7F2F61C661D}" type="presOf" srcId="{DED9826A-F5E5-4386-986D-7BC2E6649465}" destId="{38B9021F-8160-49A6-9498-D4DF7C610E19}" srcOrd="1" destOrd="0" presId="urn:microsoft.com/office/officeart/2008/layout/HalfCircleOrganizationChart"/>
    <dgm:cxn modelId="{7846FCC7-121F-4F76-9A83-3BFD2BC70CAA}" srcId="{292C92F1-3D7E-4B85-83A6-4BF34584DF39}" destId="{F3CE30A9-9B5E-42E1-ACF6-DA5F1E93EA6C}" srcOrd="0" destOrd="0" parTransId="{F8C22950-4D8E-4EC3-A0E0-809BFEB95CC3}" sibTransId="{09482938-F917-463D-AEA7-7111276CA151}"/>
    <dgm:cxn modelId="{8413BCA0-3CAE-4605-BA50-9872AC10B72F}" type="presOf" srcId="{B2BFD31F-1450-4D85-959F-78EC9A9B97A8}" destId="{41DEA828-47E1-4114-892F-F1648E771229}" srcOrd="0" destOrd="0" presId="urn:microsoft.com/office/officeart/2008/layout/HalfCircleOrganizationChart"/>
    <dgm:cxn modelId="{F9FBADBD-7686-4BA4-89C8-4C0B2299C5AE}" type="presOf" srcId="{EF4CCD80-2679-4FD2-9478-3E2102790F30}" destId="{368EAB80-2E6C-49BE-993A-CD0C7136B44D}" srcOrd="0" destOrd="0" presId="urn:microsoft.com/office/officeart/2008/layout/HalfCircleOrganizationChart"/>
    <dgm:cxn modelId="{3C8504CA-8A27-4089-93BA-8BE54A5DBB80}" type="presOf" srcId="{D7FBD18E-F8EC-4552-A364-6E11C72E0451}" destId="{2F1C9207-95A1-45F0-8336-C65E96C297F7}" srcOrd="1" destOrd="0" presId="urn:microsoft.com/office/officeart/2008/layout/HalfCircleOrganizationChart"/>
    <dgm:cxn modelId="{EED97FBA-1624-4878-A7D2-A38628DA7CB5}" type="presOf" srcId="{B9492641-902B-4FD4-9CE4-4410D13F3BE0}" destId="{05771703-03CE-4468-B4A1-5E3AB7A1E1F6}" srcOrd="0" destOrd="0" presId="urn:microsoft.com/office/officeart/2008/layout/HalfCircleOrganizationChart"/>
    <dgm:cxn modelId="{F9B7B61A-B9FE-4150-93CA-577BDCC9FC7F}" srcId="{DC86FBF0-CE5D-4987-A978-2E6FB8610FA2}" destId="{14EA18F5-5B86-432C-A245-234546BA5659}" srcOrd="1" destOrd="0" parTransId="{3BD33F85-A13E-4C62-90E1-9034FDBB25B7}" sibTransId="{C3D36E87-4252-4853-9DD2-A995925E1DCC}"/>
    <dgm:cxn modelId="{B599F480-16C8-4561-90D0-F57333D021D6}" type="presOf" srcId="{2E35A352-F69A-4CA0-B222-A63C0E34CDC5}" destId="{1D6EA465-DADF-4C52-A8C2-CCD727EBBC75}" srcOrd="0" destOrd="0" presId="urn:microsoft.com/office/officeart/2008/layout/HalfCircleOrganizationChart"/>
    <dgm:cxn modelId="{581C8A32-7924-49D0-8E49-55AFC7A8FAE4}" srcId="{16F6C7EF-4D87-4A83-9AA6-FCBAC3B01E3C}" destId="{50AC4763-962F-475B-AEC7-21619E83C67A}" srcOrd="0" destOrd="0" parTransId="{EB1D06E9-AC44-441A-A2DE-969D845C897E}" sibTransId="{4676850B-5AB7-42CB-A1AB-1F25C32F3272}"/>
    <dgm:cxn modelId="{10553345-2D95-4BB3-B3C8-3D9A6CE08AA2}" type="presOf" srcId="{C4081A54-1662-46BD-8293-CA280FB796CB}" destId="{74C56A62-FCC3-4939-98D4-DD0F89D35046}" srcOrd="1" destOrd="0" presId="urn:microsoft.com/office/officeart/2008/layout/HalfCircleOrganizationChart"/>
    <dgm:cxn modelId="{B71C32E4-CDEA-4242-9605-6C48A30C6377}" type="presOf" srcId="{69CF06B6-842C-483D-A00B-91E7016621C1}" destId="{225C1A86-87E9-4490-952F-644A982DF28A}" srcOrd="1" destOrd="0" presId="urn:microsoft.com/office/officeart/2008/layout/HalfCircleOrganizationChart"/>
    <dgm:cxn modelId="{32EF2E03-EAED-4E10-9C6E-C9FB0EED47C6}" srcId="{61955721-F665-4B3B-BC5F-D421249B035A}" destId="{29B1EF09-D472-44BF-8F4B-9104113B5425}" srcOrd="3" destOrd="0" parTransId="{EF4CCD80-2679-4FD2-9478-3E2102790F30}" sibTransId="{6114221F-CD62-4B5D-863B-40DD072F1A2F}"/>
    <dgm:cxn modelId="{2F91AC22-651D-4104-9BF6-F01BC3D292B0}" type="presOf" srcId="{4E88F859-E0F3-426C-9114-2F5444BF076E}" destId="{A0F96475-D6EE-408B-AEE0-36D3C00D3B74}" srcOrd="0" destOrd="0" presId="urn:microsoft.com/office/officeart/2008/layout/HalfCircleOrganizationChart"/>
    <dgm:cxn modelId="{A73EC594-A2AF-4757-A043-2C6CE5A6BC13}" type="presOf" srcId="{EF486EE9-FBF1-4638-9F92-857F31260CE8}" destId="{EEB5F39D-1ED5-47BF-A883-34FDAE5221B7}" srcOrd="0" destOrd="0" presId="urn:microsoft.com/office/officeart/2008/layout/HalfCircleOrganizationChart"/>
    <dgm:cxn modelId="{16CB2B0E-7848-4A67-9A32-7A2DD577D93F}" type="presOf" srcId="{0FE80B45-AB5B-45D8-B36D-C877B838B4F3}" destId="{EB367FA2-E26F-4AD9-A0F9-CFC4CEF677A2}" srcOrd="0" destOrd="0" presId="urn:microsoft.com/office/officeart/2008/layout/HalfCircleOrganizationChart"/>
    <dgm:cxn modelId="{9BE86C9D-9B81-41E2-92E4-ABD8953E25A6}" srcId="{B4A6CB80-763A-4DC2-A3FD-59342CEC737C}" destId="{F607F6E3-988F-40F3-8A8A-B557FE550785}" srcOrd="0" destOrd="0" parTransId="{4E88F859-E0F3-426C-9114-2F5444BF076E}" sibTransId="{E1F6225D-6769-4E72-B41B-E120D0A36141}"/>
    <dgm:cxn modelId="{90745004-DD9F-430C-95D2-67A12B5AAB70}" type="presOf" srcId="{FBA34732-8D2F-4CE6-9DE1-AEFFCA179CDB}" destId="{CAF2447F-9362-4179-A456-F9506AAA340B}" srcOrd="0" destOrd="0" presId="urn:microsoft.com/office/officeart/2008/layout/HalfCircleOrganizationChart"/>
    <dgm:cxn modelId="{331A01DD-DF26-4312-BD9E-96C616F07146}" type="presOf" srcId="{FF246D01-20E5-4867-8BDB-06B6052B97BC}" destId="{58DACF78-0F5A-4721-B287-7F744D06971B}" srcOrd="0" destOrd="0" presId="urn:microsoft.com/office/officeart/2008/layout/HalfCircleOrganizationChart"/>
    <dgm:cxn modelId="{325C38AC-61BA-4D71-9500-4CB13FCE67F0}" type="presOf" srcId="{7E867633-3D63-43BF-980E-66400430E0B7}" destId="{0A3CDCB0-A70B-43F7-ADDB-257E4B8559A4}" srcOrd="1" destOrd="0" presId="urn:microsoft.com/office/officeart/2008/layout/HalfCircleOrganizationChart"/>
    <dgm:cxn modelId="{8BACF43F-9377-40C4-928B-25A4832F1CFD}" type="presOf" srcId="{50AC4763-962F-475B-AEC7-21619E83C67A}" destId="{1698658E-2840-4DE6-8314-657817B8F469}" srcOrd="1" destOrd="0" presId="urn:microsoft.com/office/officeart/2008/layout/HalfCircleOrganizationChart"/>
    <dgm:cxn modelId="{57607217-27B0-4337-82FE-2F643BB1E9EC}" type="presOf" srcId="{854E7559-D612-4BFC-BF68-16492ED9DF18}" destId="{02B7E3B1-E320-4D34-9896-D51B1FFE0B12}" srcOrd="1" destOrd="0" presId="urn:microsoft.com/office/officeart/2008/layout/HalfCircleOrganizationChart"/>
    <dgm:cxn modelId="{E828F288-6713-4512-96CD-7BE6359AD6EC}" type="presOf" srcId="{F8C22950-4D8E-4EC3-A0E0-809BFEB95CC3}" destId="{0A5D3CF6-2E94-4230-BA1A-7849558AB3F0}" srcOrd="0" destOrd="0" presId="urn:microsoft.com/office/officeart/2008/layout/HalfCircleOrganizationChart"/>
    <dgm:cxn modelId="{F0D16A01-CACE-4F6D-9103-BAC2238AA20B}" type="presOf" srcId="{02102BA3-5F37-49C3-BE8B-F4B0C4BC012F}" destId="{39F61525-3461-41A9-9FF5-E6C0FB97E64E}" srcOrd="0" destOrd="0" presId="urn:microsoft.com/office/officeart/2008/layout/HalfCircleOrganizationChart"/>
    <dgm:cxn modelId="{2E3F6EB3-2345-459D-868F-3AD4DA1DFE91}" type="presOf" srcId="{F3CE30A9-9B5E-42E1-ACF6-DA5F1E93EA6C}" destId="{F278F361-974C-4700-BB71-DE74FA92A5BB}" srcOrd="1" destOrd="0" presId="urn:microsoft.com/office/officeart/2008/layout/HalfCircleOrganizationChart"/>
    <dgm:cxn modelId="{0CB04445-6EB9-4926-8BFF-E07331252E09}" type="presOf" srcId="{870381A4-C213-4F5D-9733-3956A06439BB}" destId="{1392BC7E-B404-47C5-9377-424EFAE3A599}" srcOrd="1" destOrd="0" presId="urn:microsoft.com/office/officeart/2008/layout/HalfCircleOrganizationChart"/>
    <dgm:cxn modelId="{52BDFD9C-F68C-4A99-843D-4ACA64AB33FF}" srcId="{D7FBD18E-F8EC-4552-A364-6E11C72E0451}" destId="{DC86FBF0-CE5D-4987-A978-2E6FB8610FA2}" srcOrd="0" destOrd="0" parTransId="{B9492641-902B-4FD4-9CE4-4410D13F3BE0}" sibTransId="{D6B28019-57AF-4111-893E-3B606FE13432}"/>
    <dgm:cxn modelId="{6DEFA1DC-F6ED-41A1-95AF-180638F1AEC2}" type="presOf" srcId="{F607F6E3-988F-40F3-8A8A-B557FE550785}" destId="{86B85533-D4AF-4FA9-836A-04AA5250EFB5}" srcOrd="1" destOrd="0" presId="urn:microsoft.com/office/officeart/2008/layout/HalfCircleOrganizationChart"/>
    <dgm:cxn modelId="{60774A7C-EE4C-4A71-8672-CA4E14F1DFB6}" type="presOf" srcId="{DC86FBF0-CE5D-4987-A978-2E6FB8610FA2}" destId="{CD8538E4-B6A7-4648-A306-1DA1245DFCD2}" srcOrd="0" destOrd="0" presId="urn:microsoft.com/office/officeart/2008/layout/HalfCircleOrganizationChart"/>
    <dgm:cxn modelId="{B178B232-1295-45C9-8FCB-FE4A6A36A7FE}" srcId="{61955721-F665-4B3B-BC5F-D421249B035A}" destId="{9636F957-805C-41F4-9994-4F7FE80B3D9D}" srcOrd="4" destOrd="0" parTransId="{2E35A352-F69A-4CA0-B222-A63C0E34CDC5}" sibTransId="{2BE86AAE-75A9-4CF8-9C96-D341FE18FA03}"/>
    <dgm:cxn modelId="{F7EAAF3C-3764-418D-A761-570F231EE9F5}" srcId="{320F849E-288C-47B2-A01D-49A82FC367BC}" destId="{EFF98AE8-F443-4721-9650-4D5B3E08B127}" srcOrd="3" destOrd="0" parTransId="{569DEF1F-3712-4CA7-8E9E-CA1250C66670}" sibTransId="{2A999538-C6EE-4069-98ED-25F5759FCD1A}"/>
    <dgm:cxn modelId="{CF7CC838-EC3A-4852-B741-1C99BD9E9E48}" type="presOf" srcId="{516597BC-FDA5-4930-B414-61B9328A18DB}" destId="{CF7605CE-5AFC-4BBF-8B28-F241DD4840E8}" srcOrd="1" destOrd="0" presId="urn:microsoft.com/office/officeart/2008/layout/HalfCircleOrganizationChart"/>
    <dgm:cxn modelId="{C15C3349-B6C0-4288-98DB-5CE4CDA63CAC}" type="presOf" srcId="{2EB5622B-4C7A-4CAB-ABE1-A604E81887E4}" destId="{E5505479-58CA-481E-BC24-4D776E505710}" srcOrd="1" destOrd="0" presId="urn:microsoft.com/office/officeart/2008/layout/HalfCircleOrganizationChart"/>
    <dgm:cxn modelId="{AE9AF4E0-09C3-48D2-BF71-E6882736232A}" srcId="{DED9826A-F5E5-4386-986D-7BC2E6649465}" destId="{854E7559-D612-4BFC-BF68-16492ED9DF18}" srcOrd="0" destOrd="0" parTransId="{E1689560-FACC-4465-AE5B-3ABDA7099A71}" sibTransId="{5515B436-E397-484D-8554-1A4892BAA325}"/>
    <dgm:cxn modelId="{5DBE30FA-03AE-492D-803F-D677B4776670}" srcId="{B4A6CB80-763A-4DC2-A3FD-59342CEC737C}" destId="{870381A4-C213-4F5D-9733-3956A06439BB}" srcOrd="1" destOrd="0" parTransId="{A2154A11-0293-41F6-9AE3-09D464DA83E5}" sibTransId="{A81A01EA-5613-4413-B182-47F75C62F0B9}"/>
    <dgm:cxn modelId="{2E4D3164-97D9-412F-AEAA-84DD3119350F}" type="presOf" srcId="{9EB6978E-0DC8-482B-AB36-2168904A363A}" destId="{4C1B9A2F-EB69-4331-8C49-EEB152FFBF04}" srcOrd="1" destOrd="0" presId="urn:microsoft.com/office/officeart/2008/layout/HalfCircleOrganizationChart"/>
    <dgm:cxn modelId="{AEFEAF89-31DC-4B2B-ACB9-FCB024F2256C}" srcId="{61955721-F665-4B3B-BC5F-D421249B035A}" destId="{FF1C732F-1339-4E45-9513-A57A340302C0}" srcOrd="2" destOrd="0" parTransId="{FE014776-9521-4194-AB81-13AE4511E0C3}" sibTransId="{30593D13-831B-4792-BDD9-3F94B3141344}"/>
    <dgm:cxn modelId="{F901DF92-D275-45F8-953D-FDA821F10DC5}" srcId="{5AB3B96F-D219-4F1A-9433-6C9221F3B3FF}" destId="{3AE6C9BC-8D05-4593-A4ED-989DC7CFB498}" srcOrd="0" destOrd="0" parTransId="{3A986F1A-1D99-4A0D-9753-14745D224D62}" sibTransId="{CFF49FE4-01C6-4D54-B75F-84296B757102}"/>
    <dgm:cxn modelId="{17104D1E-5406-42F6-857B-D2E4E38B4C1B}" srcId="{DF08CCCE-6951-4FC1-A3AC-CF5E1B1DF5F3}" destId="{320F849E-288C-47B2-A01D-49A82FC367BC}" srcOrd="0" destOrd="0" parTransId="{B512F736-5325-4C00-BB2A-60B245C24A3C}" sibTransId="{A9376558-C0D1-4F15-8A0C-89CA6BB12BD1}"/>
    <dgm:cxn modelId="{EEE7FFFF-FFE3-4651-9FEC-85F48BB0BC6B}" type="presOf" srcId="{9636F957-805C-41F4-9994-4F7FE80B3D9D}" destId="{E10B31E5-7E04-4D2C-84D2-8059D81D6421}" srcOrd="1" destOrd="0" presId="urn:microsoft.com/office/officeart/2008/layout/HalfCircleOrganizationChart"/>
    <dgm:cxn modelId="{62B43C6B-CA10-46FA-8F42-EA88E54665DA}" type="presOf" srcId="{569DEF1F-3712-4CA7-8E9E-CA1250C66670}" destId="{92DBE608-56CC-45C8-82A8-FE9563CA3AD4}" srcOrd="0" destOrd="0" presId="urn:microsoft.com/office/officeart/2008/layout/HalfCircleOrganizationChart"/>
    <dgm:cxn modelId="{C759E5AD-B616-46FE-AA55-FBE15D444D40}" type="presOf" srcId="{FE014776-9521-4194-AB81-13AE4511E0C3}" destId="{A93AA0A2-A955-4667-9000-CB2E814E1874}" srcOrd="0" destOrd="0" presId="urn:microsoft.com/office/officeart/2008/layout/HalfCircleOrganizationChart"/>
    <dgm:cxn modelId="{90315954-4E34-42B2-BC89-8CC80BB22B21}" type="presOf" srcId="{84434A66-0C60-4FE0-B3D9-291A0F1923F5}" destId="{592B0EF8-9A1A-4759-B1D4-F4692F27DFF7}" srcOrd="0" destOrd="0" presId="urn:microsoft.com/office/officeart/2008/layout/HalfCircleOrganizationChart"/>
    <dgm:cxn modelId="{C508C6A4-0E57-4AE9-8F17-72F105842557}" srcId="{61955721-F665-4B3B-BC5F-D421249B035A}" destId="{7E9A5F59-DD59-43C0-A6DF-12C050F2262A}" srcOrd="1" destOrd="0" parTransId="{03FED939-6E9D-4A8C-AAC1-BAAD92CAF49F}" sibTransId="{B7F57944-2588-48AE-BF8D-C4BDEE15A1F3}"/>
    <dgm:cxn modelId="{762168C5-9735-49B8-B2D1-B5E5F94130F9}" type="presOf" srcId="{5AB3B96F-D219-4F1A-9433-6C9221F3B3FF}" destId="{F152B65C-2B74-4005-952A-E0AED2421FEA}" srcOrd="1" destOrd="0" presId="urn:microsoft.com/office/officeart/2008/layout/HalfCircleOrganizationChart"/>
    <dgm:cxn modelId="{3E341489-46C2-4E92-A030-4617F4F9E9BD}" type="presOf" srcId="{AAA805BA-AC83-45B8-8E98-D1E1B219E547}" destId="{BE9953FA-E1FD-4BF5-BCDD-134C6C88E7AF}" srcOrd="0" destOrd="0" presId="urn:microsoft.com/office/officeart/2008/layout/HalfCircleOrganizationChart"/>
    <dgm:cxn modelId="{1CB4EF73-741D-4800-87C8-A19D26DE62E8}" srcId="{DF08CCCE-6951-4FC1-A3AC-CF5E1B1DF5F3}" destId="{16F6C7EF-4D87-4A83-9AA6-FCBAC3B01E3C}" srcOrd="1" destOrd="0" parTransId="{A83B7130-D8A3-4F1B-9F6B-ED4EE74ADAC1}" sibTransId="{2445BFD5-DF74-48F6-92A0-AFD1C9BFD81E}"/>
    <dgm:cxn modelId="{14F8A6C6-6923-4B1E-890A-0E4F0B69B776}" type="presOf" srcId="{B4A6CB80-763A-4DC2-A3FD-59342CEC737C}" destId="{D12532FB-31F5-413E-B812-86E4A4CB70D8}" srcOrd="1" destOrd="0" presId="urn:microsoft.com/office/officeart/2008/layout/HalfCircleOrganizationChart"/>
    <dgm:cxn modelId="{B7149174-D6F7-4772-88C8-791CF99352D8}" type="presOf" srcId="{C4081A54-1662-46BD-8293-CA280FB796CB}" destId="{504DA54F-8A2D-468B-9D60-0BF4CCFB278F}" srcOrd="0" destOrd="0" presId="urn:microsoft.com/office/officeart/2008/layout/HalfCircleOrganizationChart"/>
    <dgm:cxn modelId="{CFCDFBDC-BCAD-43F5-9D32-3BB3BA0D8216}" type="presOf" srcId="{9772861E-FAA1-4CC6-9BAD-53002F3DD786}" destId="{13B774A0-B2B5-47BA-BA58-B458E375F770}" srcOrd="1" destOrd="0" presId="urn:microsoft.com/office/officeart/2008/layout/HalfCircleOrganizationChart"/>
    <dgm:cxn modelId="{33588DC6-107D-4C5A-9F4B-106D99D21C0E}" type="presOf" srcId="{73BAE2EF-C195-4C9D-B7C6-C6693C125E7E}" destId="{8C6327AA-1B6B-44BF-9083-43F17BAAB8C5}" srcOrd="1" destOrd="0" presId="urn:microsoft.com/office/officeart/2008/layout/HalfCircleOrganizationChart"/>
    <dgm:cxn modelId="{441BCC49-3206-4A44-BB69-52628D054011}" type="presOf" srcId="{B96EFC0D-B4D2-42AB-817D-5523CD4A8FB8}" destId="{70E35EE7-38BA-42AF-8F6B-B09A84BA52E7}" srcOrd="0" destOrd="0" presId="urn:microsoft.com/office/officeart/2008/layout/HalfCircleOrganizationChart"/>
    <dgm:cxn modelId="{69D93173-4E9E-4573-BB15-57B7F674FDE8}" type="presOf" srcId="{B512F736-5325-4C00-BB2A-60B245C24A3C}" destId="{54A87A2C-716A-4C85-962F-1BFEECC74356}" srcOrd="0" destOrd="0" presId="urn:microsoft.com/office/officeart/2008/layout/HalfCircleOrganizationChart"/>
    <dgm:cxn modelId="{8151004C-88B9-438D-B169-1D9D98ED02AB}" type="presOf" srcId="{03FED939-6E9D-4A8C-AAC1-BAAD92CAF49F}" destId="{D655AA53-37AE-4A3C-85EF-4F569F11182D}" srcOrd="0" destOrd="0" presId="urn:microsoft.com/office/officeart/2008/layout/HalfCircleOrganizationChart"/>
    <dgm:cxn modelId="{63D6BCC4-229D-44F8-B7FE-3AE83E82277F}" type="presOf" srcId="{DF08CCCE-6951-4FC1-A3AC-CF5E1B1DF5F3}" destId="{E75A907B-9BEE-46D0-AC40-8E2AD98EA28F}" srcOrd="1" destOrd="0" presId="urn:microsoft.com/office/officeart/2008/layout/HalfCircleOrganizationChart"/>
    <dgm:cxn modelId="{E84B8EBB-B2AB-4BEC-96DE-1B3C9B85489F}" type="presOf" srcId="{3AE6C9BC-8D05-4593-A4ED-989DC7CFB498}" destId="{4837AC8A-B4A2-4F55-8E98-D49200E550D5}" srcOrd="0" destOrd="0" presId="urn:microsoft.com/office/officeart/2008/layout/HalfCircleOrganizationChart"/>
    <dgm:cxn modelId="{883201F3-6D97-4EC1-9A4D-69696EA6F644}" type="presOf" srcId="{515FB484-0DF3-4F30-86A9-65FA890FFF0E}" destId="{FC4FC732-5F87-49CD-AFF3-6750B2221240}" srcOrd="0" destOrd="0" presId="urn:microsoft.com/office/officeart/2008/layout/HalfCircleOrganizationChart"/>
    <dgm:cxn modelId="{110F8560-0231-4390-B8D2-0F0FA0F921B8}" type="presOf" srcId="{77ECB2A9-9ECC-4472-98DC-5620E3D1CA74}" destId="{B6AF7D73-9018-4466-A6EB-07050B69EC72}" srcOrd="0" destOrd="0" presId="urn:microsoft.com/office/officeart/2008/layout/HalfCircleOrganizationChart"/>
    <dgm:cxn modelId="{2857C8E8-BAC1-4728-85BF-1EB790F2CABD}" type="presOf" srcId="{14EA18F5-5B86-432C-A245-234546BA5659}" destId="{1873F42D-5DCB-49CD-8EDA-88490DC08996}" srcOrd="1" destOrd="0" presId="urn:microsoft.com/office/officeart/2008/layout/HalfCircleOrganizationChart"/>
    <dgm:cxn modelId="{D5ACD670-71FB-499B-9BB4-560B52BF8408}" type="presOf" srcId="{14F79B55-ACF2-468B-BF5A-52A50B47BA8A}" destId="{01B14CEF-3159-4EE5-88DB-4B5D71CA03F1}" srcOrd="0" destOrd="0" presId="urn:microsoft.com/office/officeart/2008/layout/HalfCircleOrganizationChart"/>
    <dgm:cxn modelId="{00E1ACD0-8147-4978-8E98-44FFDFF7BE26}" type="presOf" srcId="{16F6C7EF-4D87-4A83-9AA6-FCBAC3B01E3C}" destId="{F8A56187-B866-4182-9174-5B9E5EA7D1AE}" srcOrd="1" destOrd="0" presId="urn:microsoft.com/office/officeart/2008/layout/HalfCircleOrganizationChart"/>
    <dgm:cxn modelId="{CD77BAE0-0D83-424C-AF15-F02D12293466}" type="presOf" srcId="{FF1C732F-1339-4E45-9513-A57A340302C0}" destId="{D9CF6CFA-B647-46C9-A33B-3A5E8FFD4F59}" srcOrd="1" destOrd="0" presId="urn:microsoft.com/office/officeart/2008/layout/HalfCircleOrganizationChart"/>
    <dgm:cxn modelId="{DEADC149-A42B-4164-9D9A-B5EF9DAB9D5E}" type="presOf" srcId="{0BC2F7E8-9D88-43D3-9223-5A56F4BC6E14}" destId="{F0311CE0-C89B-432C-BD53-630950917ECB}" srcOrd="0" destOrd="0" presId="urn:microsoft.com/office/officeart/2008/layout/HalfCircleOrganizationChart"/>
    <dgm:cxn modelId="{B8BDC5E0-41E5-4B85-B331-44166DFB6036}" type="presOf" srcId="{28D822C3-7C23-4721-A827-6CAFD92DA2D1}" destId="{8DC5F7F7-7EA7-4C59-8732-994F4241BC4A}" srcOrd="0" destOrd="0" presId="urn:microsoft.com/office/officeart/2008/layout/HalfCircleOrganizationChart"/>
    <dgm:cxn modelId="{76419012-D5F2-4BB2-9DD8-42EB465EAFF1}" srcId="{DC86FBF0-CE5D-4987-A978-2E6FB8610FA2}" destId="{516597BC-FDA5-4930-B414-61B9328A18DB}" srcOrd="2" destOrd="0" parTransId="{AAA805BA-AC83-45B8-8E98-D1E1B219E547}" sibTransId="{153E46B2-BADB-4254-8C36-B7C764FC6C5A}"/>
    <dgm:cxn modelId="{44A40C80-AFA0-4836-9C02-2A3693696E3C}" type="presOf" srcId="{7AC92B13-AAFB-4B89-A6C3-A021684A16FC}" destId="{01325225-CDE9-44E4-A806-B4F73FE96FC4}" srcOrd="0" destOrd="0" presId="urn:microsoft.com/office/officeart/2008/layout/HalfCircleOrganizationChart"/>
    <dgm:cxn modelId="{47D74C6A-DCAE-4D19-AD12-A78A2A458BFA}" type="presOf" srcId="{F3CE30A9-9B5E-42E1-ACF6-DA5F1E93EA6C}" destId="{C5C52E0A-3BB8-4051-9E6B-FD42A7903A02}" srcOrd="0" destOrd="0" presId="urn:microsoft.com/office/officeart/2008/layout/HalfCircleOrganizationChart"/>
    <dgm:cxn modelId="{D367054B-B812-4ECD-A7E3-670D8DAAB501}" type="presOf" srcId="{A2154A11-0293-41F6-9AE3-09D464DA83E5}" destId="{639D2C6C-DA26-477F-B1E4-13A6518452AC}" srcOrd="0" destOrd="0" presId="urn:microsoft.com/office/officeart/2008/layout/HalfCircleOrganizationChart"/>
    <dgm:cxn modelId="{672B549C-59F1-4222-83B6-A357D9F99B58}" type="presOf" srcId="{D62F5DAB-53EB-459F-8581-DBD699D7DC0A}" destId="{4C33A70A-F80F-4FE4-BD84-4D58B0571EED}" srcOrd="0" destOrd="0" presId="urn:microsoft.com/office/officeart/2008/layout/HalfCircleOrganizationChart"/>
    <dgm:cxn modelId="{30E40B24-5882-4019-A72B-2E33C0F12BEE}" type="presOf" srcId="{292C92F1-3D7E-4B85-83A6-4BF34584DF39}" destId="{F69E778C-BCC3-4E06-9421-CEFF80CAFC69}" srcOrd="1" destOrd="0" presId="urn:microsoft.com/office/officeart/2008/layout/HalfCircleOrganizationChart"/>
    <dgm:cxn modelId="{F1A1663C-1C07-4752-B804-DA64FD355E33}" type="presOf" srcId="{9772861E-FAA1-4CC6-9BAD-53002F3DD786}" destId="{57ABF2CF-5AC7-4210-8B7A-47B5156740A0}" srcOrd="0" destOrd="0" presId="urn:microsoft.com/office/officeart/2008/layout/HalfCircleOrganizationChart"/>
    <dgm:cxn modelId="{BF9D87B8-57B8-4932-B60E-C47EF4EE226D}" type="presOf" srcId="{EFF98AE8-F443-4721-9650-4D5B3E08B127}" destId="{AC912E59-C61D-4649-AA55-A0786643AE11}" srcOrd="0" destOrd="0" presId="urn:microsoft.com/office/officeart/2008/layout/HalfCircleOrganizationChart"/>
    <dgm:cxn modelId="{8F596E11-23DA-40B0-9968-9E372E6F7388}" srcId="{16F6C7EF-4D87-4A83-9AA6-FCBAC3B01E3C}" destId="{73BAE2EF-C195-4C9D-B7C6-C6693C125E7E}" srcOrd="1" destOrd="0" parTransId="{D62F5DAB-53EB-459F-8581-DBD699D7DC0A}" sibTransId="{A99B1D97-15F8-4A4E-AF7B-6A5E8DB16EA1}"/>
    <dgm:cxn modelId="{9190FC68-A1BD-42C8-B4A9-E6B9B51B093D}" type="presOf" srcId="{305DDCCC-5551-4737-A4DE-A39968B647BC}" destId="{5591BB65-0213-481E-8CC9-0541D766B8FF}" srcOrd="0" destOrd="0" presId="urn:microsoft.com/office/officeart/2008/layout/HalfCircleOrganizationChart"/>
    <dgm:cxn modelId="{E5E1B01E-3A72-40B6-87B3-FD2E7FBF67E8}" type="presOf" srcId="{5AB3B96F-D219-4F1A-9433-6C9221F3B3FF}" destId="{EADC74D5-14E0-4DE7-9786-E8F15C7CDD6B}" srcOrd="0" destOrd="0" presId="urn:microsoft.com/office/officeart/2008/layout/HalfCircleOrganizationChart"/>
    <dgm:cxn modelId="{F1518879-57E3-4B96-902A-64A5C0413433}" type="presOf" srcId="{50AC4763-962F-475B-AEC7-21619E83C67A}" destId="{A8189678-4CB1-42E2-B94F-A76E6F837B46}" srcOrd="0" destOrd="0" presId="urn:microsoft.com/office/officeart/2008/layout/HalfCircleOrganizationChart"/>
    <dgm:cxn modelId="{AE9B163C-E7EC-46AA-BB2A-AD4410492181}" srcId="{61955721-F665-4B3B-BC5F-D421249B035A}" destId="{77ECB2A9-9ECC-4472-98DC-5620E3D1CA74}" srcOrd="7" destOrd="0" parTransId="{B7B5D9A0-E9D0-4C91-AD9E-648C66011D4C}" sibTransId="{243636B4-B45C-4C3E-99A0-C271631B68EE}"/>
    <dgm:cxn modelId="{A5166CA5-7E3C-4A5E-9AEE-6217CCD4F464}" type="presOf" srcId="{FBA34732-8D2F-4CE6-9DE1-AEFFCA179CDB}" destId="{B4413DC9-C460-4F38-B68C-239BCBCF630F}" srcOrd="1" destOrd="0" presId="urn:microsoft.com/office/officeart/2008/layout/HalfCircleOrganizationChart"/>
    <dgm:cxn modelId="{77AC66A2-601C-4AA6-AB81-AAC06168DFE1}" srcId="{DED9826A-F5E5-4386-986D-7BC2E6649465}" destId="{FBA34732-8D2F-4CE6-9DE1-AEFFCA179CDB}" srcOrd="2" destOrd="0" parTransId="{0BC2F7E8-9D88-43D3-9223-5A56F4BC6E14}" sibTransId="{C555067E-27ED-4446-8DC9-C0A0908AE556}"/>
    <dgm:cxn modelId="{258B8326-1728-492C-A206-F8AAC7D3AACF}" type="presOf" srcId="{DF08CCCE-6951-4FC1-A3AC-CF5E1B1DF5F3}" destId="{BF367C54-24AE-4BF0-889B-E6EE571FF284}" srcOrd="0" destOrd="0" presId="urn:microsoft.com/office/officeart/2008/layout/HalfCircleOrganizationChart"/>
    <dgm:cxn modelId="{4DE3A1A9-4B27-46D2-A5E6-7A57C67409BC}" type="presOf" srcId="{9EB6978E-0DC8-482B-AB36-2168904A363A}" destId="{8B9CD2FF-8346-4E29-ADE3-A2D06D07F1BD}" srcOrd="0" destOrd="0" presId="urn:microsoft.com/office/officeart/2008/layout/HalfCircleOrganizationChart"/>
    <dgm:cxn modelId="{AB8DD1FF-1E74-4918-8831-3B82BD380EAA}" type="presOf" srcId="{854E7559-D612-4BFC-BF68-16492ED9DF18}" destId="{181EDE15-FE14-4EE2-A05F-10910C2817FC}" srcOrd="0" destOrd="0" presId="urn:microsoft.com/office/officeart/2008/layout/HalfCircleOrganizationChart"/>
    <dgm:cxn modelId="{FC506657-A8A2-4612-9B98-B96E81C5F869}" type="presOf" srcId="{8E7C6834-AFFF-4871-B9A3-55E9BD11F7DD}" destId="{B0EE275B-C5FD-441E-B23F-C37EAE2C4ACB}" srcOrd="0" destOrd="0" presId="urn:microsoft.com/office/officeart/2008/layout/HalfCircleOrganizationChart"/>
    <dgm:cxn modelId="{ED9CF83F-BAAF-4456-9479-3D7524099678}" srcId="{292C92F1-3D7E-4B85-83A6-4BF34584DF39}" destId="{2EB5622B-4C7A-4CAB-ABE1-A604E81887E4}" srcOrd="1" destOrd="0" parTransId="{305DDCCC-5551-4737-A4DE-A39968B647BC}" sibTransId="{9C2C6498-B6F1-495E-AB49-B0FC34C22149}"/>
    <dgm:cxn modelId="{15FBDA47-44F3-4482-A9D8-2EEB92090821}" type="presOf" srcId="{A83B7130-D8A3-4F1B-9F6B-ED4EE74ADAC1}" destId="{27259F0C-97AA-4E75-83FC-592F665BCBD7}" srcOrd="0" destOrd="0" presId="urn:microsoft.com/office/officeart/2008/layout/HalfCircleOrganizationChart"/>
    <dgm:cxn modelId="{DE4E9327-8D78-44FD-8F5E-089E4369B2DD}" srcId="{320F849E-288C-47B2-A01D-49A82FC367BC}" destId="{EF486EE9-FBF1-4638-9F92-857F31260CE8}" srcOrd="0" destOrd="0" parTransId="{84434A66-0C60-4FE0-B3D9-291A0F1923F5}" sibTransId="{3AE9C4FB-35E2-47BF-8941-1A1DBA134A78}"/>
    <dgm:cxn modelId="{ACD6C358-D86D-4831-BE83-0FFEBCED25D8}" type="presOf" srcId="{14EA18F5-5B86-432C-A245-234546BA5659}" destId="{32D6D826-0C37-43E0-87F2-90A9CCE400B1}" srcOrd="0" destOrd="0" presId="urn:microsoft.com/office/officeart/2008/layout/HalfCircleOrganizationChart"/>
    <dgm:cxn modelId="{E1980CC6-A0D9-4B22-B614-E838F66FDB42}" type="presOf" srcId="{1DB81D46-1B9E-4962-8B00-F0A004B3AFA1}" destId="{6F7CD602-991C-4D8B-A58C-98C349A1A29C}" srcOrd="0" destOrd="0" presId="urn:microsoft.com/office/officeart/2008/layout/HalfCircleOrganizationChart"/>
    <dgm:cxn modelId="{BF618FBF-E32C-4944-A8AD-C20D47CA15A9}" type="presOf" srcId="{5E1B9D1F-B0A2-4BC9-8301-A88FFC24F585}" destId="{9FC78C2A-5A39-4A86-B206-66E1802A3ECB}" srcOrd="0" destOrd="0" presId="urn:microsoft.com/office/officeart/2008/layout/HalfCircleOrganizationChart"/>
    <dgm:cxn modelId="{9B6C7E78-9D9C-4085-960D-6598F55A1592}" type="presOf" srcId="{3AE6C9BC-8D05-4593-A4ED-989DC7CFB498}" destId="{21F9F8C3-FD21-4984-84C5-DB0AE7FD0023}" srcOrd="1" destOrd="0" presId="urn:microsoft.com/office/officeart/2008/layout/HalfCircleOrganizationChart"/>
    <dgm:cxn modelId="{1A268BFB-3B35-404E-89AE-E28BC40AE32B}" type="presOf" srcId="{320F849E-288C-47B2-A01D-49A82FC367BC}" destId="{D459E85D-6B8F-4FA2-A7D1-82E661969562}" srcOrd="1" destOrd="0" presId="urn:microsoft.com/office/officeart/2008/layout/HalfCircleOrganizationChart"/>
    <dgm:cxn modelId="{681F34E1-4F26-4166-B9F1-96B6261BEC38}" srcId="{DED9826A-F5E5-4386-986D-7BC2E6649465}" destId="{D7FBD18E-F8EC-4552-A364-6E11C72E0451}" srcOrd="3" destOrd="0" parTransId="{FF246D01-20E5-4867-8BDB-06B6052B97BC}" sibTransId="{AD320B1E-1405-4196-B9DE-68B92656A63B}"/>
    <dgm:cxn modelId="{E0593696-9A12-4892-9381-91C13460B72C}" type="presOf" srcId="{B4A6CB80-763A-4DC2-A3FD-59342CEC737C}" destId="{FA9A8A1E-2509-4990-9C56-6B311CCC6763}" srcOrd="0" destOrd="0" presId="urn:microsoft.com/office/officeart/2008/layout/HalfCircleOrganizationChart"/>
    <dgm:cxn modelId="{EF743D50-318C-42A3-ABF3-96C88F55DE38}" type="presOf" srcId="{EF486EE9-FBF1-4638-9F92-857F31260CE8}" destId="{6F90E4C0-6B95-41DA-A50D-A06649B78D6A}" srcOrd="1" destOrd="0" presId="urn:microsoft.com/office/officeart/2008/layout/HalfCircleOrganizationChart"/>
    <dgm:cxn modelId="{5FFDFA80-7460-4819-AB90-18B77ADC39F7}" type="presOf" srcId="{73BAE2EF-C195-4C9D-B7C6-C6693C125E7E}" destId="{9252201F-31F5-4798-8EE6-F838FB26600D}" srcOrd="0" destOrd="0" presId="urn:microsoft.com/office/officeart/2008/layout/HalfCircleOrganizationChart"/>
    <dgm:cxn modelId="{0C8E71CA-7625-4741-8390-E9FDF6D66999}" type="presOf" srcId="{F607F6E3-988F-40F3-8A8A-B557FE550785}" destId="{52809BB7-615C-412C-96F9-B33BC9F6B7B2}" srcOrd="0" destOrd="0" presId="urn:microsoft.com/office/officeart/2008/layout/HalfCircleOrganizationChart"/>
    <dgm:cxn modelId="{A0E43808-79AC-47B9-B341-A9AECA8A1628}" srcId="{7AC92B13-AAFB-4B89-A6C3-A021684A16FC}" destId="{DED9826A-F5E5-4386-986D-7BC2E6649465}" srcOrd="0" destOrd="0" parTransId="{582DCB98-5AB9-4B0D-B18D-53ED7BE53CC1}" sibTransId="{4234FCA6-BA5C-403E-BB54-83F7E4A22646}"/>
    <dgm:cxn modelId="{74F69BC7-C1DF-447C-AEF1-AE0B8FD0DB6F}" type="presOf" srcId="{1C95417A-4355-42C2-9232-40A30A66E82C}" destId="{7BA52BD5-F766-49D3-9D61-1F73EA6EC304}" srcOrd="0" destOrd="0" presId="urn:microsoft.com/office/officeart/2008/layout/HalfCircleOrganizationChart"/>
    <dgm:cxn modelId="{86AB6A50-CE8F-4DBC-BABA-8DDAA34AEBEC}" type="presOf" srcId="{3A986F1A-1D99-4A0D-9753-14745D224D62}" destId="{41B2C489-EA66-4071-8933-1C0DD65855A5}" srcOrd="0" destOrd="0" presId="urn:microsoft.com/office/officeart/2008/layout/HalfCircleOrganizationChart"/>
    <dgm:cxn modelId="{F846F6DC-9B7B-4CF3-8419-064FCC7D8A71}" type="presOf" srcId="{D7FBD18E-F8EC-4552-A364-6E11C72E0451}" destId="{368360DB-7433-4E3A-8186-4A9C2F3E0549}" srcOrd="0" destOrd="0" presId="urn:microsoft.com/office/officeart/2008/layout/HalfCircleOrganizationChart"/>
    <dgm:cxn modelId="{DBD77F48-16AC-4C53-8EBF-50B04E1E37B5}" type="presOf" srcId="{EFF98AE8-F443-4721-9650-4D5B3E08B127}" destId="{6BA4DBAC-D2FD-4D12-81C8-81E579DF943E}" srcOrd="1" destOrd="0" presId="urn:microsoft.com/office/officeart/2008/layout/HalfCircleOrganizationChart"/>
    <dgm:cxn modelId="{0C1AEF4D-02AA-4903-82AB-79868E5DC04F}" type="presParOf" srcId="{01325225-CDE9-44E4-A806-B4F73FE96FC4}" destId="{0A53F4F9-D436-43DD-8D3E-9D6C3D952828}" srcOrd="0" destOrd="0" presId="urn:microsoft.com/office/officeart/2008/layout/HalfCircleOrganizationChart"/>
    <dgm:cxn modelId="{E68D0076-37A2-45F5-AA74-4FDF763B5D1A}" type="presParOf" srcId="{0A53F4F9-D436-43DD-8D3E-9D6C3D952828}" destId="{EB7FFF0D-113B-4103-87E9-BB3EB461D3AE}" srcOrd="0" destOrd="0" presId="urn:microsoft.com/office/officeart/2008/layout/HalfCircleOrganizationChart"/>
    <dgm:cxn modelId="{B6966D49-0ED1-43A0-B637-2AC709B38245}" type="presParOf" srcId="{EB7FFF0D-113B-4103-87E9-BB3EB461D3AE}" destId="{5F3D22C5-577A-4096-AF55-5E05459D97F4}" srcOrd="0" destOrd="0" presId="urn:microsoft.com/office/officeart/2008/layout/HalfCircleOrganizationChart"/>
    <dgm:cxn modelId="{2D015C03-30BB-42DB-A4BF-54737ACA85B3}" type="presParOf" srcId="{EB7FFF0D-113B-4103-87E9-BB3EB461D3AE}" destId="{DE5C66D4-75AD-4524-85D4-D370EDC6E76A}" srcOrd="1" destOrd="0" presId="urn:microsoft.com/office/officeart/2008/layout/HalfCircleOrganizationChart"/>
    <dgm:cxn modelId="{176287B5-B0BC-4A02-B90E-86204F0293BD}" type="presParOf" srcId="{EB7FFF0D-113B-4103-87E9-BB3EB461D3AE}" destId="{DD24DDE7-1838-4A65-B28E-58EC87CBA242}" srcOrd="2" destOrd="0" presId="urn:microsoft.com/office/officeart/2008/layout/HalfCircleOrganizationChart"/>
    <dgm:cxn modelId="{CD9FEF13-BCAB-4D65-8151-D8457E5FA078}" type="presParOf" srcId="{EB7FFF0D-113B-4103-87E9-BB3EB461D3AE}" destId="{38B9021F-8160-49A6-9498-D4DF7C610E19}" srcOrd="3" destOrd="0" presId="urn:microsoft.com/office/officeart/2008/layout/HalfCircleOrganizationChart"/>
    <dgm:cxn modelId="{3C65E282-713C-41AC-BE31-1F1D02DF0279}" type="presParOf" srcId="{0A53F4F9-D436-43DD-8D3E-9D6C3D952828}" destId="{D75325BB-5B35-41E6-83AE-FB1B3A705E01}" srcOrd="1" destOrd="0" presId="urn:microsoft.com/office/officeart/2008/layout/HalfCircleOrganizationChart"/>
    <dgm:cxn modelId="{045784F2-1160-4090-A3E9-EB8F87481049}" type="presParOf" srcId="{D75325BB-5B35-41E6-83AE-FB1B3A705E01}" destId="{F11141D5-A148-4286-A0F8-C37E4CB782BC}" srcOrd="0" destOrd="0" presId="urn:microsoft.com/office/officeart/2008/layout/HalfCircleOrganizationChart"/>
    <dgm:cxn modelId="{897B1F9D-27BB-4DEA-A112-A12AD0EF23F2}" type="presParOf" srcId="{D75325BB-5B35-41E6-83AE-FB1B3A705E01}" destId="{484C735B-29BB-44C1-A54A-BC44E21096A1}" srcOrd="1" destOrd="0" presId="urn:microsoft.com/office/officeart/2008/layout/HalfCircleOrganizationChart"/>
    <dgm:cxn modelId="{CC7975CA-71AB-4D69-BD08-ADAFEDCA6223}" type="presParOf" srcId="{484C735B-29BB-44C1-A54A-BC44E21096A1}" destId="{081EE73A-93D2-4F1B-9EE3-5D8C6D1AD5B3}" srcOrd="0" destOrd="0" presId="urn:microsoft.com/office/officeart/2008/layout/HalfCircleOrganizationChart"/>
    <dgm:cxn modelId="{4375FF6D-1DBA-4786-8B1E-2D3F0887EE5B}" type="presParOf" srcId="{081EE73A-93D2-4F1B-9EE3-5D8C6D1AD5B3}" destId="{181EDE15-FE14-4EE2-A05F-10910C2817FC}" srcOrd="0" destOrd="0" presId="urn:microsoft.com/office/officeart/2008/layout/HalfCircleOrganizationChart"/>
    <dgm:cxn modelId="{0DBABE1D-E140-4DEE-AAEE-0885716FBA77}" type="presParOf" srcId="{081EE73A-93D2-4F1B-9EE3-5D8C6D1AD5B3}" destId="{4BCE5F1C-CF45-4295-A630-438C9D77453E}" srcOrd="1" destOrd="0" presId="urn:microsoft.com/office/officeart/2008/layout/HalfCircleOrganizationChart"/>
    <dgm:cxn modelId="{37544CA3-F3A9-4324-A4E8-61F0EADC2938}" type="presParOf" srcId="{081EE73A-93D2-4F1B-9EE3-5D8C6D1AD5B3}" destId="{1EDA2923-5CD2-436D-9BED-B1D844C0898A}" srcOrd="2" destOrd="0" presId="urn:microsoft.com/office/officeart/2008/layout/HalfCircleOrganizationChart"/>
    <dgm:cxn modelId="{7493DF72-3C6C-46A8-B4AA-2EDAEC062B76}" type="presParOf" srcId="{081EE73A-93D2-4F1B-9EE3-5D8C6D1AD5B3}" destId="{02B7E3B1-E320-4D34-9896-D51B1FFE0B12}" srcOrd="3" destOrd="0" presId="urn:microsoft.com/office/officeart/2008/layout/HalfCircleOrganizationChart"/>
    <dgm:cxn modelId="{1EE38DA8-F0A4-442A-B3E8-FF22B7A253A1}" type="presParOf" srcId="{484C735B-29BB-44C1-A54A-BC44E21096A1}" destId="{EDF0A4C1-C316-4B0C-9109-3050B09C42A5}" srcOrd="1" destOrd="0" presId="urn:microsoft.com/office/officeart/2008/layout/HalfCircleOrganizationChart"/>
    <dgm:cxn modelId="{E0D248F5-459B-4AF2-98F5-5599D84EA10E}" type="presParOf" srcId="{EDF0A4C1-C316-4B0C-9109-3050B09C42A5}" destId="{D0CB43CA-9D82-480F-8A88-11A2D095FF36}" srcOrd="0" destOrd="0" presId="urn:microsoft.com/office/officeart/2008/layout/HalfCircleOrganizationChart"/>
    <dgm:cxn modelId="{BFCC2397-A90A-4AB0-8D15-B4698B1EE91A}" type="presParOf" srcId="{EDF0A4C1-C316-4B0C-9109-3050B09C42A5}" destId="{A7CCF3DF-0C71-4E9A-8229-36169FD2753F}" srcOrd="1" destOrd="0" presId="urn:microsoft.com/office/officeart/2008/layout/HalfCircleOrganizationChart"/>
    <dgm:cxn modelId="{9C279C53-F504-4729-84F3-F13CD3CA2493}" type="presParOf" srcId="{A7CCF3DF-0C71-4E9A-8229-36169FD2753F}" destId="{3ACD4478-9863-467E-9826-5B60E0CFC79E}" srcOrd="0" destOrd="0" presId="urn:microsoft.com/office/officeart/2008/layout/HalfCircleOrganizationChart"/>
    <dgm:cxn modelId="{5C43503B-335C-4602-9634-1583DD08C6E5}" type="presParOf" srcId="{3ACD4478-9863-467E-9826-5B60E0CFC79E}" destId="{6A150ED3-E276-4CEC-A13E-7B3C731DB8CF}" srcOrd="0" destOrd="0" presId="urn:microsoft.com/office/officeart/2008/layout/HalfCircleOrganizationChart"/>
    <dgm:cxn modelId="{F00750E4-C6A5-4FC2-B439-D1BEAA04063F}" type="presParOf" srcId="{3ACD4478-9863-467E-9826-5B60E0CFC79E}" destId="{B73AB0D6-B9D8-4CC0-86B6-003FC7C4000C}" srcOrd="1" destOrd="0" presId="urn:microsoft.com/office/officeart/2008/layout/HalfCircleOrganizationChart"/>
    <dgm:cxn modelId="{1D4EDAC5-AD54-4484-B8F1-C4268A8D8288}" type="presParOf" srcId="{3ACD4478-9863-467E-9826-5B60E0CFC79E}" destId="{55B2B7FB-E6DF-4AC3-8E59-3FA1010021DA}" srcOrd="2" destOrd="0" presId="urn:microsoft.com/office/officeart/2008/layout/HalfCircleOrganizationChart"/>
    <dgm:cxn modelId="{A29A0DA5-F827-48A3-990F-E769A2021D26}" type="presParOf" srcId="{3ACD4478-9863-467E-9826-5B60E0CFC79E}" destId="{F7277E93-7CDB-437F-9260-AE5672439E44}" srcOrd="3" destOrd="0" presId="urn:microsoft.com/office/officeart/2008/layout/HalfCircleOrganizationChart"/>
    <dgm:cxn modelId="{059EED2B-2B24-4DAD-8AD0-86C55EADB0CC}" type="presParOf" srcId="{A7CCF3DF-0C71-4E9A-8229-36169FD2753F}" destId="{C671CF0E-7E56-4BBF-B22A-0340F7B4A9B8}" srcOrd="1" destOrd="0" presId="urn:microsoft.com/office/officeart/2008/layout/HalfCircleOrganizationChart"/>
    <dgm:cxn modelId="{E1BF6FF6-4C11-421C-9D44-E5B2F1F25B37}" type="presParOf" srcId="{C671CF0E-7E56-4BBF-B22A-0340F7B4A9B8}" destId="{EB367FA2-E26F-4AD9-A0F9-CFC4CEF677A2}" srcOrd="0" destOrd="0" presId="urn:microsoft.com/office/officeart/2008/layout/HalfCircleOrganizationChart"/>
    <dgm:cxn modelId="{E0714CC4-7253-492C-90B7-6AF807A0E91A}" type="presParOf" srcId="{C671CF0E-7E56-4BBF-B22A-0340F7B4A9B8}" destId="{9843C9E1-EC1E-4919-80DE-57CA48F1BCF8}" srcOrd="1" destOrd="0" presId="urn:microsoft.com/office/officeart/2008/layout/HalfCircleOrganizationChart"/>
    <dgm:cxn modelId="{2392C249-7132-49DB-991B-A978EAC6779B}" type="presParOf" srcId="{9843C9E1-EC1E-4919-80DE-57CA48F1BCF8}" destId="{D69306C6-B551-403F-9A0E-0896ED57617D}" srcOrd="0" destOrd="0" presId="urn:microsoft.com/office/officeart/2008/layout/HalfCircleOrganizationChart"/>
    <dgm:cxn modelId="{5B4708A7-F43E-4EA9-8B17-DC433E152219}" type="presParOf" srcId="{D69306C6-B551-403F-9A0E-0896ED57617D}" destId="{8B9CD2FF-8346-4E29-ADE3-A2D06D07F1BD}" srcOrd="0" destOrd="0" presId="urn:microsoft.com/office/officeart/2008/layout/HalfCircleOrganizationChart"/>
    <dgm:cxn modelId="{A1ACDB59-716D-435C-AFED-D285440E9CD4}" type="presParOf" srcId="{D69306C6-B551-403F-9A0E-0896ED57617D}" destId="{B7879233-145F-463B-A40D-DB3C0BC4AF31}" srcOrd="1" destOrd="0" presId="urn:microsoft.com/office/officeart/2008/layout/HalfCircleOrganizationChart"/>
    <dgm:cxn modelId="{4008BA85-4E94-4D7C-A2D6-C0A664EBEE7D}" type="presParOf" srcId="{D69306C6-B551-403F-9A0E-0896ED57617D}" destId="{FECCD40F-9F8A-49B4-8632-1C56C15DC599}" srcOrd="2" destOrd="0" presId="urn:microsoft.com/office/officeart/2008/layout/HalfCircleOrganizationChart"/>
    <dgm:cxn modelId="{23A11DBF-DCBD-470A-A1C2-E93E440B1F7F}" type="presParOf" srcId="{D69306C6-B551-403F-9A0E-0896ED57617D}" destId="{4C1B9A2F-EB69-4331-8C49-EEB152FFBF04}" srcOrd="3" destOrd="0" presId="urn:microsoft.com/office/officeart/2008/layout/HalfCircleOrganizationChart"/>
    <dgm:cxn modelId="{DDDBCA19-5586-4CD1-BA73-EF1DF052D18F}" type="presParOf" srcId="{9843C9E1-EC1E-4919-80DE-57CA48F1BCF8}" destId="{A4B4C7A1-8E86-4EAE-A69C-DB8C30A2C7D1}" srcOrd="1" destOrd="0" presId="urn:microsoft.com/office/officeart/2008/layout/HalfCircleOrganizationChart"/>
    <dgm:cxn modelId="{82E3CA11-018A-4773-841B-29B660996CFC}" type="presParOf" srcId="{9843C9E1-EC1E-4919-80DE-57CA48F1BCF8}" destId="{425F81CA-2CAD-40F8-8B6F-888FFF327BD6}" srcOrd="2" destOrd="0" presId="urn:microsoft.com/office/officeart/2008/layout/HalfCircleOrganizationChart"/>
    <dgm:cxn modelId="{144157A9-8C06-401B-92C1-19C71E00A90D}" type="presParOf" srcId="{C671CF0E-7E56-4BBF-B22A-0340F7B4A9B8}" destId="{D655AA53-37AE-4A3C-85EF-4F569F11182D}" srcOrd="2" destOrd="0" presId="urn:microsoft.com/office/officeart/2008/layout/HalfCircleOrganizationChart"/>
    <dgm:cxn modelId="{9CF956F5-3742-4D09-8B5F-16D0A3C17FF1}" type="presParOf" srcId="{C671CF0E-7E56-4BBF-B22A-0340F7B4A9B8}" destId="{18D7FF9D-DAF3-4530-8511-FE7048ED8E7B}" srcOrd="3" destOrd="0" presId="urn:microsoft.com/office/officeart/2008/layout/HalfCircleOrganizationChart"/>
    <dgm:cxn modelId="{A37C09DC-950E-48A8-A132-52AE7315439D}" type="presParOf" srcId="{18D7FF9D-DAF3-4530-8511-FE7048ED8E7B}" destId="{E8B713E7-1175-422F-B946-99E93C7FCFAB}" srcOrd="0" destOrd="0" presId="urn:microsoft.com/office/officeart/2008/layout/HalfCircleOrganizationChart"/>
    <dgm:cxn modelId="{05492EBD-5E55-44C6-820E-EDFEF5BD0317}" type="presParOf" srcId="{E8B713E7-1175-422F-B946-99E93C7FCFAB}" destId="{3135029E-5CBC-4319-B57B-A9CF8338528E}" srcOrd="0" destOrd="0" presId="urn:microsoft.com/office/officeart/2008/layout/HalfCircleOrganizationChart"/>
    <dgm:cxn modelId="{4D21E979-498E-4992-AF8C-17D3C53622EA}" type="presParOf" srcId="{E8B713E7-1175-422F-B946-99E93C7FCFAB}" destId="{9F6DA50A-FAE0-4046-8852-7AB35E32B0DD}" srcOrd="1" destOrd="0" presId="urn:microsoft.com/office/officeart/2008/layout/HalfCircleOrganizationChart"/>
    <dgm:cxn modelId="{B1EE4CE7-34A0-4A66-8710-4BF07FE52AE2}" type="presParOf" srcId="{E8B713E7-1175-422F-B946-99E93C7FCFAB}" destId="{E205DD8A-8E8E-4FCA-A47D-B38215CDC5F1}" srcOrd="2" destOrd="0" presId="urn:microsoft.com/office/officeart/2008/layout/HalfCircleOrganizationChart"/>
    <dgm:cxn modelId="{232E8661-7E13-4BA4-B53F-10421A955197}" type="presParOf" srcId="{E8B713E7-1175-422F-B946-99E93C7FCFAB}" destId="{2F4E0D4B-A997-4914-8A39-C93177FC7AA4}" srcOrd="3" destOrd="0" presId="urn:microsoft.com/office/officeart/2008/layout/HalfCircleOrganizationChart"/>
    <dgm:cxn modelId="{3BF2802B-E0BF-4720-8220-26DC699C835E}" type="presParOf" srcId="{18D7FF9D-DAF3-4530-8511-FE7048ED8E7B}" destId="{056E5D78-25B6-4CD4-8EFB-6581749CB391}" srcOrd="1" destOrd="0" presId="urn:microsoft.com/office/officeart/2008/layout/HalfCircleOrganizationChart"/>
    <dgm:cxn modelId="{6D07A6E0-D023-45EF-9987-EACF2819B072}" type="presParOf" srcId="{18D7FF9D-DAF3-4530-8511-FE7048ED8E7B}" destId="{4832C434-EF6D-48C5-8F4D-3CD034D8B2E2}" srcOrd="2" destOrd="0" presId="urn:microsoft.com/office/officeart/2008/layout/HalfCircleOrganizationChart"/>
    <dgm:cxn modelId="{2F3ABCF4-D065-4B78-957A-BD32EF9543B3}" type="presParOf" srcId="{C671CF0E-7E56-4BBF-B22A-0340F7B4A9B8}" destId="{A93AA0A2-A955-4667-9000-CB2E814E1874}" srcOrd="4" destOrd="0" presId="urn:microsoft.com/office/officeart/2008/layout/HalfCircleOrganizationChart"/>
    <dgm:cxn modelId="{B76C21B7-85D0-43BC-8FC8-8608F50B2E2D}" type="presParOf" srcId="{C671CF0E-7E56-4BBF-B22A-0340F7B4A9B8}" destId="{78F4D3C0-A711-4C87-B39E-E34CEA374CAC}" srcOrd="5" destOrd="0" presId="urn:microsoft.com/office/officeart/2008/layout/HalfCircleOrganizationChart"/>
    <dgm:cxn modelId="{C571A7D7-BC7A-4CA6-BCFD-DFB2705D8483}" type="presParOf" srcId="{78F4D3C0-A711-4C87-B39E-E34CEA374CAC}" destId="{CF56AC15-9383-485A-B47A-435BAE4A6C24}" srcOrd="0" destOrd="0" presId="urn:microsoft.com/office/officeart/2008/layout/HalfCircleOrganizationChart"/>
    <dgm:cxn modelId="{911D40E8-41FA-4660-881E-EDF4E40BA34B}" type="presParOf" srcId="{CF56AC15-9383-485A-B47A-435BAE4A6C24}" destId="{D9E4B33D-A0FF-439C-A3F9-08810D0C3B13}" srcOrd="0" destOrd="0" presId="urn:microsoft.com/office/officeart/2008/layout/HalfCircleOrganizationChart"/>
    <dgm:cxn modelId="{B03856CB-3EAB-4983-A915-A4BA1997DDA1}" type="presParOf" srcId="{CF56AC15-9383-485A-B47A-435BAE4A6C24}" destId="{E274E16F-861B-4DBE-9DD1-CDD133B19FB6}" srcOrd="1" destOrd="0" presId="urn:microsoft.com/office/officeart/2008/layout/HalfCircleOrganizationChart"/>
    <dgm:cxn modelId="{512451EA-FA89-4E3B-8575-DEBC4CD8845B}" type="presParOf" srcId="{CF56AC15-9383-485A-B47A-435BAE4A6C24}" destId="{96B6105E-1B80-4F1B-B17F-F2EA68717F1D}" srcOrd="2" destOrd="0" presId="urn:microsoft.com/office/officeart/2008/layout/HalfCircleOrganizationChart"/>
    <dgm:cxn modelId="{5AD3EFF0-0336-46DD-A1A3-6CCE80BA62B5}" type="presParOf" srcId="{CF56AC15-9383-485A-B47A-435BAE4A6C24}" destId="{D9CF6CFA-B647-46C9-A33B-3A5E8FFD4F59}" srcOrd="3" destOrd="0" presId="urn:microsoft.com/office/officeart/2008/layout/HalfCircleOrganizationChart"/>
    <dgm:cxn modelId="{9866406A-9C78-4B6B-8F1F-4DDB024BF908}" type="presParOf" srcId="{78F4D3C0-A711-4C87-B39E-E34CEA374CAC}" destId="{0B0696FF-1656-494E-9717-BD26B8CE8A41}" srcOrd="1" destOrd="0" presId="urn:microsoft.com/office/officeart/2008/layout/HalfCircleOrganizationChart"/>
    <dgm:cxn modelId="{AE8EC858-3CFF-47EB-B258-020E791D44BF}" type="presParOf" srcId="{78F4D3C0-A711-4C87-B39E-E34CEA374CAC}" destId="{DD583688-93E3-4EAA-AF27-AACA0D2F5EAE}" srcOrd="2" destOrd="0" presId="urn:microsoft.com/office/officeart/2008/layout/HalfCircleOrganizationChart"/>
    <dgm:cxn modelId="{5F2D4A32-C944-45EE-8905-6167CEA24929}" type="presParOf" srcId="{C671CF0E-7E56-4BBF-B22A-0340F7B4A9B8}" destId="{368EAB80-2E6C-49BE-993A-CD0C7136B44D}" srcOrd="6" destOrd="0" presId="urn:microsoft.com/office/officeart/2008/layout/HalfCircleOrganizationChart"/>
    <dgm:cxn modelId="{664BB92B-C343-461A-B8E2-1FCC02E19D28}" type="presParOf" srcId="{C671CF0E-7E56-4BBF-B22A-0340F7B4A9B8}" destId="{F9E57E04-59FF-4338-B7E7-7CABE022CFBB}" srcOrd="7" destOrd="0" presId="urn:microsoft.com/office/officeart/2008/layout/HalfCircleOrganizationChart"/>
    <dgm:cxn modelId="{19B311F7-CB15-4B9E-BE9B-8256A6A1AD51}" type="presParOf" srcId="{F9E57E04-59FF-4338-B7E7-7CABE022CFBB}" destId="{CF96202F-181A-413F-AE2A-359160C2A779}" srcOrd="0" destOrd="0" presId="urn:microsoft.com/office/officeart/2008/layout/HalfCircleOrganizationChart"/>
    <dgm:cxn modelId="{A85BB987-9F14-4525-A7F4-FE8BD2AAA766}" type="presParOf" srcId="{CF96202F-181A-413F-AE2A-359160C2A779}" destId="{EC9F0268-09AA-45FD-BDE9-575C654B9AF2}" srcOrd="0" destOrd="0" presId="urn:microsoft.com/office/officeart/2008/layout/HalfCircleOrganizationChart"/>
    <dgm:cxn modelId="{DE38B0FD-8071-400B-AD33-532B1E5CEB28}" type="presParOf" srcId="{CF96202F-181A-413F-AE2A-359160C2A779}" destId="{CBCCE603-F162-41E6-9D82-55DB76653672}" srcOrd="1" destOrd="0" presId="urn:microsoft.com/office/officeart/2008/layout/HalfCircleOrganizationChart"/>
    <dgm:cxn modelId="{6521F834-EF54-4BDE-B255-4698DFEE13B9}" type="presParOf" srcId="{CF96202F-181A-413F-AE2A-359160C2A779}" destId="{25F49260-FEF8-4D16-B330-A4B225E74B29}" srcOrd="2" destOrd="0" presId="urn:microsoft.com/office/officeart/2008/layout/HalfCircleOrganizationChart"/>
    <dgm:cxn modelId="{3232FCF3-476E-4534-906B-59B77BD10C0D}" type="presParOf" srcId="{CF96202F-181A-413F-AE2A-359160C2A779}" destId="{2BE4285D-7FD9-4FEE-919B-6740EF6E6263}" srcOrd="3" destOrd="0" presId="urn:microsoft.com/office/officeart/2008/layout/HalfCircleOrganizationChart"/>
    <dgm:cxn modelId="{D83B8B04-4B08-4B49-B652-4393DA3A2B79}" type="presParOf" srcId="{F9E57E04-59FF-4338-B7E7-7CABE022CFBB}" destId="{468BAE45-1409-4E91-9584-66C25C2F223C}" srcOrd="1" destOrd="0" presId="urn:microsoft.com/office/officeart/2008/layout/HalfCircleOrganizationChart"/>
    <dgm:cxn modelId="{C1F52A1D-51D2-471F-BE2D-EBB4442282E3}" type="presParOf" srcId="{F9E57E04-59FF-4338-B7E7-7CABE022CFBB}" destId="{07B8EB81-C5B8-4F0B-8E37-18B7A41B6A1C}" srcOrd="2" destOrd="0" presId="urn:microsoft.com/office/officeart/2008/layout/HalfCircleOrganizationChart"/>
    <dgm:cxn modelId="{A1739096-E153-40D0-92C3-C4285D5524E6}" type="presParOf" srcId="{C671CF0E-7E56-4BBF-B22A-0340F7B4A9B8}" destId="{1D6EA465-DADF-4C52-A8C2-CCD727EBBC75}" srcOrd="8" destOrd="0" presId="urn:microsoft.com/office/officeart/2008/layout/HalfCircleOrganizationChart"/>
    <dgm:cxn modelId="{444F19FA-7CB7-4781-BE10-D340A837ECD8}" type="presParOf" srcId="{C671CF0E-7E56-4BBF-B22A-0340F7B4A9B8}" destId="{1BC2F4C7-E400-4169-945F-93AC66B305F9}" srcOrd="9" destOrd="0" presId="urn:microsoft.com/office/officeart/2008/layout/HalfCircleOrganizationChart"/>
    <dgm:cxn modelId="{0F267BB9-439D-4943-8FF7-0BC6BE3349DA}" type="presParOf" srcId="{1BC2F4C7-E400-4169-945F-93AC66B305F9}" destId="{169EA037-10BB-4C03-BE46-865C0012BBD6}" srcOrd="0" destOrd="0" presId="urn:microsoft.com/office/officeart/2008/layout/HalfCircleOrganizationChart"/>
    <dgm:cxn modelId="{28FC8CCC-B5EF-418F-BDF9-49531156988E}" type="presParOf" srcId="{169EA037-10BB-4C03-BE46-865C0012BBD6}" destId="{DE8574B8-6FCC-42D0-B6E4-6989AB6764FF}" srcOrd="0" destOrd="0" presId="urn:microsoft.com/office/officeart/2008/layout/HalfCircleOrganizationChart"/>
    <dgm:cxn modelId="{25CCD265-65B9-4D9D-B4C3-31D5EC1F2C75}" type="presParOf" srcId="{169EA037-10BB-4C03-BE46-865C0012BBD6}" destId="{152F5B10-19F5-43CB-BBA3-BFE3EADF57B9}" srcOrd="1" destOrd="0" presId="urn:microsoft.com/office/officeart/2008/layout/HalfCircleOrganizationChart"/>
    <dgm:cxn modelId="{D0CBBAF5-552F-450B-8E07-537B8019E2F8}" type="presParOf" srcId="{169EA037-10BB-4C03-BE46-865C0012BBD6}" destId="{6BD0B03E-879C-4CD5-AEFB-9FEFAE00AA70}" srcOrd="2" destOrd="0" presId="urn:microsoft.com/office/officeart/2008/layout/HalfCircleOrganizationChart"/>
    <dgm:cxn modelId="{7D18CAF5-59AB-4557-9B21-5C7B984344A2}" type="presParOf" srcId="{169EA037-10BB-4C03-BE46-865C0012BBD6}" destId="{E10B31E5-7E04-4D2C-84D2-8059D81D6421}" srcOrd="3" destOrd="0" presId="urn:microsoft.com/office/officeart/2008/layout/HalfCircleOrganizationChart"/>
    <dgm:cxn modelId="{83968695-76F7-44F0-9DB6-080C6A0554AE}" type="presParOf" srcId="{1BC2F4C7-E400-4169-945F-93AC66B305F9}" destId="{F12F7D2E-B665-414A-899A-0EA50E527BCB}" srcOrd="1" destOrd="0" presId="urn:microsoft.com/office/officeart/2008/layout/HalfCircleOrganizationChart"/>
    <dgm:cxn modelId="{2804D610-C51D-48D5-83F1-08D30AD1C4B2}" type="presParOf" srcId="{1BC2F4C7-E400-4169-945F-93AC66B305F9}" destId="{BB77928F-467F-4145-AE40-58E88D9BB269}" srcOrd="2" destOrd="0" presId="urn:microsoft.com/office/officeart/2008/layout/HalfCircleOrganizationChart"/>
    <dgm:cxn modelId="{0402547D-05A5-4CC7-AA14-99B006B35CA5}" type="presParOf" srcId="{C671CF0E-7E56-4BBF-B22A-0340F7B4A9B8}" destId="{70E35EE7-38BA-42AF-8F6B-B09A84BA52E7}" srcOrd="10" destOrd="0" presId="urn:microsoft.com/office/officeart/2008/layout/HalfCircleOrganizationChart"/>
    <dgm:cxn modelId="{43AE64E6-A9A2-4E73-9D0F-F77CB19BBCDC}" type="presParOf" srcId="{C671CF0E-7E56-4BBF-B22A-0340F7B4A9B8}" destId="{BCBDA0B3-9546-4D20-9C51-A985B185E131}" srcOrd="11" destOrd="0" presId="urn:microsoft.com/office/officeart/2008/layout/HalfCircleOrganizationChart"/>
    <dgm:cxn modelId="{280F9D82-5EAB-4818-A8C6-5CEDC6D983FE}" type="presParOf" srcId="{BCBDA0B3-9546-4D20-9C51-A985B185E131}" destId="{4C45B7B8-D27C-432C-A872-BEB6F431ECAC}" srcOrd="0" destOrd="0" presId="urn:microsoft.com/office/officeart/2008/layout/HalfCircleOrganizationChart"/>
    <dgm:cxn modelId="{C88880A7-4441-40E5-B657-74BD92C04395}" type="presParOf" srcId="{4C45B7B8-D27C-432C-A872-BEB6F431ECAC}" destId="{504DA54F-8A2D-468B-9D60-0BF4CCFB278F}" srcOrd="0" destOrd="0" presId="urn:microsoft.com/office/officeart/2008/layout/HalfCircleOrganizationChart"/>
    <dgm:cxn modelId="{A4138FA4-4CEE-4C4A-934F-963F056C2478}" type="presParOf" srcId="{4C45B7B8-D27C-432C-A872-BEB6F431ECAC}" destId="{B904A219-53ED-4FB6-BB6A-F6E8E9C95513}" srcOrd="1" destOrd="0" presId="urn:microsoft.com/office/officeart/2008/layout/HalfCircleOrganizationChart"/>
    <dgm:cxn modelId="{53842347-5B73-4309-A237-70AD36EC9CE0}" type="presParOf" srcId="{4C45B7B8-D27C-432C-A872-BEB6F431ECAC}" destId="{B1F70F61-7C6C-47ED-94A3-5C03555B2513}" srcOrd="2" destOrd="0" presId="urn:microsoft.com/office/officeart/2008/layout/HalfCircleOrganizationChart"/>
    <dgm:cxn modelId="{028B5F75-B1EE-4E2E-9AFC-71EE71F7188F}" type="presParOf" srcId="{4C45B7B8-D27C-432C-A872-BEB6F431ECAC}" destId="{74C56A62-FCC3-4939-98D4-DD0F89D35046}" srcOrd="3" destOrd="0" presId="urn:microsoft.com/office/officeart/2008/layout/HalfCircleOrganizationChart"/>
    <dgm:cxn modelId="{BDB256EE-9765-454F-9D60-4E4A314C8CF8}" type="presParOf" srcId="{BCBDA0B3-9546-4D20-9C51-A985B185E131}" destId="{E254FCBB-6DF3-490E-AF22-29E035E2CAC5}" srcOrd="1" destOrd="0" presId="urn:microsoft.com/office/officeart/2008/layout/HalfCircleOrganizationChart"/>
    <dgm:cxn modelId="{E4CF7D3B-72EB-407B-9D9D-F1509A44A9B6}" type="presParOf" srcId="{BCBDA0B3-9546-4D20-9C51-A985B185E131}" destId="{C6637475-0CA9-4D8F-AD78-8E427967BBDA}" srcOrd="2" destOrd="0" presId="urn:microsoft.com/office/officeart/2008/layout/HalfCircleOrganizationChart"/>
    <dgm:cxn modelId="{404ABA92-4E0E-402A-AEE6-3C33958895B1}" type="presParOf" srcId="{C671CF0E-7E56-4BBF-B22A-0340F7B4A9B8}" destId="{7BA52BD5-F766-49D3-9D61-1F73EA6EC304}" srcOrd="12" destOrd="0" presId="urn:microsoft.com/office/officeart/2008/layout/HalfCircleOrganizationChart"/>
    <dgm:cxn modelId="{7F3C5734-FDD7-47D8-AC47-DE0DC0FBA6DB}" type="presParOf" srcId="{C671CF0E-7E56-4BBF-B22A-0340F7B4A9B8}" destId="{1EECBC4B-C337-4F53-A408-9C5A195057A4}" srcOrd="13" destOrd="0" presId="urn:microsoft.com/office/officeart/2008/layout/HalfCircleOrganizationChart"/>
    <dgm:cxn modelId="{B924ADE0-960A-4ED7-A6E7-273804DA2A70}" type="presParOf" srcId="{1EECBC4B-C337-4F53-A408-9C5A195057A4}" destId="{B69AADBC-57CC-4054-960E-11D7E0A39281}" srcOrd="0" destOrd="0" presId="urn:microsoft.com/office/officeart/2008/layout/HalfCircleOrganizationChart"/>
    <dgm:cxn modelId="{D6779F24-4EC8-43A3-9C03-AD7DF4BB6069}" type="presParOf" srcId="{B69AADBC-57CC-4054-960E-11D7E0A39281}" destId="{57ABF2CF-5AC7-4210-8B7A-47B5156740A0}" srcOrd="0" destOrd="0" presId="urn:microsoft.com/office/officeart/2008/layout/HalfCircleOrganizationChart"/>
    <dgm:cxn modelId="{DF60CFFC-64EC-4AD9-B737-431AA07CCDCC}" type="presParOf" srcId="{B69AADBC-57CC-4054-960E-11D7E0A39281}" destId="{52B9EC4D-60DA-4057-8BAF-06AE6E7F6747}" srcOrd="1" destOrd="0" presId="urn:microsoft.com/office/officeart/2008/layout/HalfCircleOrganizationChart"/>
    <dgm:cxn modelId="{07E634FD-43F8-4981-A58D-71AF8E2127D3}" type="presParOf" srcId="{B69AADBC-57CC-4054-960E-11D7E0A39281}" destId="{78FD0D22-902F-4423-9F38-F82A99896B1D}" srcOrd="2" destOrd="0" presId="urn:microsoft.com/office/officeart/2008/layout/HalfCircleOrganizationChart"/>
    <dgm:cxn modelId="{0BE1BC5E-FE9C-4F37-874F-108D0AC3B33B}" type="presParOf" srcId="{B69AADBC-57CC-4054-960E-11D7E0A39281}" destId="{13B774A0-B2B5-47BA-BA58-B458E375F770}" srcOrd="3" destOrd="0" presId="urn:microsoft.com/office/officeart/2008/layout/HalfCircleOrganizationChart"/>
    <dgm:cxn modelId="{BE1C0FDF-8439-4126-927C-C2943C440462}" type="presParOf" srcId="{1EECBC4B-C337-4F53-A408-9C5A195057A4}" destId="{7178226F-9368-4FE1-83D1-8112B8020B39}" srcOrd="1" destOrd="0" presId="urn:microsoft.com/office/officeart/2008/layout/HalfCircleOrganizationChart"/>
    <dgm:cxn modelId="{55AE8C06-5B5B-4C71-9ECE-6C228CA6C832}" type="presParOf" srcId="{1EECBC4B-C337-4F53-A408-9C5A195057A4}" destId="{608D7695-19F6-413A-B20A-A8E783B47DC1}" srcOrd="2" destOrd="0" presId="urn:microsoft.com/office/officeart/2008/layout/HalfCircleOrganizationChart"/>
    <dgm:cxn modelId="{AD2CD254-AB57-48FA-9D8B-70ABC759BCA2}" type="presParOf" srcId="{C671CF0E-7E56-4BBF-B22A-0340F7B4A9B8}" destId="{459B9E37-F9C8-4365-99A6-0EA3C1EC0916}" srcOrd="14" destOrd="0" presId="urn:microsoft.com/office/officeart/2008/layout/HalfCircleOrganizationChart"/>
    <dgm:cxn modelId="{2FC1DB98-6A67-40D3-A436-6F8652ABD116}" type="presParOf" srcId="{C671CF0E-7E56-4BBF-B22A-0340F7B4A9B8}" destId="{5E925D8B-6F5F-4A31-9D1F-004CBFE80D2C}" srcOrd="15" destOrd="0" presId="urn:microsoft.com/office/officeart/2008/layout/HalfCircleOrganizationChart"/>
    <dgm:cxn modelId="{ABD80B82-4CC0-4ED3-BBB2-B0692CA92F73}" type="presParOf" srcId="{5E925D8B-6F5F-4A31-9D1F-004CBFE80D2C}" destId="{0254A7C8-A5F2-4951-907D-9ECA005DF6BD}" srcOrd="0" destOrd="0" presId="urn:microsoft.com/office/officeart/2008/layout/HalfCircleOrganizationChart"/>
    <dgm:cxn modelId="{F00ACAB1-C208-4052-A4E5-EB6B33471D4B}" type="presParOf" srcId="{0254A7C8-A5F2-4951-907D-9ECA005DF6BD}" destId="{B6AF7D73-9018-4466-A6EB-07050B69EC72}" srcOrd="0" destOrd="0" presId="urn:microsoft.com/office/officeart/2008/layout/HalfCircleOrganizationChart"/>
    <dgm:cxn modelId="{DAAAF3B0-9DF1-4040-9C76-5684E646C2B3}" type="presParOf" srcId="{0254A7C8-A5F2-4951-907D-9ECA005DF6BD}" destId="{FE610843-D76F-4142-8A34-FB12B4BB513C}" srcOrd="1" destOrd="0" presId="urn:microsoft.com/office/officeart/2008/layout/HalfCircleOrganizationChart"/>
    <dgm:cxn modelId="{93E48ECB-FA10-4218-BAB3-EAA0E023AD5A}" type="presParOf" srcId="{0254A7C8-A5F2-4951-907D-9ECA005DF6BD}" destId="{AB25670C-D965-47FF-8675-014B6A33BB9D}" srcOrd="2" destOrd="0" presId="urn:microsoft.com/office/officeart/2008/layout/HalfCircleOrganizationChart"/>
    <dgm:cxn modelId="{393B05A9-713A-4199-A893-3503DDE61CA6}" type="presParOf" srcId="{0254A7C8-A5F2-4951-907D-9ECA005DF6BD}" destId="{FF901FF9-E572-447B-A445-4893E754D4D2}" srcOrd="3" destOrd="0" presId="urn:microsoft.com/office/officeart/2008/layout/HalfCircleOrganizationChart"/>
    <dgm:cxn modelId="{1CEFD928-97CB-4194-BE46-963E7B1FA2B6}" type="presParOf" srcId="{5E925D8B-6F5F-4A31-9D1F-004CBFE80D2C}" destId="{67AFBC81-B74A-4E6A-9729-A204B091F713}" srcOrd="1" destOrd="0" presId="urn:microsoft.com/office/officeart/2008/layout/HalfCircleOrganizationChart"/>
    <dgm:cxn modelId="{EFF71C30-340D-4D30-9891-422B4A15AB6E}" type="presParOf" srcId="{5E925D8B-6F5F-4A31-9D1F-004CBFE80D2C}" destId="{1FACCD4E-3422-46E4-9FB1-F0BB64B2C8CC}" srcOrd="2" destOrd="0" presId="urn:microsoft.com/office/officeart/2008/layout/HalfCircleOrganizationChart"/>
    <dgm:cxn modelId="{27B8451F-5477-4F5C-83F4-FA7F9D497ACF}" type="presParOf" srcId="{A7CCF3DF-0C71-4E9A-8229-36169FD2753F}" destId="{BF8D3810-577F-4F11-9FCE-3FF9BEA3A6DB}" srcOrd="2" destOrd="0" presId="urn:microsoft.com/office/officeart/2008/layout/HalfCircleOrganizationChart"/>
    <dgm:cxn modelId="{A0AEA076-2E29-4190-9D73-295D48D850E0}" type="presParOf" srcId="{EDF0A4C1-C316-4B0C-9109-3050B09C42A5}" destId="{4FA3CCEE-B5C8-4142-BD26-D21441CC1B57}" srcOrd="2" destOrd="0" presId="urn:microsoft.com/office/officeart/2008/layout/HalfCircleOrganizationChart"/>
    <dgm:cxn modelId="{E83DEB15-F000-4AB2-9633-61412A82329A}" type="presParOf" srcId="{EDF0A4C1-C316-4B0C-9109-3050B09C42A5}" destId="{6F15A408-8810-46C5-B28F-9277601477C2}" srcOrd="3" destOrd="0" presId="urn:microsoft.com/office/officeart/2008/layout/HalfCircleOrganizationChart"/>
    <dgm:cxn modelId="{60FBD9D5-2088-4ACA-9BDF-C03AE1B86106}" type="presParOf" srcId="{6F15A408-8810-46C5-B28F-9277601477C2}" destId="{B7BF7DD7-8BE3-4C14-B429-3E00189C8802}" srcOrd="0" destOrd="0" presId="urn:microsoft.com/office/officeart/2008/layout/HalfCircleOrganizationChart"/>
    <dgm:cxn modelId="{770D6678-6006-4AA8-9901-BD0F476EBCA4}" type="presParOf" srcId="{B7BF7DD7-8BE3-4C14-B429-3E00189C8802}" destId="{9D8B92E5-82E3-4816-BE97-6C4FDE76A4DA}" srcOrd="0" destOrd="0" presId="urn:microsoft.com/office/officeart/2008/layout/HalfCircleOrganizationChart"/>
    <dgm:cxn modelId="{A14AF403-9164-419A-ACF3-0BCB9F78849A}" type="presParOf" srcId="{B7BF7DD7-8BE3-4C14-B429-3E00189C8802}" destId="{6EE2C236-FC2B-418F-BD19-B01ED8D6B2C3}" srcOrd="1" destOrd="0" presId="urn:microsoft.com/office/officeart/2008/layout/HalfCircleOrganizationChart"/>
    <dgm:cxn modelId="{7AE4B773-D1AA-4984-88AC-A4A3CDA31C26}" type="presParOf" srcId="{B7BF7DD7-8BE3-4C14-B429-3E00189C8802}" destId="{B1375A24-D54C-4790-A45D-794E286A5223}" srcOrd="2" destOrd="0" presId="urn:microsoft.com/office/officeart/2008/layout/HalfCircleOrganizationChart"/>
    <dgm:cxn modelId="{96532197-D0FD-4765-9BEA-0629EE638119}" type="presParOf" srcId="{B7BF7DD7-8BE3-4C14-B429-3E00189C8802}" destId="{F69E778C-BCC3-4E06-9421-CEFF80CAFC69}" srcOrd="3" destOrd="0" presId="urn:microsoft.com/office/officeart/2008/layout/HalfCircleOrganizationChart"/>
    <dgm:cxn modelId="{86A00A93-35C3-4414-9C32-8AB342D7959D}" type="presParOf" srcId="{6F15A408-8810-46C5-B28F-9277601477C2}" destId="{1ED8C184-31AF-43D0-BEFD-11B4B1458C01}" srcOrd="1" destOrd="0" presId="urn:microsoft.com/office/officeart/2008/layout/HalfCircleOrganizationChart"/>
    <dgm:cxn modelId="{415CC2BB-D5B7-4E3B-8F34-124F98F153C5}" type="presParOf" srcId="{1ED8C184-31AF-43D0-BEFD-11B4B1458C01}" destId="{0A5D3CF6-2E94-4230-BA1A-7849558AB3F0}" srcOrd="0" destOrd="0" presId="urn:microsoft.com/office/officeart/2008/layout/HalfCircleOrganizationChart"/>
    <dgm:cxn modelId="{644B6309-E394-4AC6-A2DD-8D136EFF0E27}" type="presParOf" srcId="{1ED8C184-31AF-43D0-BEFD-11B4B1458C01}" destId="{C9EFF239-E5EF-4F62-B038-58A47C782F45}" srcOrd="1" destOrd="0" presId="urn:microsoft.com/office/officeart/2008/layout/HalfCircleOrganizationChart"/>
    <dgm:cxn modelId="{B7574BA2-2ED4-4CC8-A660-726E0B2FB1E3}" type="presParOf" srcId="{C9EFF239-E5EF-4F62-B038-58A47C782F45}" destId="{172EFCBB-E6B6-486F-B175-9ECE81EE9B03}" srcOrd="0" destOrd="0" presId="urn:microsoft.com/office/officeart/2008/layout/HalfCircleOrganizationChart"/>
    <dgm:cxn modelId="{465ABA5B-A418-4624-80BF-2F1AD8A18120}" type="presParOf" srcId="{172EFCBB-E6B6-486F-B175-9ECE81EE9B03}" destId="{C5C52E0A-3BB8-4051-9E6B-FD42A7903A02}" srcOrd="0" destOrd="0" presId="urn:microsoft.com/office/officeart/2008/layout/HalfCircleOrganizationChart"/>
    <dgm:cxn modelId="{3412A528-D567-4FB6-AD66-E4269AAD4B75}" type="presParOf" srcId="{172EFCBB-E6B6-486F-B175-9ECE81EE9B03}" destId="{CB88CDE7-36CE-4951-BC55-D085A4D1AA65}" srcOrd="1" destOrd="0" presId="urn:microsoft.com/office/officeart/2008/layout/HalfCircleOrganizationChart"/>
    <dgm:cxn modelId="{5801D5E1-9242-4A14-9C3E-A4BF1178EA33}" type="presParOf" srcId="{172EFCBB-E6B6-486F-B175-9ECE81EE9B03}" destId="{083F1124-55DF-472A-83A9-7E00DA85EA5F}" srcOrd="2" destOrd="0" presId="urn:microsoft.com/office/officeart/2008/layout/HalfCircleOrganizationChart"/>
    <dgm:cxn modelId="{6C67DB47-E335-49C3-B400-A5E864825916}" type="presParOf" srcId="{172EFCBB-E6B6-486F-B175-9ECE81EE9B03}" destId="{F278F361-974C-4700-BB71-DE74FA92A5BB}" srcOrd="3" destOrd="0" presId="urn:microsoft.com/office/officeart/2008/layout/HalfCircleOrganizationChart"/>
    <dgm:cxn modelId="{DB85D841-DE0C-4126-BF29-240376677BB6}" type="presParOf" srcId="{C9EFF239-E5EF-4F62-B038-58A47C782F45}" destId="{3A43904B-40BB-4E3E-BC16-CC95A0AA8F0D}" srcOrd="1" destOrd="0" presId="urn:microsoft.com/office/officeart/2008/layout/HalfCircleOrganizationChart"/>
    <dgm:cxn modelId="{C6DB36A1-62AC-4ED8-9013-CDD850FE1A81}" type="presParOf" srcId="{C9EFF239-E5EF-4F62-B038-58A47C782F45}" destId="{B4B2BC2A-0907-4EA4-AECD-DDD36AD9A702}" srcOrd="2" destOrd="0" presId="urn:microsoft.com/office/officeart/2008/layout/HalfCircleOrganizationChart"/>
    <dgm:cxn modelId="{A6C20F28-E4DF-4413-AF82-615D71C77684}" type="presParOf" srcId="{1ED8C184-31AF-43D0-BEFD-11B4B1458C01}" destId="{5591BB65-0213-481E-8CC9-0541D766B8FF}" srcOrd="2" destOrd="0" presId="urn:microsoft.com/office/officeart/2008/layout/HalfCircleOrganizationChart"/>
    <dgm:cxn modelId="{AB537541-366C-43C3-AE40-97B40C61F697}" type="presParOf" srcId="{1ED8C184-31AF-43D0-BEFD-11B4B1458C01}" destId="{5DECF98A-07CB-4808-A967-E23C46044487}" srcOrd="3" destOrd="0" presId="urn:microsoft.com/office/officeart/2008/layout/HalfCircleOrganizationChart"/>
    <dgm:cxn modelId="{C39DC68F-D3FC-43C0-98BC-D5C291E9966A}" type="presParOf" srcId="{5DECF98A-07CB-4808-A967-E23C46044487}" destId="{9C83D24C-59EA-4F3E-9796-1CF2993CB18D}" srcOrd="0" destOrd="0" presId="urn:microsoft.com/office/officeart/2008/layout/HalfCircleOrganizationChart"/>
    <dgm:cxn modelId="{382C33B3-0871-4758-861C-EBF4D43DB478}" type="presParOf" srcId="{9C83D24C-59EA-4F3E-9796-1CF2993CB18D}" destId="{F272696E-9A45-45E6-87A1-753EC5FF018F}" srcOrd="0" destOrd="0" presId="urn:microsoft.com/office/officeart/2008/layout/HalfCircleOrganizationChart"/>
    <dgm:cxn modelId="{B3BCBAAD-E8AA-40E0-8B5D-739D1A0C4322}" type="presParOf" srcId="{9C83D24C-59EA-4F3E-9796-1CF2993CB18D}" destId="{72D9D0E8-8909-4ABC-95F8-EC9EB25915E2}" srcOrd="1" destOrd="0" presId="urn:microsoft.com/office/officeart/2008/layout/HalfCircleOrganizationChart"/>
    <dgm:cxn modelId="{801804D4-E637-4695-B5B4-7391988CEE48}" type="presParOf" srcId="{9C83D24C-59EA-4F3E-9796-1CF2993CB18D}" destId="{D563DC3B-A7AC-4B05-BEA3-3F05AFFC0C93}" srcOrd="2" destOrd="0" presId="urn:microsoft.com/office/officeart/2008/layout/HalfCircleOrganizationChart"/>
    <dgm:cxn modelId="{906337B4-0524-4C42-BC0D-BFC58039336D}" type="presParOf" srcId="{9C83D24C-59EA-4F3E-9796-1CF2993CB18D}" destId="{E5505479-58CA-481E-BC24-4D776E505710}" srcOrd="3" destOrd="0" presId="urn:microsoft.com/office/officeart/2008/layout/HalfCircleOrganizationChart"/>
    <dgm:cxn modelId="{D136DA04-A4F6-40CF-91A8-7BF68EF8AEA5}" type="presParOf" srcId="{5DECF98A-07CB-4808-A967-E23C46044487}" destId="{E1593CC3-C090-4714-9501-9E68A2C8568E}" srcOrd="1" destOrd="0" presId="urn:microsoft.com/office/officeart/2008/layout/HalfCircleOrganizationChart"/>
    <dgm:cxn modelId="{6284DE22-2BC4-47F4-B560-B36A8CEEAB26}" type="presParOf" srcId="{5DECF98A-07CB-4808-A967-E23C46044487}" destId="{4665F13D-8325-4685-A815-7B4CCFBE3655}" srcOrd="2" destOrd="0" presId="urn:microsoft.com/office/officeart/2008/layout/HalfCircleOrganizationChart"/>
    <dgm:cxn modelId="{CFF54A78-BB0A-4EFF-BD2C-A1057A2182F7}" type="presParOf" srcId="{1ED8C184-31AF-43D0-BEFD-11B4B1458C01}" destId="{9FC78C2A-5A39-4A86-B206-66E1802A3ECB}" srcOrd="4" destOrd="0" presId="urn:microsoft.com/office/officeart/2008/layout/HalfCircleOrganizationChart"/>
    <dgm:cxn modelId="{A22327E4-4C95-4309-B032-FD4746C99CA7}" type="presParOf" srcId="{1ED8C184-31AF-43D0-BEFD-11B4B1458C01}" destId="{B59EA59E-6847-4501-A988-C716BA0B02A0}" srcOrd="5" destOrd="0" presId="urn:microsoft.com/office/officeart/2008/layout/HalfCircleOrganizationChart"/>
    <dgm:cxn modelId="{2BE1B58C-69CC-4B6F-A59E-B1657CCA1C8E}" type="presParOf" srcId="{B59EA59E-6847-4501-A988-C716BA0B02A0}" destId="{47E36749-A221-41A3-950A-742228038ADA}" srcOrd="0" destOrd="0" presId="urn:microsoft.com/office/officeart/2008/layout/HalfCircleOrganizationChart"/>
    <dgm:cxn modelId="{FDB0B3EF-43FE-45B8-962D-A2C86C120EEB}" type="presParOf" srcId="{47E36749-A221-41A3-950A-742228038ADA}" destId="{01B14CEF-3159-4EE5-88DB-4B5D71CA03F1}" srcOrd="0" destOrd="0" presId="urn:microsoft.com/office/officeart/2008/layout/HalfCircleOrganizationChart"/>
    <dgm:cxn modelId="{02717AB4-A00E-4A69-95AF-27F1FBBAC274}" type="presParOf" srcId="{47E36749-A221-41A3-950A-742228038ADA}" destId="{C47BEA92-B6F6-4F42-8FB4-7F32012B33BE}" srcOrd="1" destOrd="0" presId="urn:microsoft.com/office/officeart/2008/layout/HalfCircleOrganizationChart"/>
    <dgm:cxn modelId="{84673364-5CAA-4667-AA17-3080C9140335}" type="presParOf" srcId="{47E36749-A221-41A3-950A-742228038ADA}" destId="{142B7150-01B4-46E9-8921-0BE8368C828C}" srcOrd="2" destOrd="0" presId="urn:microsoft.com/office/officeart/2008/layout/HalfCircleOrganizationChart"/>
    <dgm:cxn modelId="{35E7AFED-DD7C-4268-8D3B-ECB55671C2A5}" type="presParOf" srcId="{47E36749-A221-41A3-950A-742228038ADA}" destId="{A7F836A4-FFB5-4568-A8A4-CDE07D38A500}" srcOrd="3" destOrd="0" presId="urn:microsoft.com/office/officeart/2008/layout/HalfCircleOrganizationChart"/>
    <dgm:cxn modelId="{5BE1076D-F25D-4C81-94DA-23685AC72AAE}" type="presParOf" srcId="{B59EA59E-6847-4501-A988-C716BA0B02A0}" destId="{DBA4A0FF-E8B2-46AF-8A82-C1DCAB67F60B}" srcOrd="1" destOrd="0" presId="urn:microsoft.com/office/officeart/2008/layout/HalfCircleOrganizationChart"/>
    <dgm:cxn modelId="{2255CB7C-8CD9-4333-8A11-0FEEB30F51D5}" type="presParOf" srcId="{B59EA59E-6847-4501-A988-C716BA0B02A0}" destId="{B957F938-84E9-4411-BE8F-6DB3627CCCE0}" srcOrd="2" destOrd="0" presId="urn:microsoft.com/office/officeart/2008/layout/HalfCircleOrganizationChart"/>
    <dgm:cxn modelId="{3D42B774-29DD-42E6-ACE9-1764DC67FAFC}" type="presParOf" srcId="{6F15A408-8810-46C5-B28F-9277601477C2}" destId="{716FF6FE-99BB-4751-8730-BABCBDDCC4D2}" srcOrd="2" destOrd="0" presId="urn:microsoft.com/office/officeart/2008/layout/HalfCircleOrganizationChart"/>
    <dgm:cxn modelId="{1845F90A-C463-4FF7-87BC-A3E5B3574C16}" type="presParOf" srcId="{484C735B-29BB-44C1-A54A-BC44E21096A1}" destId="{F27440E8-D3E2-46B7-973D-5730E1E3F71C}" srcOrd="2" destOrd="0" presId="urn:microsoft.com/office/officeart/2008/layout/HalfCircleOrganizationChart"/>
    <dgm:cxn modelId="{E94537C1-0DE4-4465-BD25-691730C71AD5}" type="presParOf" srcId="{D75325BB-5B35-41E6-83AE-FB1B3A705E01}" destId="{6E690F71-3024-4AD4-A9F6-38B517477E60}" srcOrd="2" destOrd="0" presId="urn:microsoft.com/office/officeart/2008/layout/HalfCircleOrganizationChart"/>
    <dgm:cxn modelId="{8528847A-8D4D-4247-B795-09B8CFB82D07}" type="presParOf" srcId="{D75325BB-5B35-41E6-83AE-FB1B3A705E01}" destId="{26D79568-B93E-46EE-B784-DD115F4CD10D}" srcOrd="3" destOrd="0" presId="urn:microsoft.com/office/officeart/2008/layout/HalfCircleOrganizationChart"/>
    <dgm:cxn modelId="{AEE378EA-F398-4F97-B00A-F6909FE16F69}" type="presParOf" srcId="{26D79568-B93E-46EE-B784-DD115F4CD10D}" destId="{D280C8AD-CC29-4975-99AC-0F018E807498}" srcOrd="0" destOrd="0" presId="urn:microsoft.com/office/officeart/2008/layout/HalfCircleOrganizationChart"/>
    <dgm:cxn modelId="{98FC9CC4-84BA-4885-9AD4-FDEF81671A56}" type="presParOf" srcId="{D280C8AD-CC29-4975-99AC-0F018E807498}" destId="{BF367C54-24AE-4BF0-889B-E6EE571FF284}" srcOrd="0" destOrd="0" presId="urn:microsoft.com/office/officeart/2008/layout/HalfCircleOrganizationChart"/>
    <dgm:cxn modelId="{3DFE39E6-BE4C-4D67-B4FB-ED6C16843EB5}" type="presParOf" srcId="{D280C8AD-CC29-4975-99AC-0F018E807498}" destId="{5E45C2C9-97CB-4BBC-B0F3-7611C6219393}" srcOrd="1" destOrd="0" presId="urn:microsoft.com/office/officeart/2008/layout/HalfCircleOrganizationChart"/>
    <dgm:cxn modelId="{CE346C70-47E6-42EE-A8E9-4832A72E2AD1}" type="presParOf" srcId="{D280C8AD-CC29-4975-99AC-0F018E807498}" destId="{550804E3-5960-445D-B499-7D6BA13600F7}" srcOrd="2" destOrd="0" presId="urn:microsoft.com/office/officeart/2008/layout/HalfCircleOrganizationChart"/>
    <dgm:cxn modelId="{B3B242D1-A6A8-4589-B362-F973D36BB8FA}" type="presParOf" srcId="{D280C8AD-CC29-4975-99AC-0F018E807498}" destId="{E75A907B-9BEE-46D0-AC40-8E2AD98EA28F}" srcOrd="3" destOrd="0" presId="urn:microsoft.com/office/officeart/2008/layout/HalfCircleOrganizationChart"/>
    <dgm:cxn modelId="{EB6D2985-48CD-4AA5-8227-2673F32FDC90}" type="presParOf" srcId="{26D79568-B93E-46EE-B784-DD115F4CD10D}" destId="{03B34367-D7C1-4E82-9FF2-BC28AD9D4A14}" srcOrd="1" destOrd="0" presId="urn:microsoft.com/office/officeart/2008/layout/HalfCircleOrganizationChart"/>
    <dgm:cxn modelId="{9A930E13-B15E-4762-8B8B-21549E95C482}" type="presParOf" srcId="{03B34367-D7C1-4E82-9FF2-BC28AD9D4A14}" destId="{54A87A2C-716A-4C85-962F-1BFEECC74356}" srcOrd="0" destOrd="0" presId="urn:microsoft.com/office/officeart/2008/layout/HalfCircleOrganizationChart"/>
    <dgm:cxn modelId="{91C059EE-49E6-4D32-A43C-468D1BAA29E3}" type="presParOf" srcId="{03B34367-D7C1-4E82-9FF2-BC28AD9D4A14}" destId="{55A293B8-EA38-491D-82CE-645231F7C504}" srcOrd="1" destOrd="0" presId="urn:microsoft.com/office/officeart/2008/layout/HalfCircleOrganizationChart"/>
    <dgm:cxn modelId="{E466B7EA-7902-43D4-AAA8-9E1E49CA9071}" type="presParOf" srcId="{55A293B8-EA38-491D-82CE-645231F7C504}" destId="{2E2E5591-5008-4C07-87B4-C8F5C154DFE5}" srcOrd="0" destOrd="0" presId="urn:microsoft.com/office/officeart/2008/layout/HalfCircleOrganizationChart"/>
    <dgm:cxn modelId="{586E866B-CF87-4ACC-B1A7-513211763F26}" type="presParOf" srcId="{2E2E5591-5008-4C07-87B4-C8F5C154DFE5}" destId="{BB5EE5BB-5174-4774-A1A0-BD1A341E440F}" srcOrd="0" destOrd="0" presId="urn:microsoft.com/office/officeart/2008/layout/HalfCircleOrganizationChart"/>
    <dgm:cxn modelId="{76D1480E-8504-4A47-B0F4-217307A52019}" type="presParOf" srcId="{2E2E5591-5008-4C07-87B4-C8F5C154DFE5}" destId="{09A25795-C40A-4733-A184-AA83FE2C5C26}" srcOrd="1" destOrd="0" presId="urn:microsoft.com/office/officeart/2008/layout/HalfCircleOrganizationChart"/>
    <dgm:cxn modelId="{591D6740-6346-4A24-BB1A-D9AE39D67D88}" type="presParOf" srcId="{2E2E5591-5008-4C07-87B4-C8F5C154DFE5}" destId="{A5EA3874-6035-4B69-ACA7-FB85C17A9072}" srcOrd="2" destOrd="0" presId="urn:microsoft.com/office/officeart/2008/layout/HalfCircleOrganizationChart"/>
    <dgm:cxn modelId="{6636C9C2-6CF6-420F-8CD6-DD37BA89E10E}" type="presParOf" srcId="{2E2E5591-5008-4C07-87B4-C8F5C154DFE5}" destId="{D459E85D-6B8F-4FA2-A7D1-82E661969562}" srcOrd="3" destOrd="0" presId="urn:microsoft.com/office/officeart/2008/layout/HalfCircleOrganizationChart"/>
    <dgm:cxn modelId="{3D1276DC-554F-40F7-971D-52F4ECDE9D92}" type="presParOf" srcId="{55A293B8-EA38-491D-82CE-645231F7C504}" destId="{DE0980AF-F94C-481A-ABC1-EBEBD3322579}" srcOrd="1" destOrd="0" presId="urn:microsoft.com/office/officeart/2008/layout/HalfCircleOrganizationChart"/>
    <dgm:cxn modelId="{6233E1D9-3604-48AD-9D45-298CB2AC7C88}" type="presParOf" srcId="{DE0980AF-F94C-481A-ABC1-EBEBD3322579}" destId="{592B0EF8-9A1A-4759-B1D4-F4692F27DFF7}" srcOrd="0" destOrd="0" presId="urn:microsoft.com/office/officeart/2008/layout/HalfCircleOrganizationChart"/>
    <dgm:cxn modelId="{1C18E77B-FEC7-4710-BCF2-1963C9437511}" type="presParOf" srcId="{DE0980AF-F94C-481A-ABC1-EBEBD3322579}" destId="{224D9518-86BA-4F45-BE97-4370B32B48AF}" srcOrd="1" destOrd="0" presId="urn:microsoft.com/office/officeart/2008/layout/HalfCircleOrganizationChart"/>
    <dgm:cxn modelId="{88E10FE7-B9E2-40D8-BB9D-F0EB5DC32690}" type="presParOf" srcId="{224D9518-86BA-4F45-BE97-4370B32B48AF}" destId="{7B7824F1-AC97-46C9-8E46-D66F5FF8C01E}" srcOrd="0" destOrd="0" presId="urn:microsoft.com/office/officeart/2008/layout/HalfCircleOrganizationChart"/>
    <dgm:cxn modelId="{58F4195B-2D68-4D47-BA66-71F164A4F819}" type="presParOf" srcId="{7B7824F1-AC97-46C9-8E46-D66F5FF8C01E}" destId="{EEB5F39D-1ED5-47BF-A883-34FDAE5221B7}" srcOrd="0" destOrd="0" presId="urn:microsoft.com/office/officeart/2008/layout/HalfCircleOrganizationChart"/>
    <dgm:cxn modelId="{B1B4C75B-BD41-471B-B599-6E3A1BD182B0}" type="presParOf" srcId="{7B7824F1-AC97-46C9-8E46-D66F5FF8C01E}" destId="{466BA11D-FF09-4922-8157-F51037DCF75D}" srcOrd="1" destOrd="0" presId="urn:microsoft.com/office/officeart/2008/layout/HalfCircleOrganizationChart"/>
    <dgm:cxn modelId="{E93978AA-1FEA-454A-BA48-AF39EC5FA9C3}" type="presParOf" srcId="{7B7824F1-AC97-46C9-8E46-D66F5FF8C01E}" destId="{2CAAC6D4-0432-47BB-8D48-2BA12F3EA9D8}" srcOrd="2" destOrd="0" presId="urn:microsoft.com/office/officeart/2008/layout/HalfCircleOrganizationChart"/>
    <dgm:cxn modelId="{B8B1BB35-9840-4477-BA48-539CFBFB07E7}" type="presParOf" srcId="{7B7824F1-AC97-46C9-8E46-D66F5FF8C01E}" destId="{6F90E4C0-6B95-41DA-A50D-A06649B78D6A}" srcOrd="3" destOrd="0" presId="urn:microsoft.com/office/officeart/2008/layout/HalfCircleOrganizationChart"/>
    <dgm:cxn modelId="{D7B9B5EC-D3EA-4002-AE79-B96E901E0DEB}" type="presParOf" srcId="{224D9518-86BA-4F45-BE97-4370B32B48AF}" destId="{811F4BD3-B05D-4847-8513-5686227F99B3}" srcOrd="1" destOrd="0" presId="urn:microsoft.com/office/officeart/2008/layout/HalfCircleOrganizationChart"/>
    <dgm:cxn modelId="{1F73EC04-7FE0-48EE-9AD4-DA2E749FE5BA}" type="presParOf" srcId="{224D9518-86BA-4F45-BE97-4370B32B48AF}" destId="{3DDF2641-9644-4E29-A7F4-04389ECE4586}" srcOrd="2" destOrd="0" presId="urn:microsoft.com/office/officeart/2008/layout/HalfCircleOrganizationChart"/>
    <dgm:cxn modelId="{A8307997-A4D7-470E-85A6-74EE56C7B979}" type="presParOf" srcId="{DE0980AF-F94C-481A-ABC1-EBEBD3322579}" destId="{8DC5F7F7-7EA7-4C59-8732-994F4241BC4A}" srcOrd="2" destOrd="0" presId="urn:microsoft.com/office/officeart/2008/layout/HalfCircleOrganizationChart"/>
    <dgm:cxn modelId="{BC984CC2-3955-444B-9458-3FA2EC1351A5}" type="presParOf" srcId="{DE0980AF-F94C-481A-ABC1-EBEBD3322579}" destId="{246B73C1-105A-4927-979F-6A15DC2EDF27}" srcOrd="3" destOrd="0" presId="urn:microsoft.com/office/officeart/2008/layout/HalfCircleOrganizationChart"/>
    <dgm:cxn modelId="{CF6A560B-F9B1-4BA7-9BF5-FD6243E741E8}" type="presParOf" srcId="{246B73C1-105A-4927-979F-6A15DC2EDF27}" destId="{22A83557-C2F4-4756-B1F7-4EAD87315299}" srcOrd="0" destOrd="0" presId="urn:microsoft.com/office/officeart/2008/layout/HalfCircleOrganizationChart"/>
    <dgm:cxn modelId="{23DE1DB3-0825-4E1C-841F-CD6582E90525}" type="presParOf" srcId="{22A83557-C2F4-4756-B1F7-4EAD87315299}" destId="{E8FD6DE2-B5CC-4A99-9702-5A2345E31F67}" srcOrd="0" destOrd="0" presId="urn:microsoft.com/office/officeart/2008/layout/HalfCircleOrganizationChart"/>
    <dgm:cxn modelId="{E6E99CEA-CAF7-4A32-85D9-1E9271C085A0}" type="presParOf" srcId="{22A83557-C2F4-4756-B1F7-4EAD87315299}" destId="{2106AB97-926E-4478-8AC9-39E5897C772C}" srcOrd="1" destOrd="0" presId="urn:microsoft.com/office/officeart/2008/layout/HalfCircleOrganizationChart"/>
    <dgm:cxn modelId="{0E04F269-AA88-4B1F-BF5D-67EC17793402}" type="presParOf" srcId="{22A83557-C2F4-4756-B1F7-4EAD87315299}" destId="{2DAE6729-603E-480D-B6C3-872F7938CD82}" srcOrd="2" destOrd="0" presId="urn:microsoft.com/office/officeart/2008/layout/HalfCircleOrganizationChart"/>
    <dgm:cxn modelId="{324BFAA9-0D73-4E97-AC5F-4AEEA8FC903D}" type="presParOf" srcId="{22A83557-C2F4-4756-B1F7-4EAD87315299}" destId="{225C1A86-87E9-4490-952F-644A982DF28A}" srcOrd="3" destOrd="0" presId="urn:microsoft.com/office/officeart/2008/layout/HalfCircleOrganizationChart"/>
    <dgm:cxn modelId="{E50DC9B6-5E5B-45D4-99F4-71BA3AEB85E8}" type="presParOf" srcId="{246B73C1-105A-4927-979F-6A15DC2EDF27}" destId="{7C0B3189-13D7-451C-8F2A-9B8A3E9F6BF4}" srcOrd="1" destOrd="0" presId="urn:microsoft.com/office/officeart/2008/layout/HalfCircleOrganizationChart"/>
    <dgm:cxn modelId="{B3EEB2D1-D731-434E-98E7-9123FA670BB8}" type="presParOf" srcId="{246B73C1-105A-4927-979F-6A15DC2EDF27}" destId="{BC14C06D-F199-4C61-BA7F-7E4BDE2CABB7}" srcOrd="2" destOrd="0" presId="urn:microsoft.com/office/officeart/2008/layout/HalfCircleOrganizationChart"/>
    <dgm:cxn modelId="{3DD4BC75-CCA3-4FC1-B600-4C117F5AE642}" type="presParOf" srcId="{DE0980AF-F94C-481A-ABC1-EBEBD3322579}" destId="{6F7CD602-991C-4D8B-A58C-98C349A1A29C}" srcOrd="4" destOrd="0" presId="urn:microsoft.com/office/officeart/2008/layout/HalfCircleOrganizationChart"/>
    <dgm:cxn modelId="{2241FCE6-B5CA-48EF-A4EB-CF7EB391128C}" type="presParOf" srcId="{DE0980AF-F94C-481A-ABC1-EBEBD3322579}" destId="{9D707640-B4A9-4FE7-B88C-AB2E55A6B85F}" srcOrd="5" destOrd="0" presId="urn:microsoft.com/office/officeart/2008/layout/HalfCircleOrganizationChart"/>
    <dgm:cxn modelId="{9490FE42-D365-4C06-9D9E-ACDA2AFF3AB0}" type="presParOf" srcId="{9D707640-B4A9-4FE7-B88C-AB2E55A6B85F}" destId="{1F07ECCF-4FCC-4248-9528-AFFAF07BFD40}" srcOrd="0" destOrd="0" presId="urn:microsoft.com/office/officeart/2008/layout/HalfCircleOrganizationChart"/>
    <dgm:cxn modelId="{7F9BA9DD-B186-40D5-AF2F-DE99B28DEA48}" type="presParOf" srcId="{1F07ECCF-4FCC-4248-9528-AFFAF07BFD40}" destId="{73F07651-8380-482C-9BF0-475751111CFB}" srcOrd="0" destOrd="0" presId="urn:microsoft.com/office/officeart/2008/layout/HalfCircleOrganizationChart"/>
    <dgm:cxn modelId="{76D6E4E0-AF81-4C38-8A3F-81ED538B53F8}" type="presParOf" srcId="{1F07ECCF-4FCC-4248-9528-AFFAF07BFD40}" destId="{E84880DF-3B26-4B9E-B4E7-D24137A77F30}" srcOrd="1" destOrd="0" presId="urn:microsoft.com/office/officeart/2008/layout/HalfCircleOrganizationChart"/>
    <dgm:cxn modelId="{519EAE54-6AE7-4C20-941F-F68A961E36A3}" type="presParOf" srcId="{1F07ECCF-4FCC-4248-9528-AFFAF07BFD40}" destId="{702A1A7B-832D-4784-9D56-B84760E8D001}" srcOrd="2" destOrd="0" presId="urn:microsoft.com/office/officeart/2008/layout/HalfCircleOrganizationChart"/>
    <dgm:cxn modelId="{C91421FD-FCEE-4A3C-8FA2-EACAF5BBA930}" type="presParOf" srcId="{1F07ECCF-4FCC-4248-9528-AFFAF07BFD40}" destId="{0A3CDCB0-A70B-43F7-ADDB-257E4B8559A4}" srcOrd="3" destOrd="0" presId="urn:microsoft.com/office/officeart/2008/layout/HalfCircleOrganizationChart"/>
    <dgm:cxn modelId="{B58947BB-B690-49C0-8230-5ABADD3D0FFD}" type="presParOf" srcId="{9D707640-B4A9-4FE7-B88C-AB2E55A6B85F}" destId="{A80B9DB7-80AB-4340-9537-8992939D5379}" srcOrd="1" destOrd="0" presId="urn:microsoft.com/office/officeart/2008/layout/HalfCircleOrganizationChart"/>
    <dgm:cxn modelId="{C5946092-D664-4D5A-B4D0-351F75040BD8}" type="presParOf" srcId="{9D707640-B4A9-4FE7-B88C-AB2E55A6B85F}" destId="{C12E1CB1-0A3F-4048-B82D-A51122E37034}" srcOrd="2" destOrd="0" presId="urn:microsoft.com/office/officeart/2008/layout/HalfCircleOrganizationChart"/>
    <dgm:cxn modelId="{DA599DB2-4BA5-48BC-B3C3-89DC59FF3BCE}" type="presParOf" srcId="{DE0980AF-F94C-481A-ABC1-EBEBD3322579}" destId="{92DBE608-56CC-45C8-82A8-FE9563CA3AD4}" srcOrd="6" destOrd="0" presId="urn:microsoft.com/office/officeart/2008/layout/HalfCircleOrganizationChart"/>
    <dgm:cxn modelId="{66748E18-4AA4-40D9-8938-ABCEF5DC82FA}" type="presParOf" srcId="{DE0980AF-F94C-481A-ABC1-EBEBD3322579}" destId="{A3B2CA80-CDF6-4A6C-A938-612B50E382F9}" srcOrd="7" destOrd="0" presId="urn:microsoft.com/office/officeart/2008/layout/HalfCircleOrganizationChart"/>
    <dgm:cxn modelId="{AFF3BEE1-2988-460E-B9FA-DE6D8F6FD119}" type="presParOf" srcId="{A3B2CA80-CDF6-4A6C-A938-612B50E382F9}" destId="{3DC14DC4-FF3A-4D4A-B659-6EE31E81B6AB}" srcOrd="0" destOrd="0" presId="urn:microsoft.com/office/officeart/2008/layout/HalfCircleOrganizationChart"/>
    <dgm:cxn modelId="{53E6E6CC-54F2-417A-8456-5CC7D64882E7}" type="presParOf" srcId="{3DC14DC4-FF3A-4D4A-B659-6EE31E81B6AB}" destId="{AC912E59-C61D-4649-AA55-A0786643AE11}" srcOrd="0" destOrd="0" presId="urn:microsoft.com/office/officeart/2008/layout/HalfCircleOrganizationChart"/>
    <dgm:cxn modelId="{32807580-A02D-4117-A0AD-C7B2F82A5899}" type="presParOf" srcId="{3DC14DC4-FF3A-4D4A-B659-6EE31E81B6AB}" destId="{56079C7E-187B-4718-80F2-7348FA846D69}" srcOrd="1" destOrd="0" presId="urn:microsoft.com/office/officeart/2008/layout/HalfCircleOrganizationChart"/>
    <dgm:cxn modelId="{1090091F-00B1-486C-9F60-F88AC1E20FAE}" type="presParOf" srcId="{3DC14DC4-FF3A-4D4A-B659-6EE31E81B6AB}" destId="{43F0E738-220D-4AF7-9927-625E62A3AFA6}" srcOrd="2" destOrd="0" presId="urn:microsoft.com/office/officeart/2008/layout/HalfCircleOrganizationChart"/>
    <dgm:cxn modelId="{89665666-01A4-4BB2-805F-57B36082D4D2}" type="presParOf" srcId="{3DC14DC4-FF3A-4D4A-B659-6EE31E81B6AB}" destId="{6BA4DBAC-D2FD-4D12-81C8-81E579DF943E}" srcOrd="3" destOrd="0" presId="urn:microsoft.com/office/officeart/2008/layout/HalfCircleOrganizationChart"/>
    <dgm:cxn modelId="{7C4E97D2-BE41-4827-8EB7-8275CBBCBD29}" type="presParOf" srcId="{A3B2CA80-CDF6-4A6C-A938-612B50E382F9}" destId="{304A69CE-B985-49BB-8697-84337A41A724}" srcOrd="1" destOrd="0" presId="urn:microsoft.com/office/officeart/2008/layout/HalfCircleOrganizationChart"/>
    <dgm:cxn modelId="{8A967F29-7295-42F1-8721-B3E17339E176}" type="presParOf" srcId="{A3B2CA80-CDF6-4A6C-A938-612B50E382F9}" destId="{7B120340-28FD-434B-9E94-8CBB56022898}" srcOrd="2" destOrd="0" presId="urn:microsoft.com/office/officeart/2008/layout/HalfCircleOrganizationChart"/>
    <dgm:cxn modelId="{32E7117A-E093-46FE-BE2A-8C38A158CCD8}" type="presParOf" srcId="{55A293B8-EA38-491D-82CE-645231F7C504}" destId="{40683702-9925-4960-AD68-0381D9103A10}" srcOrd="2" destOrd="0" presId="urn:microsoft.com/office/officeart/2008/layout/HalfCircleOrganizationChart"/>
    <dgm:cxn modelId="{4A5347CA-FF99-4845-BE81-751ABDFD35F6}" type="presParOf" srcId="{03B34367-D7C1-4E82-9FF2-BC28AD9D4A14}" destId="{27259F0C-97AA-4E75-83FC-592F665BCBD7}" srcOrd="2" destOrd="0" presId="urn:microsoft.com/office/officeart/2008/layout/HalfCircleOrganizationChart"/>
    <dgm:cxn modelId="{8E2027FB-9EA8-4670-B9A2-5B8535A95FA5}" type="presParOf" srcId="{03B34367-D7C1-4E82-9FF2-BC28AD9D4A14}" destId="{23AD2322-8DF5-435A-B659-F2DFD56229FE}" srcOrd="3" destOrd="0" presId="urn:microsoft.com/office/officeart/2008/layout/HalfCircleOrganizationChart"/>
    <dgm:cxn modelId="{3F42079D-66D8-4677-9C60-FBD7EBC98483}" type="presParOf" srcId="{23AD2322-8DF5-435A-B659-F2DFD56229FE}" destId="{A36B744F-D767-416D-AD4B-3347C9B2C2C5}" srcOrd="0" destOrd="0" presId="urn:microsoft.com/office/officeart/2008/layout/HalfCircleOrganizationChart"/>
    <dgm:cxn modelId="{E9988A46-112A-427B-9E8C-DDDF87B37E78}" type="presParOf" srcId="{A36B744F-D767-416D-AD4B-3347C9B2C2C5}" destId="{01775015-8D72-4132-B064-CF970FE2D030}" srcOrd="0" destOrd="0" presId="urn:microsoft.com/office/officeart/2008/layout/HalfCircleOrganizationChart"/>
    <dgm:cxn modelId="{6FD4B3E0-D86D-4E3B-B43F-46F7357389BD}" type="presParOf" srcId="{A36B744F-D767-416D-AD4B-3347C9B2C2C5}" destId="{CEA8E07A-A703-41A7-82A1-4045CB94C34F}" srcOrd="1" destOrd="0" presId="urn:microsoft.com/office/officeart/2008/layout/HalfCircleOrganizationChart"/>
    <dgm:cxn modelId="{AD3BE791-1D10-4B9E-9E36-8D52C876E3A0}" type="presParOf" srcId="{A36B744F-D767-416D-AD4B-3347C9B2C2C5}" destId="{E8ED191B-1161-4635-AEDF-98F5D5A8D532}" srcOrd="2" destOrd="0" presId="urn:microsoft.com/office/officeart/2008/layout/HalfCircleOrganizationChart"/>
    <dgm:cxn modelId="{9301510C-0B69-45C4-844C-2A482A1958B0}" type="presParOf" srcId="{A36B744F-D767-416D-AD4B-3347C9B2C2C5}" destId="{F8A56187-B866-4182-9174-5B9E5EA7D1AE}" srcOrd="3" destOrd="0" presId="urn:microsoft.com/office/officeart/2008/layout/HalfCircleOrganizationChart"/>
    <dgm:cxn modelId="{7F5E5C0B-172F-43CB-8B95-625860B0136A}" type="presParOf" srcId="{23AD2322-8DF5-435A-B659-F2DFD56229FE}" destId="{2FB3E0C1-00E4-4AB0-95DE-4EE9324CDCC0}" srcOrd="1" destOrd="0" presId="urn:microsoft.com/office/officeart/2008/layout/HalfCircleOrganizationChart"/>
    <dgm:cxn modelId="{9D4EBE0B-69D8-461E-A68B-4F9A7B84A972}" type="presParOf" srcId="{2FB3E0C1-00E4-4AB0-95DE-4EE9324CDCC0}" destId="{DC5C9941-D79B-4A16-B1B9-F2D5FC4730C0}" srcOrd="0" destOrd="0" presId="urn:microsoft.com/office/officeart/2008/layout/HalfCircleOrganizationChart"/>
    <dgm:cxn modelId="{BE65EA10-2926-4457-AD2B-EEF5A4AF50E6}" type="presParOf" srcId="{2FB3E0C1-00E4-4AB0-95DE-4EE9324CDCC0}" destId="{4C6400A2-9D4D-4416-9319-B90AA18AB7BC}" srcOrd="1" destOrd="0" presId="urn:microsoft.com/office/officeart/2008/layout/HalfCircleOrganizationChart"/>
    <dgm:cxn modelId="{30CC4E4B-FE96-4AB8-8743-0A5D8A39BA84}" type="presParOf" srcId="{4C6400A2-9D4D-4416-9319-B90AA18AB7BC}" destId="{6770259D-D000-417B-A2BB-FD4D9F40AC5E}" srcOrd="0" destOrd="0" presId="urn:microsoft.com/office/officeart/2008/layout/HalfCircleOrganizationChart"/>
    <dgm:cxn modelId="{6C866442-C995-4BC1-AADE-3DD0B54AC426}" type="presParOf" srcId="{6770259D-D000-417B-A2BB-FD4D9F40AC5E}" destId="{A8189678-4CB1-42E2-B94F-A76E6F837B46}" srcOrd="0" destOrd="0" presId="urn:microsoft.com/office/officeart/2008/layout/HalfCircleOrganizationChart"/>
    <dgm:cxn modelId="{3C341275-C8FF-47DD-AE6B-14423BE08A46}" type="presParOf" srcId="{6770259D-D000-417B-A2BB-FD4D9F40AC5E}" destId="{D45A7836-E801-407D-9E2D-FA12FB8270EC}" srcOrd="1" destOrd="0" presId="urn:microsoft.com/office/officeart/2008/layout/HalfCircleOrganizationChart"/>
    <dgm:cxn modelId="{FECB4DB1-4BDE-4833-BD9F-563024E63117}" type="presParOf" srcId="{6770259D-D000-417B-A2BB-FD4D9F40AC5E}" destId="{F93B085B-AEFD-41A4-9682-778C41F68EF8}" srcOrd="2" destOrd="0" presId="urn:microsoft.com/office/officeart/2008/layout/HalfCircleOrganizationChart"/>
    <dgm:cxn modelId="{0E2B33F2-A7F5-48C9-91EE-1D29AA5E22BB}" type="presParOf" srcId="{6770259D-D000-417B-A2BB-FD4D9F40AC5E}" destId="{1698658E-2840-4DE6-8314-657817B8F469}" srcOrd="3" destOrd="0" presId="urn:microsoft.com/office/officeart/2008/layout/HalfCircleOrganizationChart"/>
    <dgm:cxn modelId="{52BB812D-6A5A-4B2F-943B-BB5A1F7199B0}" type="presParOf" srcId="{4C6400A2-9D4D-4416-9319-B90AA18AB7BC}" destId="{CCAB6867-97BE-4D18-8171-AE64B992956E}" srcOrd="1" destOrd="0" presId="urn:microsoft.com/office/officeart/2008/layout/HalfCircleOrganizationChart"/>
    <dgm:cxn modelId="{1140E661-315D-46AC-BA41-FDF6CBD121A0}" type="presParOf" srcId="{4C6400A2-9D4D-4416-9319-B90AA18AB7BC}" destId="{17FAA604-711A-44F6-A9FA-5B3493CB374C}" srcOrd="2" destOrd="0" presId="urn:microsoft.com/office/officeart/2008/layout/HalfCircleOrganizationChart"/>
    <dgm:cxn modelId="{983EBCEE-62DC-4636-A2DE-8235B9730D82}" type="presParOf" srcId="{2FB3E0C1-00E4-4AB0-95DE-4EE9324CDCC0}" destId="{4C33A70A-F80F-4FE4-BD84-4D58B0571EED}" srcOrd="2" destOrd="0" presId="urn:microsoft.com/office/officeart/2008/layout/HalfCircleOrganizationChart"/>
    <dgm:cxn modelId="{AA9D40F4-0159-4D7A-98B4-0755F356CE41}" type="presParOf" srcId="{2FB3E0C1-00E4-4AB0-95DE-4EE9324CDCC0}" destId="{E7DA7171-2E33-4DBC-9C12-6BC1E482E7D2}" srcOrd="3" destOrd="0" presId="urn:microsoft.com/office/officeart/2008/layout/HalfCircleOrganizationChart"/>
    <dgm:cxn modelId="{831FC9B7-AED7-4759-9E07-15F8DA320665}" type="presParOf" srcId="{E7DA7171-2E33-4DBC-9C12-6BC1E482E7D2}" destId="{796A7A46-0267-4DE9-9F4D-A0CD2E7B5417}" srcOrd="0" destOrd="0" presId="urn:microsoft.com/office/officeart/2008/layout/HalfCircleOrganizationChart"/>
    <dgm:cxn modelId="{6BDA1725-FF33-4E24-BE7C-324BC71FBF31}" type="presParOf" srcId="{796A7A46-0267-4DE9-9F4D-A0CD2E7B5417}" destId="{9252201F-31F5-4798-8EE6-F838FB26600D}" srcOrd="0" destOrd="0" presId="urn:microsoft.com/office/officeart/2008/layout/HalfCircleOrganizationChart"/>
    <dgm:cxn modelId="{145CDE40-9654-4EC1-B9BD-B88511BAAE30}" type="presParOf" srcId="{796A7A46-0267-4DE9-9F4D-A0CD2E7B5417}" destId="{713B4FAE-D6B0-4C5E-BD22-65DFEC2AF943}" srcOrd="1" destOrd="0" presId="urn:microsoft.com/office/officeart/2008/layout/HalfCircleOrganizationChart"/>
    <dgm:cxn modelId="{6B17C815-9641-403E-AE84-29FB4251AD88}" type="presParOf" srcId="{796A7A46-0267-4DE9-9F4D-A0CD2E7B5417}" destId="{362473BB-0C7B-4EA8-A2AD-FD9D44256171}" srcOrd="2" destOrd="0" presId="urn:microsoft.com/office/officeart/2008/layout/HalfCircleOrganizationChart"/>
    <dgm:cxn modelId="{AE53F7C9-2ACA-4D64-8261-4A53D287FD6D}" type="presParOf" srcId="{796A7A46-0267-4DE9-9F4D-A0CD2E7B5417}" destId="{8C6327AA-1B6B-44BF-9083-43F17BAAB8C5}" srcOrd="3" destOrd="0" presId="urn:microsoft.com/office/officeart/2008/layout/HalfCircleOrganizationChart"/>
    <dgm:cxn modelId="{4BB4E330-B3D9-40B4-9280-C2E630B92D7A}" type="presParOf" srcId="{E7DA7171-2E33-4DBC-9C12-6BC1E482E7D2}" destId="{9A4EFCAE-509E-4282-A188-4E5D5FBD2115}" srcOrd="1" destOrd="0" presId="urn:microsoft.com/office/officeart/2008/layout/HalfCircleOrganizationChart"/>
    <dgm:cxn modelId="{CB60765B-9FFA-4019-A03E-9CFDE7282BA7}" type="presParOf" srcId="{E7DA7171-2E33-4DBC-9C12-6BC1E482E7D2}" destId="{6AEB3A30-60FB-4BDE-BA42-380F2E9ED594}" srcOrd="2" destOrd="0" presId="urn:microsoft.com/office/officeart/2008/layout/HalfCircleOrganizationChart"/>
    <dgm:cxn modelId="{81840829-0E94-4631-BF79-2FE97D7C14D6}" type="presParOf" srcId="{23AD2322-8DF5-435A-B659-F2DFD56229FE}" destId="{7BB52495-CD03-4F62-938E-3C464BCA3FC7}" srcOrd="2" destOrd="0" presId="urn:microsoft.com/office/officeart/2008/layout/HalfCircleOrganizationChart"/>
    <dgm:cxn modelId="{04A11651-FE12-46E5-9555-8F139D4D66A6}" type="presParOf" srcId="{26D79568-B93E-46EE-B784-DD115F4CD10D}" destId="{31459E28-C1EC-4169-89D0-8647E8419EE5}" srcOrd="2" destOrd="0" presId="urn:microsoft.com/office/officeart/2008/layout/HalfCircleOrganizationChart"/>
    <dgm:cxn modelId="{E68BBE85-7B24-4B89-AE36-66A89EEA8BD4}" type="presParOf" srcId="{D75325BB-5B35-41E6-83AE-FB1B3A705E01}" destId="{F0311CE0-C89B-432C-BD53-630950917ECB}" srcOrd="4" destOrd="0" presId="urn:microsoft.com/office/officeart/2008/layout/HalfCircleOrganizationChart"/>
    <dgm:cxn modelId="{FB7CE075-86F9-46F9-8922-D06EEAB48AD5}" type="presParOf" srcId="{D75325BB-5B35-41E6-83AE-FB1B3A705E01}" destId="{CF3A7F40-4196-4FA8-A870-B2F9928CF2BA}" srcOrd="5" destOrd="0" presId="urn:microsoft.com/office/officeart/2008/layout/HalfCircleOrganizationChart"/>
    <dgm:cxn modelId="{375F9A8A-5725-4BE8-BC91-36872BEC68D0}" type="presParOf" srcId="{CF3A7F40-4196-4FA8-A870-B2F9928CF2BA}" destId="{025CAB26-AA40-4AF4-B1D1-8A29F1EB6F2B}" srcOrd="0" destOrd="0" presId="urn:microsoft.com/office/officeart/2008/layout/HalfCircleOrganizationChart"/>
    <dgm:cxn modelId="{0CF42429-A006-48F1-A912-53E707D090C2}" type="presParOf" srcId="{025CAB26-AA40-4AF4-B1D1-8A29F1EB6F2B}" destId="{CAF2447F-9362-4179-A456-F9506AAA340B}" srcOrd="0" destOrd="0" presId="urn:microsoft.com/office/officeart/2008/layout/HalfCircleOrganizationChart"/>
    <dgm:cxn modelId="{EA7791BC-1543-4D0B-8435-C6C3663685B4}" type="presParOf" srcId="{025CAB26-AA40-4AF4-B1D1-8A29F1EB6F2B}" destId="{C5BDDEA2-6960-4949-A320-A46350E6E7B4}" srcOrd="1" destOrd="0" presId="urn:microsoft.com/office/officeart/2008/layout/HalfCircleOrganizationChart"/>
    <dgm:cxn modelId="{6D287DE9-F991-4BCD-A76C-AEF4A66E39C5}" type="presParOf" srcId="{025CAB26-AA40-4AF4-B1D1-8A29F1EB6F2B}" destId="{1173D0F4-3EC4-4A46-9AD0-1ED0FFECBD37}" srcOrd="2" destOrd="0" presId="urn:microsoft.com/office/officeart/2008/layout/HalfCircleOrganizationChart"/>
    <dgm:cxn modelId="{812E84CE-AC76-4445-986B-0EFDA2E46EF9}" type="presParOf" srcId="{025CAB26-AA40-4AF4-B1D1-8A29F1EB6F2B}" destId="{B4413DC9-C460-4F38-B68C-239BCBCF630F}" srcOrd="3" destOrd="0" presId="urn:microsoft.com/office/officeart/2008/layout/HalfCircleOrganizationChart"/>
    <dgm:cxn modelId="{374F5BDF-594E-49A6-B17D-EA169E17E015}" type="presParOf" srcId="{CF3A7F40-4196-4FA8-A870-B2F9928CF2BA}" destId="{64BABA5E-C9CF-46E9-9598-EB792318CB9B}" srcOrd="1" destOrd="0" presId="urn:microsoft.com/office/officeart/2008/layout/HalfCircleOrganizationChart"/>
    <dgm:cxn modelId="{6B256FC4-A0D7-429B-82F5-20C24AD8C5E2}" type="presParOf" srcId="{64BABA5E-C9CF-46E9-9598-EB792318CB9B}" destId="{39F61525-3461-41A9-9FF5-E6C0FB97E64E}" srcOrd="0" destOrd="0" presId="urn:microsoft.com/office/officeart/2008/layout/HalfCircleOrganizationChart"/>
    <dgm:cxn modelId="{860B1A41-77C5-4803-A122-9543B57E9D36}" type="presParOf" srcId="{64BABA5E-C9CF-46E9-9598-EB792318CB9B}" destId="{355422FE-B697-49AF-91CE-9725D75AAE5E}" srcOrd="1" destOrd="0" presId="urn:microsoft.com/office/officeart/2008/layout/HalfCircleOrganizationChart"/>
    <dgm:cxn modelId="{135B6FD2-4B71-4E74-B34C-0BBC3B27919F}" type="presParOf" srcId="{355422FE-B697-49AF-91CE-9725D75AAE5E}" destId="{BF8EE17A-E109-4012-A95D-4BC66B16B99C}" srcOrd="0" destOrd="0" presId="urn:microsoft.com/office/officeart/2008/layout/HalfCircleOrganizationChart"/>
    <dgm:cxn modelId="{EA92C543-BD23-43EB-BA4C-572AC0798AD8}" type="presParOf" srcId="{BF8EE17A-E109-4012-A95D-4BC66B16B99C}" destId="{EADC74D5-14E0-4DE7-9786-E8F15C7CDD6B}" srcOrd="0" destOrd="0" presId="urn:microsoft.com/office/officeart/2008/layout/HalfCircleOrganizationChart"/>
    <dgm:cxn modelId="{EDC1E1B1-A08E-4E96-9FCF-E78EC0377DC3}" type="presParOf" srcId="{BF8EE17A-E109-4012-A95D-4BC66B16B99C}" destId="{EFA7A437-6EAF-43D8-93A3-A2547C8F4A2F}" srcOrd="1" destOrd="0" presId="urn:microsoft.com/office/officeart/2008/layout/HalfCircleOrganizationChart"/>
    <dgm:cxn modelId="{78C205DF-EC6B-4192-A6B6-F51E69541914}" type="presParOf" srcId="{BF8EE17A-E109-4012-A95D-4BC66B16B99C}" destId="{260B55D5-CEC0-4623-B531-874268B8CB7C}" srcOrd="2" destOrd="0" presId="urn:microsoft.com/office/officeart/2008/layout/HalfCircleOrganizationChart"/>
    <dgm:cxn modelId="{6DDC97F6-F4F9-4395-A9D7-FBA4781BD5A0}" type="presParOf" srcId="{BF8EE17A-E109-4012-A95D-4BC66B16B99C}" destId="{F152B65C-2B74-4005-952A-E0AED2421FEA}" srcOrd="3" destOrd="0" presId="urn:microsoft.com/office/officeart/2008/layout/HalfCircleOrganizationChart"/>
    <dgm:cxn modelId="{A794AC8E-432F-448E-8FD9-E4A8AEF7DA35}" type="presParOf" srcId="{355422FE-B697-49AF-91CE-9725D75AAE5E}" destId="{AD0E6F82-6EB2-444E-B678-699F1EB4DDDB}" srcOrd="1" destOrd="0" presId="urn:microsoft.com/office/officeart/2008/layout/HalfCircleOrganizationChart"/>
    <dgm:cxn modelId="{4AF1880E-2F80-4BC0-A539-9B07A1665F7C}" type="presParOf" srcId="{AD0E6F82-6EB2-444E-B678-699F1EB4DDDB}" destId="{41B2C489-EA66-4071-8933-1C0DD65855A5}" srcOrd="0" destOrd="0" presId="urn:microsoft.com/office/officeart/2008/layout/HalfCircleOrganizationChart"/>
    <dgm:cxn modelId="{F99975CB-DF6F-4E18-B218-D9D01FCF6B80}" type="presParOf" srcId="{AD0E6F82-6EB2-444E-B678-699F1EB4DDDB}" destId="{0A36DB15-D796-44E2-9C09-E2224033B668}" srcOrd="1" destOrd="0" presId="urn:microsoft.com/office/officeart/2008/layout/HalfCircleOrganizationChart"/>
    <dgm:cxn modelId="{0D1FD39B-CA89-4203-930C-02FCD543FEDD}" type="presParOf" srcId="{0A36DB15-D796-44E2-9C09-E2224033B668}" destId="{5810A012-34C2-45EA-864B-0E50F79B0179}" srcOrd="0" destOrd="0" presId="urn:microsoft.com/office/officeart/2008/layout/HalfCircleOrganizationChart"/>
    <dgm:cxn modelId="{026F5660-ADFF-40B6-BB4E-EAD46589D4D4}" type="presParOf" srcId="{5810A012-34C2-45EA-864B-0E50F79B0179}" destId="{4837AC8A-B4A2-4F55-8E98-D49200E550D5}" srcOrd="0" destOrd="0" presId="urn:microsoft.com/office/officeart/2008/layout/HalfCircleOrganizationChart"/>
    <dgm:cxn modelId="{4C60941E-12C9-43B1-A7C5-A3DB3EFCE832}" type="presParOf" srcId="{5810A012-34C2-45EA-864B-0E50F79B0179}" destId="{2BAA6B94-0FB3-48E4-8FD8-7CCE55137B26}" srcOrd="1" destOrd="0" presId="urn:microsoft.com/office/officeart/2008/layout/HalfCircleOrganizationChart"/>
    <dgm:cxn modelId="{BD0DE2CD-51CC-470D-AB45-18BC6B71C654}" type="presParOf" srcId="{5810A012-34C2-45EA-864B-0E50F79B0179}" destId="{3AB742B1-910E-4C34-A5EC-7FEBD884BAD2}" srcOrd="2" destOrd="0" presId="urn:microsoft.com/office/officeart/2008/layout/HalfCircleOrganizationChart"/>
    <dgm:cxn modelId="{9FC88882-E323-4DFE-AE0B-CA5FC7357755}" type="presParOf" srcId="{5810A012-34C2-45EA-864B-0E50F79B0179}" destId="{21F9F8C3-FD21-4984-84C5-DB0AE7FD0023}" srcOrd="3" destOrd="0" presId="urn:microsoft.com/office/officeart/2008/layout/HalfCircleOrganizationChart"/>
    <dgm:cxn modelId="{E544734A-304B-479D-9E3A-F204D8B27223}" type="presParOf" srcId="{0A36DB15-D796-44E2-9C09-E2224033B668}" destId="{22B500B3-0120-42B0-804B-51F051BE660D}" srcOrd="1" destOrd="0" presId="urn:microsoft.com/office/officeart/2008/layout/HalfCircleOrganizationChart"/>
    <dgm:cxn modelId="{2E49DF38-EF20-47E8-BF87-8CC71A46E350}" type="presParOf" srcId="{0A36DB15-D796-44E2-9C09-E2224033B668}" destId="{C5BEC86B-D025-4652-BDBD-FD146D3B12C9}" srcOrd="2" destOrd="0" presId="urn:microsoft.com/office/officeart/2008/layout/HalfCircleOrganizationChart"/>
    <dgm:cxn modelId="{90843620-4F04-4671-8220-3E551F99210F}" type="presParOf" srcId="{355422FE-B697-49AF-91CE-9725D75AAE5E}" destId="{70062C62-C4C4-431F-A17F-B014DF3B435A}" srcOrd="2" destOrd="0" presId="urn:microsoft.com/office/officeart/2008/layout/HalfCircleOrganizationChart"/>
    <dgm:cxn modelId="{BF35663A-4F82-4759-93DA-96B94E7A06ED}" type="presParOf" srcId="{CF3A7F40-4196-4FA8-A870-B2F9928CF2BA}" destId="{53E1101A-69FE-457D-B492-34028B1A1668}" srcOrd="2" destOrd="0" presId="urn:microsoft.com/office/officeart/2008/layout/HalfCircleOrganizationChart"/>
    <dgm:cxn modelId="{B201BF2E-40B1-4FA5-8C4A-ADF1E6BC6033}" type="presParOf" srcId="{D75325BB-5B35-41E6-83AE-FB1B3A705E01}" destId="{58DACF78-0F5A-4721-B287-7F744D06971B}" srcOrd="6" destOrd="0" presId="urn:microsoft.com/office/officeart/2008/layout/HalfCircleOrganizationChart"/>
    <dgm:cxn modelId="{2711C69D-EDD2-492B-82B3-CB168F3265A7}" type="presParOf" srcId="{D75325BB-5B35-41E6-83AE-FB1B3A705E01}" destId="{802DC205-4D45-4FEF-ADD3-52001E277B6A}" srcOrd="7" destOrd="0" presId="urn:microsoft.com/office/officeart/2008/layout/HalfCircleOrganizationChart"/>
    <dgm:cxn modelId="{0FE7A05E-1BDD-4B70-9143-775A1035F4A1}" type="presParOf" srcId="{802DC205-4D45-4FEF-ADD3-52001E277B6A}" destId="{5CA83266-E5D8-4641-A1AC-ECE4CCDF1CF4}" srcOrd="0" destOrd="0" presId="urn:microsoft.com/office/officeart/2008/layout/HalfCircleOrganizationChart"/>
    <dgm:cxn modelId="{CEB4F900-57BA-4370-A743-0E0076804E36}" type="presParOf" srcId="{5CA83266-E5D8-4641-A1AC-ECE4CCDF1CF4}" destId="{368360DB-7433-4E3A-8186-4A9C2F3E0549}" srcOrd="0" destOrd="0" presId="urn:microsoft.com/office/officeart/2008/layout/HalfCircleOrganizationChart"/>
    <dgm:cxn modelId="{41D74983-3CE3-4377-8DDA-B97DDE2B3A36}" type="presParOf" srcId="{5CA83266-E5D8-4641-A1AC-ECE4CCDF1CF4}" destId="{43097DD3-3B47-464A-9B6A-F6340B1275EF}" srcOrd="1" destOrd="0" presId="urn:microsoft.com/office/officeart/2008/layout/HalfCircleOrganizationChart"/>
    <dgm:cxn modelId="{B0C2AA2F-0771-44D0-945A-EBED3895D907}" type="presParOf" srcId="{5CA83266-E5D8-4641-A1AC-ECE4CCDF1CF4}" destId="{195C53F9-3D63-4F4D-8C65-BDF251A72599}" srcOrd="2" destOrd="0" presId="urn:microsoft.com/office/officeart/2008/layout/HalfCircleOrganizationChart"/>
    <dgm:cxn modelId="{992AEE4E-E957-4D85-AA4D-88CA78029F66}" type="presParOf" srcId="{5CA83266-E5D8-4641-A1AC-ECE4CCDF1CF4}" destId="{2F1C9207-95A1-45F0-8336-C65E96C297F7}" srcOrd="3" destOrd="0" presId="urn:microsoft.com/office/officeart/2008/layout/HalfCircleOrganizationChart"/>
    <dgm:cxn modelId="{9ED5AF30-B444-4555-BB2F-5BEEC84D412A}" type="presParOf" srcId="{802DC205-4D45-4FEF-ADD3-52001E277B6A}" destId="{7D4A5899-7B36-4C13-8FA1-E28FD53981C9}" srcOrd="1" destOrd="0" presId="urn:microsoft.com/office/officeart/2008/layout/HalfCircleOrganizationChart"/>
    <dgm:cxn modelId="{E817D130-9752-4E73-87F8-2FDE8E2E914D}" type="presParOf" srcId="{7D4A5899-7B36-4C13-8FA1-E28FD53981C9}" destId="{05771703-03CE-4468-B4A1-5E3AB7A1E1F6}" srcOrd="0" destOrd="0" presId="urn:microsoft.com/office/officeart/2008/layout/HalfCircleOrganizationChart"/>
    <dgm:cxn modelId="{5F072257-D9D1-42F1-981C-B52E4FD059F0}" type="presParOf" srcId="{7D4A5899-7B36-4C13-8FA1-E28FD53981C9}" destId="{6BC83A7E-B418-4FA0-9A31-FC02E91A43EA}" srcOrd="1" destOrd="0" presId="urn:microsoft.com/office/officeart/2008/layout/HalfCircleOrganizationChart"/>
    <dgm:cxn modelId="{5F65F9B0-7FC2-4CA6-83AB-FAC9CC3A63F5}" type="presParOf" srcId="{6BC83A7E-B418-4FA0-9A31-FC02E91A43EA}" destId="{5B5D845A-9630-4295-8AEC-28C2123C2FAE}" srcOrd="0" destOrd="0" presId="urn:microsoft.com/office/officeart/2008/layout/HalfCircleOrganizationChart"/>
    <dgm:cxn modelId="{698980B1-1D29-4882-9024-B36946C55769}" type="presParOf" srcId="{5B5D845A-9630-4295-8AEC-28C2123C2FAE}" destId="{CD8538E4-B6A7-4648-A306-1DA1245DFCD2}" srcOrd="0" destOrd="0" presId="urn:microsoft.com/office/officeart/2008/layout/HalfCircleOrganizationChart"/>
    <dgm:cxn modelId="{57C359E3-8C5E-4DB1-9072-B611C5196218}" type="presParOf" srcId="{5B5D845A-9630-4295-8AEC-28C2123C2FAE}" destId="{B5EDE068-7643-47C3-A0B5-6469413623A1}" srcOrd="1" destOrd="0" presId="urn:microsoft.com/office/officeart/2008/layout/HalfCircleOrganizationChart"/>
    <dgm:cxn modelId="{2E74BF94-51DA-4B7D-B734-84992331F861}" type="presParOf" srcId="{5B5D845A-9630-4295-8AEC-28C2123C2FAE}" destId="{4E482A72-A6A8-4B46-B6B1-16821E85132C}" srcOrd="2" destOrd="0" presId="urn:microsoft.com/office/officeart/2008/layout/HalfCircleOrganizationChart"/>
    <dgm:cxn modelId="{9A355B4E-BF74-40A5-9E5F-FA3E1786FF2A}" type="presParOf" srcId="{5B5D845A-9630-4295-8AEC-28C2123C2FAE}" destId="{C81B4C88-A9AD-430E-8D7B-73D3BE5ABF50}" srcOrd="3" destOrd="0" presId="urn:microsoft.com/office/officeart/2008/layout/HalfCircleOrganizationChart"/>
    <dgm:cxn modelId="{1D0F7350-19F7-4A71-ADA3-147904C80A7A}" type="presParOf" srcId="{6BC83A7E-B418-4FA0-9A31-FC02E91A43EA}" destId="{5D95C516-867C-4AB3-98B4-10FB6893D7B5}" srcOrd="1" destOrd="0" presId="urn:microsoft.com/office/officeart/2008/layout/HalfCircleOrganizationChart"/>
    <dgm:cxn modelId="{42F32D63-5E18-4434-BFD3-7CB7383C0DE7}" type="presParOf" srcId="{5D95C516-867C-4AB3-98B4-10FB6893D7B5}" destId="{B0EE275B-C5FD-441E-B23F-C37EAE2C4ACB}" srcOrd="0" destOrd="0" presId="urn:microsoft.com/office/officeart/2008/layout/HalfCircleOrganizationChart"/>
    <dgm:cxn modelId="{6E18677F-4AD1-43CB-A724-94E64EF99A2D}" type="presParOf" srcId="{5D95C516-867C-4AB3-98B4-10FB6893D7B5}" destId="{E0F774C3-1FF2-4470-A9E8-46B02EC91806}" srcOrd="1" destOrd="0" presId="urn:microsoft.com/office/officeart/2008/layout/HalfCircleOrganizationChart"/>
    <dgm:cxn modelId="{D0F6E16F-6D4B-4DDE-95C6-1AD51994C782}" type="presParOf" srcId="{E0F774C3-1FF2-4470-A9E8-46B02EC91806}" destId="{C1777645-429F-41C0-B7CA-61805E7984E7}" srcOrd="0" destOrd="0" presId="urn:microsoft.com/office/officeart/2008/layout/HalfCircleOrganizationChart"/>
    <dgm:cxn modelId="{25ADA69A-35F2-4A7D-AC14-BCF5698D2CF0}" type="presParOf" srcId="{C1777645-429F-41C0-B7CA-61805E7984E7}" destId="{FC4FC732-5F87-49CD-AFF3-6750B2221240}" srcOrd="0" destOrd="0" presId="urn:microsoft.com/office/officeart/2008/layout/HalfCircleOrganizationChart"/>
    <dgm:cxn modelId="{75A063B0-694B-47CB-92F3-EF49E6121A0E}" type="presParOf" srcId="{C1777645-429F-41C0-B7CA-61805E7984E7}" destId="{7AA3CB30-E944-4C91-8FB9-7DFEEC4E36AC}" srcOrd="1" destOrd="0" presId="urn:microsoft.com/office/officeart/2008/layout/HalfCircleOrganizationChart"/>
    <dgm:cxn modelId="{C01CBBF4-0986-4581-A2DE-F68C63FB84AE}" type="presParOf" srcId="{C1777645-429F-41C0-B7CA-61805E7984E7}" destId="{96EAD561-728E-4AA1-BA4A-599071BFD7CE}" srcOrd="2" destOrd="0" presId="urn:microsoft.com/office/officeart/2008/layout/HalfCircleOrganizationChart"/>
    <dgm:cxn modelId="{F945C98E-2171-4DC7-82B9-8063AE2F9346}" type="presParOf" srcId="{C1777645-429F-41C0-B7CA-61805E7984E7}" destId="{6FB03F4D-5A6C-45C1-9DDC-C14E3F534AB4}" srcOrd="3" destOrd="0" presId="urn:microsoft.com/office/officeart/2008/layout/HalfCircleOrganizationChart"/>
    <dgm:cxn modelId="{D05C198A-ACBB-4955-98C1-36131A2F55A7}" type="presParOf" srcId="{E0F774C3-1FF2-4470-A9E8-46B02EC91806}" destId="{BD8592A1-E72E-48E5-8F0A-92FAEAE75CD5}" srcOrd="1" destOrd="0" presId="urn:microsoft.com/office/officeart/2008/layout/HalfCircleOrganizationChart"/>
    <dgm:cxn modelId="{E665F279-3909-411B-B8F8-18B15DAA8662}" type="presParOf" srcId="{E0F774C3-1FF2-4470-A9E8-46B02EC91806}" destId="{4E1EEC42-3077-4195-AE61-8B3D6D7A8D02}" srcOrd="2" destOrd="0" presId="urn:microsoft.com/office/officeart/2008/layout/HalfCircleOrganizationChart"/>
    <dgm:cxn modelId="{A75B1E14-C02D-46E4-813E-B21872E1E8FE}" type="presParOf" srcId="{5D95C516-867C-4AB3-98B4-10FB6893D7B5}" destId="{FD917C5C-2250-48C4-BFA2-82FF598913F1}" srcOrd="2" destOrd="0" presId="urn:microsoft.com/office/officeart/2008/layout/HalfCircleOrganizationChart"/>
    <dgm:cxn modelId="{1383B38C-6D83-4E63-B133-8DBD69DAB83D}" type="presParOf" srcId="{5D95C516-867C-4AB3-98B4-10FB6893D7B5}" destId="{745B63E8-BEB0-4C58-B593-FBE8ED175A4B}" srcOrd="3" destOrd="0" presId="urn:microsoft.com/office/officeart/2008/layout/HalfCircleOrganizationChart"/>
    <dgm:cxn modelId="{2718283E-B0D1-40C4-B5BF-33091FB78830}" type="presParOf" srcId="{745B63E8-BEB0-4C58-B593-FBE8ED175A4B}" destId="{4931BA58-AB4B-42FF-BCA0-752DA6C98E29}" srcOrd="0" destOrd="0" presId="urn:microsoft.com/office/officeart/2008/layout/HalfCircleOrganizationChart"/>
    <dgm:cxn modelId="{4B75A845-B5BD-4D85-BADE-85DA103DC89E}" type="presParOf" srcId="{4931BA58-AB4B-42FF-BCA0-752DA6C98E29}" destId="{32D6D826-0C37-43E0-87F2-90A9CCE400B1}" srcOrd="0" destOrd="0" presId="urn:microsoft.com/office/officeart/2008/layout/HalfCircleOrganizationChart"/>
    <dgm:cxn modelId="{9A3DBD56-6435-4891-A5FD-F6D560D2420A}" type="presParOf" srcId="{4931BA58-AB4B-42FF-BCA0-752DA6C98E29}" destId="{9DE58831-D8C0-4A35-96EF-061CE9807876}" srcOrd="1" destOrd="0" presId="urn:microsoft.com/office/officeart/2008/layout/HalfCircleOrganizationChart"/>
    <dgm:cxn modelId="{35EE849E-C3FC-48B0-8D68-7CC894EC247F}" type="presParOf" srcId="{4931BA58-AB4B-42FF-BCA0-752DA6C98E29}" destId="{8DB0998C-F218-4ACD-ABB1-E954ED9E17EF}" srcOrd="2" destOrd="0" presId="urn:microsoft.com/office/officeart/2008/layout/HalfCircleOrganizationChart"/>
    <dgm:cxn modelId="{9D972DCC-9315-40D5-A137-D574B73528A4}" type="presParOf" srcId="{4931BA58-AB4B-42FF-BCA0-752DA6C98E29}" destId="{1873F42D-5DCB-49CD-8EDA-88490DC08996}" srcOrd="3" destOrd="0" presId="urn:microsoft.com/office/officeart/2008/layout/HalfCircleOrganizationChart"/>
    <dgm:cxn modelId="{DEC44E48-9841-4A49-AD7D-2C2271A87662}" type="presParOf" srcId="{745B63E8-BEB0-4C58-B593-FBE8ED175A4B}" destId="{DFFD86DC-99D7-4966-8588-4CCB7656DE26}" srcOrd="1" destOrd="0" presId="urn:microsoft.com/office/officeart/2008/layout/HalfCircleOrganizationChart"/>
    <dgm:cxn modelId="{2F49862A-47F7-4577-B46B-68072E1FE290}" type="presParOf" srcId="{745B63E8-BEB0-4C58-B593-FBE8ED175A4B}" destId="{21AC14AA-5BC9-41CA-9273-47F2EE99B976}" srcOrd="2" destOrd="0" presId="urn:microsoft.com/office/officeart/2008/layout/HalfCircleOrganizationChart"/>
    <dgm:cxn modelId="{9E54FA05-85F9-40E8-A857-4402058B8BC6}" type="presParOf" srcId="{5D95C516-867C-4AB3-98B4-10FB6893D7B5}" destId="{BE9953FA-E1FD-4BF5-BCDD-134C6C88E7AF}" srcOrd="4" destOrd="0" presId="urn:microsoft.com/office/officeart/2008/layout/HalfCircleOrganizationChart"/>
    <dgm:cxn modelId="{35086714-54FB-4039-B534-416EBA7FFF5B}" type="presParOf" srcId="{5D95C516-867C-4AB3-98B4-10FB6893D7B5}" destId="{0747EA5D-2FB6-4FD2-AB07-5037232FEF45}" srcOrd="5" destOrd="0" presId="urn:microsoft.com/office/officeart/2008/layout/HalfCircleOrganizationChart"/>
    <dgm:cxn modelId="{1B084B6C-4DC5-4456-BEA7-4A2A70CB9004}" type="presParOf" srcId="{0747EA5D-2FB6-4FD2-AB07-5037232FEF45}" destId="{051FC16D-F4CA-453C-A5FA-8791E03953A9}" srcOrd="0" destOrd="0" presId="urn:microsoft.com/office/officeart/2008/layout/HalfCircleOrganizationChart"/>
    <dgm:cxn modelId="{6966A17C-EBC3-4FE4-AD89-36BA1AD566F1}" type="presParOf" srcId="{051FC16D-F4CA-453C-A5FA-8791E03953A9}" destId="{76232AC0-BAC7-480F-AEB3-F4378BABCC8A}" srcOrd="0" destOrd="0" presId="urn:microsoft.com/office/officeart/2008/layout/HalfCircleOrganizationChart"/>
    <dgm:cxn modelId="{9DBAABCC-82D1-4E97-B8F3-2BC786C9C180}" type="presParOf" srcId="{051FC16D-F4CA-453C-A5FA-8791E03953A9}" destId="{470935B5-1D33-4160-BF6D-9FA6E6978637}" srcOrd="1" destOrd="0" presId="urn:microsoft.com/office/officeart/2008/layout/HalfCircleOrganizationChart"/>
    <dgm:cxn modelId="{1BF69A13-DB07-48F4-BAAB-D3A0EE44BB2B}" type="presParOf" srcId="{051FC16D-F4CA-453C-A5FA-8791E03953A9}" destId="{F8FBC735-2541-4B3D-B722-5981AC4D77A8}" srcOrd="2" destOrd="0" presId="urn:microsoft.com/office/officeart/2008/layout/HalfCircleOrganizationChart"/>
    <dgm:cxn modelId="{8A0A227C-69CC-4C88-A303-18C3AA3923F9}" type="presParOf" srcId="{051FC16D-F4CA-453C-A5FA-8791E03953A9}" destId="{CF7605CE-5AFC-4BBF-8B28-F241DD4840E8}" srcOrd="3" destOrd="0" presId="urn:microsoft.com/office/officeart/2008/layout/HalfCircleOrganizationChart"/>
    <dgm:cxn modelId="{8D4947AC-9A31-4534-A92F-6D41B917A458}" type="presParOf" srcId="{0747EA5D-2FB6-4FD2-AB07-5037232FEF45}" destId="{BD2A064B-B536-4F63-99B8-7C0130B5E8C7}" srcOrd="1" destOrd="0" presId="urn:microsoft.com/office/officeart/2008/layout/HalfCircleOrganizationChart"/>
    <dgm:cxn modelId="{26634ED3-3D5E-4182-B3F1-1FAEB96D6FA8}" type="presParOf" srcId="{0747EA5D-2FB6-4FD2-AB07-5037232FEF45}" destId="{F1AAE0B7-BD34-4592-87AD-34C3E0B9C624}" srcOrd="2" destOrd="0" presId="urn:microsoft.com/office/officeart/2008/layout/HalfCircleOrganizationChart"/>
    <dgm:cxn modelId="{7F121E3E-174C-485D-9320-DFFDE1672822}" type="presParOf" srcId="{6BC83A7E-B418-4FA0-9A31-FC02E91A43EA}" destId="{CB165C26-AF2D-434F-8732-B55E103CAF9E}" srcOrd="2" destOrd="0" presId="urn:microsoft.com/office/officeart/2008/layout/HalfCircleOrganizationChart"/>
    <dgm:cxn modelId="{02CB2096-A89A-4307-AD1F-D8791387CA31}" type="presParOf" srcId="{7D4A5899-7B36-4C13-8FA1-E28FD53981C9}" destId="{41DEA828-47E1-4114-892F-F1648E771229}" srcOrd="2" destOrd="0" presId="urn:microsoft.com/office/officeart/2008/layout/HalfCircleOrganizationChart"/>
    <dgm:cxn modelId="{0C601F0A-5032-4EF3-9E76-1ECE9DB57488}" type="presParOf" srcId="{7D4A5899-7B36-4C13-8FA1-E28FD53981C9}" destId="{7DD9187F-6880-4953-BBE9-CEC840704CA9}" srcOrd="3" destOrd="0" presId="urn:microsoft.com/office/officeart/2008/layout/HalfCircleOrganizationChart"/>
    <dgm:cxn modelId="{ACD22CDA-BFE7-4E1F-A7E2-A0F85EBF86C8}" type="presParOf" srcId="{7DD9187F-6880-4953-BBE9-CEC840704CA9}" destId="{CC8C11D5-E224-4BA9-9756-FCFB1BC78838}" srcOrd="0" destOrd="0" presId="urn:microsoft.com/office/officeart/2008/layout/HalfCircleOrganizationChart"/>
    <dgm:cxn modelId="{5BF8F672-9813-4286-A380-ED897335CC77}" type="presParOf" srcId="{CC8C11D5-E224-4BA9-9756-FCFB1BC78838}" destId="{FA9A8A1E-2509-4990-9C56-6B311CCC6763}" srcOrd="0" destOrd="0" presId="urn:microsoft.com/office/officeart/2008/layout/HalfCircleOrganizationChart"/>
    <dgm:cxn modelId="{D7B0A49D-DFA7-49A8-B55C-DD104A0D9561}" type="presParOf" srcId="{CC8C11D5-E224-4BA9-9756-FCFB1BC78838}" destId="{56384311-7144-4CEB-BAE9-897A7BB4FF74}" srcOrd="1" destOrd="0" presId="urn:microsoft.com/office/officeart/2008/layout/HalfCircleOrganizationChart"/>
    <dgm:cxn modelId="{13D738F4-165A-4104-95BF-6642F99FB2FF}" type="presParOf" srcId="{CC8C11D5-E224-4BA9-9756-FCFB1BC78838}" destId="{DB0FA64E-68C8-4682-BA2B-9B31C7395FA0}" srcOrd="2" destOrd="0" presId="urn:microsoft.com/office/officeart/2008/layout/HalfCircleOrganizationChart"/>
    <dgm:cxn modelId="{75A53815-6170-4DAC-A832-0B003069182A}" type="presParOf" srcId="{CC8C11D5-E224-4BA9-9756-FCFB1BC78838}" destId="{D12532FB-31F5-413E-B812-86E4A4CB70D8}" srcOrd="3" destOrd="0" presId="urn:microsoft.com/office/officeart/2008/layout/HalfCircleOrganizationChart"/>
    <dgm:cxn modelId="{429C95DD-EFC9-4758-898E-3E6E4213589E}" type="presParOf" srcId="{7DD9187F-6880-4953-BBE9-CEC840704CA9}" destId="{AD2AA6A7-23D3-49D2-9480-B30992DD1F05}" srcOrd="1" destOrd="0" presId="urn:microsoft.com/office/officeart/2008/layout/HalfCircleOrganizationChart"/>
    <dgm:cxn modelId="{7117C07C-358C-4C3B-A807-6A5A19451BB0}" type="presParOf" srcId="{AD2AA6A7-23D3-49D2-9480-B30992DD1F05}" destId="{A0F96475-D6EE-408B-AEE0-36D3C00D3B74}" srcOrd="0" destOrd="0" presId="urn:microsoft.com/office/officeart/2008/layout/HalfCircleOrganizationChart"/>
    <dgm:cxn modelId="{49E01DEF-E00B-495D-BC7B-EA757753DD68}" type="presParOf" srcId="{AD2AA6A7-23D3-49D2-9480-B30992DD1F05}" destId="{3AEB5ADF-06CB-46A5-931C-0AF14C947D3D}" srcOrd="1" destOrd="0" presId="urn:microsoft.com/office/officeart/2008/layout/HalfCircleOrganizationChart"/>
    <dgm:cxn modelId="{CE9C8E64-44C8-497F-AC32-1E00456945FC}" type="presParOf" srcId="{3AEB5ADF-06CB-46A5-931C-0AF14C947D3D}" destId="{B775CAE4-EE97-4581-8EA7-A41A1A9BFB2E}" srcOrd="0" destOrd="0" presId="urn:microsoft.com/office/officeart/2008/layout/HalfCircleOrganizationChart"/>
    <dgm:cxn modelId="{1CF95F77-B810-45DC-9B1C-41C27C442B09}" type="presParOf" srcId="{B775CAE4-EE97-4581-8EA7-A41A1A9BFB2E}" destId="{52809BB7-615C-412C-96F9-B33BC9F6B7B2}" srcOrd="0" destOrd="0" presId="urn:microsoft.com/office/officeart/2008/layout/HalfCircleOrganizationChart"/>
    <dgm:cxn modelId="{AA4579E9-54B9-46BC-BD20-7EA837DCAD9F}" type="presParOf" srcId="{B775CAE4-EE97-4581-8EA7-A41A1A9BFB2E}" destId="{1741165F-FE4C-4BE2-A76E-0C600C8BCC6E}" srcOrd="1" destOrd="0" presId="urn:microsoft.com/office/officeart/2008/layout/HalfCircleOrganizationChart"/>
    <dgm:cxn modelId="{CE50377E-C7E4-4328-B5B2-4C913FA4F37F}" type="presParOf" srcId="{B775CAE4-EE97-4581-8EA7-A41A1A9BFB2E}" destId="{08A2610A-0218-42EF-94C2-F2AC60D1E209}" srcOrd="2" destOrd="0" presId="urn:microsoft.com/office/officeart/2008/layout/HalfCircleOrganizationChart"/>
    <dgm:cxn modelId="{47F7633A-2E61-464E-9905-B52F22C86B39}" type="presParOf" srcId="{B775CAE4-EE97-4581-8EA7-A41A1A9BFB2E}" destId="{86B85533-D4AF-4FA9-836A-04AA5250EFB5}" srcOrd="3" destOrd="0" presId="urn:microsoft.com/office/officeart/2008/layout/HalfCircleOrganizationChart"/>
    <dgm:cxn modelId="{6B86F5BF-E71B-4D3E-86EA-7340E13CD3CD}" type="presParOf" srcId="{3AEB5ADF-06CB-46A5-931C-0AF14C947D3D}" destId="{136CF710-3871-4CE1-BA01-3C967B8C18EC}" srcOrd="1" destOrd="0" presId="urn:microsoft.com/office/officeart/2008/layout/HalfCircleOrganizationChart"/>
    <dgm:cxn modelId="{6914487A-5B17-49C9-A6B2-881908C997AD}" type="presParOf" srcId="{3AEB5ADF-06CB-46A5-931C-0AF14C947D3D}" destId="{66B47BDB-29FF-4791-8ED2-4943C1605A8D}" srcOrd="2" destOrd="0" presId="urn:microsoft.com/office/officeart/2008/layout/HalfCircleOrganizationChart"/>
    <dgm:cxn modelId="{52346489-9272-4DE7-A4A8-CA8A421DB4FD}" type="presParOf" srcId="{AD2AA6A7-23D3-49D2-9480-B30992DD1F05}" destId="{639D2C6C-DA26-477F-B1E4-13A6518452AC}" srcOrd="2" destOrd="0" presId="urn:microsoft.com/office/officeart/2008/layout/HalfCircleOrganizationChart"/>
    <dgm:cxn modelId="{E9AF632B-472E-4DA7-BF77-DE8A7369C22B}" type="presParOf" srcId="{AD2AA6A7-23D3-49D2-9480-B30992DD1F05}" destId="{4A3DD109-C4CF-49A8-98EA-1CF695BC958D}" srcOrd="3" destOrd="0" presId="urn:microsoft.com/office/officeart/2008/layout/HalfCircleOrganizationChart"/>
    <dgm:cxn modelId="{63526640-6DFD-4495-8D1D-1311BF0993C2}" type="presParOf" srcId="{4A3DD109-C4CF-49A8-98EA-1CF695BC958D}" destId="{FDA13C42-E43B-4C43-ADE2-84F8CCF2FC5A}" srcOrd="0" destOrd="0" presId="urn:microsoft.com/office/officeart/2008/layout/HalfCircleOrganizationChart"/>
    <dgm:cxn modelId="{6D1833EA-273B-4B90-BC45-D276230CEFEB}" type="presParOf" srcId="{FDA13C42-E43B-4C43-ADE2-84F8CCF2FC5A}" destId="{23DE1141-8AF1-45FC-8988-33974E3A6BBC}" srcOrd="0" destOrd="0" presId="urn:microsoft.com/office/officeart/2008/layout/HalfCircleOrganizationChart"/>
    <dgm:cxn modelId="{208B77BA-484D-425C-B80F-0B6ABCF912A1}" type="presParOf" srcId="{FDA13C42-E43B-4C43-ADE2-84F8CCF2FC5A}" destId="{9902CF6B-5795-4E37-8E48-F637BFBAC821}" srcOrd="1" destOrd="0" presId="urn:microsoft.com/office/officeart/2008/layout/HalfCircleOrganizationChart"/>
    <dgm:cxn modelId="{038DEA84-E8D7-41C2-A00E-F4782B367A1E}" type="presParOf" srcId="{FDA13C42-E43B-4C43-ADE2-84F8CCF2FC5A}" destId="{AA905E54-532B-49C4-BB4F-4065F36B537A}" srcOrd="2" destOrd="0" presId="urn:microsoft.com/office/officeart/2008/layout/HalfCircleOrganizationChart"/>
    <dgm:cxn modelId="{5731A102-8B0B-4226-B750-60C1D72E1A10}" type="presParOf" srcId="{FDA13C42-E43B-4C43-ADE2-84F8CCF2FC5A}" destId="{1392BC7E-B404-47C5-9377-424EFAE3A599}" srcOrd="3" destOrd="0" presId="urn:microsoft.com/office/officeart/2008/layout/HalfCircleOrganizationChart"/>
    <dgm:cxn modelId="{06AED606-1EB1-453E-AED0-636512E80170}" type="presParOf" srcId="{4A3DD109-C4CF-49A8-98EA-1CF695BC958D}" destId="{24264B4D-ACA5-4B83-9E86-E5A3CAB93BCD}" srcOrd="1" destOrd="0" presId="urn:microsoft.com/office/officeart/2008/layout/HalfCircleOrganizationChart"/>
    <dgm:cxn modelId="{D6FC6B6C-086F-423A-A4B1-38CDBC60D651}" type="presParOf" srcId="{4A3DD109-C4CF-49A8-98EA-1CF695BC958D}" destId="{ABD72607-9E73-4348-BC3F-726C06537D1A}" srcOrd="2" destOrd="0" presId="urn:microsoft.com/office/officeart/2008/layout/HalfCircleOrganizationChart"/>
    <dgm:cxn modelId="{9A883B63-652A-4A6E-AA78-C578CAD7ADD6}" type="presParOf" srcId="{7DD9187F-6880-4953-BBE9-CEC840704CA9}" destId="{DA9038ED-0B8E-435A-AE18-A812894607B6}" srcOrd="2" destOrd="0" presId="urn:microsoft.com/office/officeart/2008/layout/HalfCircleOrganizationChart"/>
    <dgm:cxn modelId="{64E7D0FB-58B0-4970-963C-6C1E68077CDF}" type="presParOf" srcId="{802DC205-4D45-4FEF-ADD3-52001E277B6A}" destId="{8AB98418-B638-4069-9C6F-93B9E0040653}" srcOrd="2" destOrd="0" presId="urn:microsoft.com/office/officeart/2008/layout/HalfCircleOrganizationChart"/>
    <dgm:cxn modelId="{1F7443F9-AD5A-4F53-8A75-710B81A4671F}" type="presParOf" srcId="{0A53F4F9-D436-43DD-8D3E-9D6C3D952828}" destId="{83E3BE5E-A66C-45A9-9FB2-7101A3CD7008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D2C6C-DA26-477F-B1E4-13A6518452AC}">
      <dsp:nvSpPr>
        <dsp:cNvPr id="0" name=""/>
        <dsp:cNvSpPr/>
      </dsp:nvSpPr>
      <dsp:spPr>
        <a:xfrm>
          <a:off x="6856560" y="1614847"/>
          <a:ext cx="271520" cy="795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7762"/>
              </a:lnTo>
              <a:lnTo>
                <a:pt x="327407" y="78776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96475-D6EE-408B-AEE0-36D3C00D3B74}">
      <dsp:nvSpPr>
        <dsp:cNvPr id="0" name=""/>
        <dsp:cNvSpPr/>
      </dsp:nvSpPr>
      <dsp:spPr>
        <a:xfrm>
          <a:off x="6856560" y="1614847"/>
          <a:ext cx="300345" cy="292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EA828-47E1-4114-892F-F1648E771229}">
      <dsp:nvSpPr>
        <dsp:cNvPr id="0" name=""/>
        <dsp:cNvSpPr/>
      </dsp:nvSpPr>
      <dsp:spPr>
        <a:xfrm>
          <a:off x="6348791" y="1129631"/>
          <a:ext cx="507769" cy="139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461480" y="80091"/>
              </a:lnTo>
              <a:lnTo>
                <a:pt x="461480" y="16018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953FA-E1FD-4BF5-BCDD-134C6C88E7AF}">
      <dsp:nvSpPr>
        <dsp:cNvPr id="0" name=""/>
        <dsp:cNvSpPr/>
      </dsp:nvSpPr>
      <dsp:spPr>
        <a:xfrm>
          <a:off x="5725976" y="1618791"/>
          <a:ext cx="403675" cy="1375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5757"/>
              </a:lnTo>
              <a:lnTo>
                <a:pt x="403675" y="137575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17C5C-2250-48C4-BFA2-82FF598913F1}">
      <dsp:nvSpPr>
        <dsp:cNvPr id="0" name=""/>
        <dsp:cNvSpPr/>
      </dsp:nvSpPr>
      <dsp:spPr>
        <a:xfrm>
          <a:off x="5725976" y="1618791"/>
          <a:ext cx="374851" cy="790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350877" y="77040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EE275B-C5FD-441E-B23F-C37EAE2C4ACB}">
      <dsp:nvSpPr>
        <dsp:cNvPr id="0" name=""/>
        <dsp:cNvSpPr/>
      </dsp:nvSpPr>
      <dsp:spPr>
        <a:xfrm>
          <a:off x="5725976" y="1618791"/>
          <a:ext cx="344880" cy="229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71703-03CE-4468-B4A1-5E3AB7A1E1F6}">
      <dsp:nvSpPr>
        <dsp:cNvPr id="0" name=""/>
        <dsp:cNvSpPr/>
      </dsp:nvSpPr>
      <dsp:spPr>
        <a:xfrm>
          <a:off x="5725976" y="1129631"/>
          <a:ext cx="622814" cy="145930"/>
        </a:xfrm>
        <a:custGeom>
          <a:avLst/>
          <a:gdLst/>
          <a:ahLst/>
          <a:cxnLst/>
          <a:rect l="0" t="0" r="0" b="0"/>
          <a:pathLst>
            <a:path>
              <a:moveTo>
                <a:pt x="461480" y="0"/>
              </a:moveTo>
              <a:lnTo>
                <a:pt x="461480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ACF78-0F5A-4721-B287-7F744D06971B}">
      <dsp:nvSpPr>
        <dsp:cNvPr id="0" name=""/>
        <dsp:cNvSpPr/>
      </dsp:nvSpPr>
      <dsp:spPr>
        <a:xfrm>
          <a:off x="4050838" y="664607"/>
          <a:ext cx="2297953" cy="162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2364610" y="80091"/>
              </a:lnTo>
              <a:lnTo>
                <a:pt x="2364610" y="1601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2C489-EA66-4071-8933-1C0DD65855A5}">
      <dsp:nvSpPr>
        <dsp:cNvPr id="0" name=""/>
        <dsp:cNvSpPr/>
      </dsp:nvSpPr>
      <dsp:spPr>
        <a:xfrm>
          <a:off x="4659630" y="1645450"/>
          <a:ext cx="317737" cy="207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61525-3461-41A9-9FF5-E6C0FB97E64E}">
      <dsp:nvSpPr>
        <dsp:cNvPr id="0" name=""/>
        <dsp:cNvSpPr/>
      </dsp:nvSpPr>
      <dsp:spPr>
        <a:xfrm>
          <a:off x="4613910" y="1155029"/>
          <a:ext cx="91440" cy="145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18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11CE0-C89B-432C-BD53-630950917ECB}">
      <dsp:nvSpPr>
        <dsp:cNvPr id="0" name=""/>
        <dsp:cNvSpPr/>
      </dsp:nvSpPr>
      <dsp:spPr>
        <a:xfrm>
          <a:off x="4050838" y="664607"/>
          <a:ext cx="608792" cy="145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91"/>
              </a:lnTo>
              <a:lnTo>
                <a:pt x="825477" y="80091"/>
              </a:lnTo>
              <a:lnTo>
                <a:pt x="825477" y="1601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3A70A-F80F-4FE4-BD84-4D58B0571EED}">
      <dsp:nvSpPr>
        <dsp:cNvPr id="0" name=""/>
        <dsp:cNvSpPr/>
      </dsp:nvSpPr>
      <dsp:spPr>
        <a:xfrm>
          <a:off x="3857736" y="1670206"/>
          <a:ext cx="278448" cy="892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2966"/>
              </a:lnTo>
              <a:lnTo>
                <a:pt x="278448" y="892966"/>
              </a:lnTo>
            </a:path>
          </a:pathLst>
        </a:custGeom>
        <a:noFill/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C9941-D79B-4A16-B1B9-F2D5FC4730C0}">
      <dsp:nvSpPr>
        <dsp:cNvPr id="0" name=""/>
        <dsp:cNvSpPr/>
      </dsp:nvSpPr>
      <dsp:spPr>
        <a:xfrm>
          <a:off x="3857736" y="1670206"/>
          <a:ext cx="211551" cy="231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171"/>
              </a:lnTo>
              <a:lnTo>
                <a:pt x="233615" y="25617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59F0C-97AA-4E75-83FC-592F665BCBD7}">
      <dsp:nvSpPr>
        <dsp:cNvPr id="0" name=""/>
        <dsp:cNvSpPr/>
      </dsp:nvSpPr>
      <dsp:spPr>
        <a:xfrm>
          <a:off x="3433128" y="1217051"/>
          <a:ext cx="424608" cy="107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38"/>
              </a:lnTo>
              <a:lnTo>
                <a:pt x="468894" y="38938"/>
              </a:lnTo>
              <a:lnTo>
                <a:pt x="468894" y="119029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BE608-56CC-45C8-82A8-FE9563CA3AD4}">
      <dsp:nvSpPr>
        <dsp:cNvPr id="0" name=""/>
        <dsp:cNvSpPr/>
      </dsp:nvSpPr>
      <dsp:spPr>
        <a:xfrm>
          <a:off x="3021947" y="1670206"/>
          <a:ext cx="357482" cy="1846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327"/>
              </a:lnTo>
              <a:lnTo>
                <a:pt x="357482" y="184632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CD602-991C-4D8B-A58C-98C349A1A29C}">
      <dsp:nvSpPr>
        <dsp:cNvPr id="0" name=""/>
        <dsp:cNvSpPr/>
      </dsp:nvSpPr>
      <dsp:spPr>
        <a:xfrm>
          <a:off x="3021947" y="1670206"/>
          <a:ext cx="342942" cy="1279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3"/>
              </a:lnTo>
              <a:lnTo>
                <a:pt x="330160" y="131657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5F7F7-7EA7-4C59-8732-994F4241BC4A}">
      <dsp:nvSpPr>
        <dsp:cNvPr id="0" name=""/>
        <dsp:cNvSpPr/>
      </dsp:nvSpPr>
      <dsp:spPr>
        <a:xfrm>
          <a:off x="3021947" y="1670206"/>
          <a:ext cx="317737" cy="78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350877" y="77040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B0EF8-9A1A-4759-B1D4-F4692F27DFF7}">
      <dsp:nvSpPr>
        <dsp:cNvPr id="0" name=""/>
        <dsp:cNvSpPr/>
      </dsp:nvSpPr>
      <dsp:spPr>
        <a:xfrm>
          <a:off x="3021947" y="1670206"/>
          <a:ext cx="317737" cy="262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350877" y="22883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7A2C-716A-4C85-962F-1BFEECC74356}">
      <dsp:nvSpPr>
        <dsp:cNvPr id="0" name=""/>
        <dsp:cNvSpPr/>
      </dsp:nvSpPr>
      <dsp:spPr>
        <a:xfrm>
          <a:off x="3021947" y="1217051"/>
          <a:ext cx="411180" cy="107787"/>
        </a:xfrm>
        <a:custGeom>
          <a:avLst/>
          <a:gdLst/>
          <a:ahLst/>
          <a:cxnLst/>
          <a:rect l="0" t="0" r="0" b="0"/>
          <a:pathLst>
            <a:path>
              <a:moveTo>
                <a:pt x="454066" y="0"/>
              </a:moveTo>
              <a:lnTo>
                <a:pt x="454066" y="38938"/>
              </a:lnTo>
              <a:lnTo>
                <a:pt x="0" y="38938"/>
              </a:lnTo>
              <a:lnTo>
                <a:pt x="0" y="119029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90F71-3024-4AD4-A9F6-38B517477E60}">
      <dsp:nvSpPr>
        <dsp:cNvPr id="0" name=""/>
        <dsp:cNvSpPr/>
      </dsp:nvSpPr>
      <dsp:spPr>
        <a:xfrm>
          <a:off x="3433128" y="664607"/>
          <a:ext cx="617710" cy="207076"/>
        </a:xfrm>
        <a:custGeom>
          <a:avLst/>
          <a:gdLst/>
          <a:ahLst/>
          <a:cxnLst/>
          <a:rect l="0" t="0" r="0" b="0"/>
          <a:pathLst>
            <a:path>
              <a:moveTo>
                <a:pt x="528948" y="0"/>
              </a:moveTo>
              <a:lnTo>
                <a:pt x="528948" y="148582"/>
              </a:lnTo>
              <a:lnTo>
                <a:pt x="0" y="148582"/>
              </a:lnTo>
              <a:lnTo>
                <a:pt x="0" y="22867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78C2A-5A39-4A86-B206-66E1802A3ECB}">
      <dsp:nvSpPr>
        <dsp:cNvPr id="0" name=""/>
        <dsp:cNvSpPr/>
      </dsp:nvSpPr>
      <dsp:spPr>
        <a:xfrm>
          <a:off x="2160118" y="1362141"/>
          <a:ext cx="136779" cy="1276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559"/>
              </a:lnTo>
              <a:lnTo>
                <a:pt x="136779" y="1276559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91BB65-0213-481E-8CC9-0541D766B8FF}">
      <dsp:nvSpPr>
        <dsp:cNvPr id="0" name=""/>
        <dsp:cNvSpPr/>
      </dsp:nvSpPr>
      <dsp:spPr>
        <a:xfrm>
          <a:off x="2160118" y="1362141"/>
          <a:ext cx="230829" cy="714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4208"/>
              </a:lnTo>
              <a:lnTo>
                <a:pt x="230829" y="71420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D3CF6-2E94-4230-BA1A-7849558AB3F0}">
      <dsp:nvSpPr>
        <dsp:cNvPr id="0" name=""/>
        <dsp:cNvSpPr/>
      </dsp:nvSpPr>
      <dsp:spPr>
        <a:xfrm>
          <a:off x="2160118" y="1362141"/>
          <a:ext cx="154641" cy="224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10"/>
              </a:lnTo>
              <a:lnTo>
                <a:pt x="134851" y="23711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3CCEE-B5C8-4142-BD26-D21441CC1B57}">
      <dsp:nvSpPr>
        <dsp:cNvPr id="0" name=""/>
        <dsp:cNvSpPr/>
      </dsp:nvSpPr>
      <dsp:spPr>
        <a:xfrm>
          <a:off x="1838891" y="1155029"/>
          <a:ext cx="321226" cy="16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00"/>
              </a:lnTo>
              <a:lnTo>
                <a:pt x="354729" y="102900"/>
              </a:lnTo>
              <a:lnTo>
                <a:pt x="354729" y="18299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B9E37-F9C8-4365-99A6-0EA3C1EC0916}">
      <dsp:nvSpPr>
        <dsp:cNvPr id="0" name=""/>
        <dsp:cNvSpPr/>
      </dsp:nvSpPr>
      <dsp:spPr>
        <a:xfrm>
          <a:off x="1225098" y="1645450"/>
          <a:ext cx="195899" cy="2023131"/>
        </a:xfrm>
        <a:custGeom>
          <a:avLst/>
          <a:gdLst/>
          <a:ahLst/>
          <a:cxnLst/>
          <a:rect l="0" t="0" r="0" b="0"/>
          <a:pathLst>
            <a:path>
              <a:moveTo>
                <a:pt x="195899" y="0"/>
              </a:moveTo>
              <a:lnTo>
                <a:pt x="195899" y="2023131"/>
              </a:lnTo>
              <a:lnTo>
                <a:pt x="0" y="20231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52BD5-F766-49D3-9D61-1F73EA6EC304}">
      <dsp:nvSpPr>
        <dsp:cNvPr id="0" name=""/>
        <dsp:cNvSpPr/>
      </dsp:nvSpPr>
      <dsp:spPr>
        <a:xfrm>
          <a:off x="1196273" y="1645450"/>
          <a:ext cx="224723" cy="1581784"/>
        </a:xfrm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1574194"/>
              </a:lnTo>
              <a:lnTo>
                <a:pt x="0" y="157419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35EE7-38BA-42AF-8F6B-B09A84BA52E7}">
      <dsp:nvSpPr>
        <dsp:cNvPr id="0" name=""/>
        <dsp:cNvSpPr/>
      </dsp:nvSpPr>
      <dsp:spPr>
        <a:xfrm>
          <a:off x="1196273" y="1645450"/>
          <a:ext cx="224723" cy="1006341"/>
        </a:xfrm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989863"/>
              </a:lnTo>
              <a:lnTo>
                <a:pt x="0" y="98986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EA465-DADF-4C52-A8C2-CCD727EBBC75}">
      <dsp:nvSpPr>
        <dsp:cNvPr id="0" name=""/>
        <dsp:cNvSpPr/>
      </dsp:nvSpPr>
      <dsp:spPr>
        <a:xfrm>
          <a:off x="1196273" y="1645450"/>
          <a:ext cx="224723" cy="430896"/>
        </a:xfrm>
        <a:custGeom>
          <a:avLst/>
          <a:gdLst/>
          <a:ahLst/>
          <a:cxnLst/>
          <a:rect l="0" t="0" r="0" b="0"/>
          <a:pathLst>
            <a:path>
              <a:moveTo>
                <a:pt x="205789" y="0"/>
              </a:moveTo>
              <a:lnTo>
                <a:pt x="205789" y="463966"/>
              </a:lnTo>
              <a:lnTo>
                <a:pt x="0" y="46396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EAB80-2E6C-49BE-993A-CD0C7136B44D}">
      <dsp:nvSpPr>
        <dsp:cNvPr id="0" name=""/>
        <dsp:cNvSpPr/>
      </dsp:nvSpPr>
      <dsp:spPr>
        <a:xfrm>
          <a:off x="1420997" y="1645450"/>
          <a:ext cx="245507" cy="1869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549"/>
              </a:lnTo>
              <a:lnTo>
                <a:pt x="271114" y="1853549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AA0A2-A955-4667-9000-CB2E814E1874}">
      <dsp:nvSpPr>
        <dsp:cNvPr id="0" name=""/>
        <dsp:cNvSpPr/>
      </dsp:nvSpPr>
      <dsp:spPr>
        <a:xfrm>
          <a:off x="1420997" y="1645450"/>
          <a:ext cx="245507" cy="129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977"/>
              </a:lnTo>
              <a:lnTo>
                <a:pt x="271114" y="131197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5AA53-37AE-4A3C-85EF-4F569F11182D}">
      <dsp:nvSpPr>
        <dsp:cNvPr id="0" name=""/>
        <dsp:cNvSpPr/>
      </dsp:nvSpPr>
      <dsp:spPr>
        <a:xfrm>
          <a:off x="1420997" y="1645450"/>
          <a:ext cx="245507" cy="79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405"/>
              </a:lnTo>
              <a:lnTo>
                <a:pt x="271114" y="77040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67FA2-E26F-4AD9-A0F9-CFC4CEF677A2}">
      <dsp:nvSpPr>
        <dsp:cNvPr id="0" name=""/>
        <dsp:cNvSpPr/>
      </dsp:nvSpPr>
      <dsp:spPr>
        <a:xfrm>
          <a:off x="1420997" y="1645450"/>
          <a:ext cx="245507" cy="207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3"/>
              </a:lnTo>
              <a:lnTo>
                <a:pt x="271114" y="22883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B43CA-9D82-480F-8A88-11A2D095FF36}">
      <dsp:nvSpPr>
        <dsp:cNvPr id="0" name=""/>
        <dsp:cNvSpPr/>
      </dsp:nvSpPr>
      <dsp:spPr>
        <a:xfrm>
          <a:off x="1420997" y="1155029"/>
          <a:ext cx="417894" cy="145054"/>
        </a:xfrm>
        <a:custGeom>
          <a:avLst/>
          <a:gdLst/>
          <a:ahLst/>
          <a:cxnLst/>
          <a:rect l="0" t="0" r="0" b="0"/>
          <a:pathLst>
            <a:path>
              <a:moveTo>
                <a:pt x="461480" y="0"/>
              </a:moveTo>
              <a:lnTo>
                <a:pt x="461480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141D5-A148-4286-A0F8-C37E4CB782BC}">
      <dsp:nvSpPr>
        <dsp:cNvPr id="0" name=""/>
        <dsp:cNvSpPr/>
      </dsp:nvSpPr>
      <dsp:spPr>
        <a:xfrm>
          <a:off x="1838891" y="664607"/>
          <a:ext cx="2211946" cy="145054"/>
        </a:xfrm>
        <a:custGeom>
          <a:avLst/>
          <a:gdLst/>
          <a:ahLst/>
          <a:cxnLst/>
          <a:rect l="0" t="0" r="0" b="0"/>
          <a:pathLst>
            <a:path>
              <a:moveTo>
                <a:pt x="2289461" y="0"/>
              </a:moveTo>
              <a:lnTo>
                <a:pt x="2289461" y="80091"/>
              </a:lnTo>
              <a:lnTo>
                <a:pt x="0" y="80091"/>
              </a:lnTo>
              <a:lnTo>
                <a:pt x="0" y="1601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C66D4-75AD-4524-85D4-D370EDC6E76A}">
      <dsp:nvSpPr>
        <dsp:cNvPr id="0" name=""/>
        <dsp:cNvSpPr/>
      </dsp:nvSpPr>
      <dsp:spPr>
        <a:xfrm>
          <a:off x="3878154" y="319240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4DDE7-1838-4A65-B28E-58EC87CBA242}">
      <dsp:nvSpPr>
        <dsp:cNvPr id="0" name=""/>
        <dsp:cNvSpPr/>
      </dsp:nvSpPr>
      <dsp:spPr>
        <a:xfrm>
          <a:off x="3878154" y="319240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D22C5-577A-4096-AF55-5E05459D97F4}">
      <dsp:nvSpPr>
        <dsp:cNvPr id="0" name=""/>
        <dsp:cNvSpPr/>
      </dsp:nvSpPr>
      <dsp:spPr>
        <a:xfrm>
          <a:off x="3705470" y="381406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Division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Head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F. PEREZ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3705470" y="381406"/>
        <a:ext cx="690734" cy="221035"/>
      </dsp:txXfrm>
    </dsp:sp>
    <dsp:sp modelId="{4BCE5F1C-CF45-4295-A630-438C9D77453E}">
      <dsp:nvSpPr>
        <dsp:cNvPr id="0" name=""/>
        <dsp:cNvSpPr/>
      </dsp:nvSpPr>
      <dsp:spPr>
        <a:xfrm>
          <a:off x="1666208" y="809661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A2923-5CD2-436D-9BED-B1D844C0898A}">
      <dsp:nvSpPr>
        <dsp:cNvPr id="0" name=""/>
        <dsp:cNvSpPr/>
      </dsp:nvSpPr>
      <dsp:spPr>
        <a:xfrm>
          <a:off x="1666208" y="809661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EDE15-FE14-4EE2-A05F-10910C2817FC}">
      <dsp:nvSpPr>
        <dsp:cNvPr id="0" name=""/>
        <dsp:cNvSpPr/>
      </dsp:nvSpPr>
      <dsp:spPr>
        <a:xfrm>
          <a:off x="1493524" y="871828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Operations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M. PONT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1493524" y="871828"/>
        <a:ext cx="690734" cy="221035"/>
      </dsp:txXfrm>
    </dsp:sp>
    <dsp:sp modelId="{B73AB0D6-B9D8-4CC0-86B6-003FC7C4000C}">
      <dsp:nvSpPr>
        <dsp:cNvPr id="0" name=""/>
        <dsp:cNvSpPr/>
      </dsp:nvSpPr>
      <dsp:spPr>
        <a:xfrm>
          <a:off x="1248313" y="130008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2B7FB-E6DF-4AC3-8E59-3FA1010021DA}">
      <dsp:nvSpPr>
        <dsp:cNvPr id="0" name=""/>
        <dsp:cNvSpPr/>
      </dsp:nvSpPr>
      <dsp:spPr>
        <a:xfrm>
          <a:off x="1248313" y="130008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50ED3-E276-4CEC-A13E-7B3C731DB8CF}">
      <dsp:nvSpPr>
        <dsp:cNvPr id="0" name=""/>
        <dsp:cNvSpPr/>
      </dsp:nvSpPr>
      <dsp:spPr>
        <a:xfrm>
          <a:off x="1075630" y="136224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Operators</a:t>
          </a: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F.FERNANDEZ</a:t>
          </a:r>
          <a:endParaRPr kumimoji="0" lang="es-ES" altLang="en-US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sp:txBody>
      <dsp:txXfrm>
        <a:off x="1075630" y="1362249"/>
        <a:ext cx="690734" cy="221035"/>
      </dsp:txXfrm>
    </dsp:sp>
    <dsp:sp modelId="{B7879233-145F-463B-A40D-DB3C0BC4AF31}">
      <dsp:nvSpPr>
        <dsp:cNvPr id="0" name=""/>
        <dsp:cNvSpPr/>
      </dsp:nvSpPr>
      <dsp:spPr>
        <a:xfrm>
          <a:off x="1625061" y="1790505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CD40F-9F8A-49B4-8632-1C56C15DC599}">
      <dsp:nvSpPr>
        <dsp:cNvPr id="0" name=""/>
        <dsp:cNvSpPr/>
      </dsp:nvSpPr>
      <dsp:spPr>
        <a:xfrm>
          <a:off x="1625061" y="1790505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CD2FF-8346-4E29-ADE3-A2D06D07F1BD}">
      <dsp:nvSpPr>
        <dsp:cNvPr id="0" name=""/>
        <dsp:cNvSpPr/>
      </dsp:nvSpPr>
      <dsp:spPr>
        <a:xfrm>
          <a:off x="1452377" y="1852671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M. ALVAREZ</a:t>
          </a:r>
          <a:endParaRPr kumimoji="0" lang="es-ES" altLang="en-US" sz="700" b="0" i="0" u="none" strike="noStrike" kern="1200" cap="none" normalizeH="0" baseline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1452377" y="1852671"/>
        <a:ext cx="690734" cy="221035"/>
      </dsp:txXfrm>
    </dsp:sp>
    <dsp:sp modelId="{9F6DA50A-FAE0-4046-8852-7AB35E32B0DD}">
      <dsp:nvSpPr>
        <dsp:cNvPr id="0" name=""/>
        <dsp:cNvSpPr/>
      </dsp:nvSpPr>
      <dsp:spPr>
        <a:xfrm>
          <a:off x="1625061" y="2373836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5DD8A-8E8E-4FCA-A47D-B38215CDC5F1}">
      <dsp:nvSpPr>
        <dsp:cNvPr id="0" name=""/>
        <dsp:cNvSpPr/>
      </dsp:nvSpPr>
      <dsp:spPr>
        <a:xfrm>
          <a:off x="1625061" y="2373836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5029E-5CBC-4319-B57B-A9CF8338528E}">
      <dsp:nvSpPr>
        <dsp:cNvPr id="0" name=""/>
        <dsp:cNvSpPr/>
      </dsp:nvSpPr>
      <dsp:spPr>
        <a:xfrm>
          <a:off x="1452377" y="2436002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O. SERRES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1452377" y="2436002"/>
        <a:ext cx="690734" cy="221035"/>
      </dsp:txXfrm>
    </dsp:sp>
    <dsp:sp modelId="{E274E16F-861B-4DBE-9DD1-CDD133B19FB6}">
      <dsp:nvSpPr>
        <dsp:cNvPr id="0" name=""/>
        <dsp:cNvSpPr/>
      </dsp:nvSpPr>
      <dsp:spPr>
        <a:xfrm>
          <a:off x="1625061" y="2881870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6105E-1B80-4F1B-B17F-F2EA68717F1D}">
      <dsp:nvSpPr>
        <dsp:cNvPr id="0" name=""/>
        <dsp:cNvSpPr/>
      </dsp:nvSpPr>
      <dsp:spPr>
        <a:xfrm>
          <a:off x="1625061" y="2881870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4B33D-A0FF-439C-A3F9-08810D0C3B13}">
      <dsp:nvSpPr>
        <dsp:cNvPr id="0" name=""/>
        <dsp:cNvSpPr/>
      </dsp:nvSpPr>
      <dsp:spPr>
        <a:xfrm>
          <a:off x="1452377" y="2944036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D. YEPEZ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1452377" y="2944036"/>
        <a:ext cx="690734" cy="221035"/>
      </dsp:txXfrm>
    </dsp:sp>
    <dsp:sp modelId="{CBCCE603-F162-41E6-9D82-55DB76653672}">
      <dsp:nvSpPr>
        <dsp:cNvPr id="0" name=""/>
        <dsp:cNvSpPr/>
      </dsp:nvSpPr>
      <dsp:spPr>
        <a:xfrm>
          <a:off x="1625061" y="3452792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49260-FEF8-4D16-B330-A4B225E74B29}">
      <dsp:nvSpPr>
        <dsp:cNvPr id="0" name=""/>
        <dsp:cNvSpPr/>
      </dsp:nvSpPr>
      <dsp:spPr>
        <a:xfrm>
          <a:off x="1625061" y="3452792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F0268-09AA-45FD-BDE9-575C654B9AF2}">
      <dsp:nvSpPr>
        <dsp:cNvPr id="0" name=""/>
        <dsp:cNvSpPr/>
      </dsp:nvSpPr>
      <dsp:spPr>
        <a:xfrm>
          <a:off x="1452377" y="3514958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smtClean="0">
              <a:ln/>
              <a:effectLst/>
              <a:latin typeface="Calibri" pitchFamily="34" charset="0"/>
              <a:ea typeface="+mn-ea"/>
              <a:cs typeface="+mn-cs"/>
            </a:rPr>
            <a:t>E. MORALES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1452377" y="3514958"/>
        <a:ext cx="690734" cy="221035"/>
      </dsp:txXfrm>
    </dsp:sp>
    <dsp:sp modelId="{152F5B10-19F5-43CB-BBA3-BFE3EADF57B9}">
      <dsp:nvSpPr>
        <dsp:cNvPr id="0" name=""/>
        <dsp:cNvSpPr/>
      </dsp:nvSpPr>
      <dsp:spPr>
        <a:xfrm>
          <a:off x="892350" y="2014181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0B03E-879C-4CD5-AEFB-9FEFAE00AA70}">
      <dsp:nvSpPr>
        <dsp:cNvPr id="0" name=""/>
        <dsp:cNvSpPr/>
      </dsp:nvSpPr>
      <dsp:spPr>
        <a:xfrm>
          <a:off x="892350" y="2014181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574B8-6FCC-42D0-B6E4-6989AB6764FF}">
      <dsp:nvSpPr>
        <dsp:cNvPr id="0" name=""/>
        <dsp:cNvSpPr/>
      </dsp:nvSpPr>
      <dsp:spPr>
        <a:xfrm>
          <a:off x="719667" y="2076347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J.C GIRALDO</a:t>
          </a:r>
        </a:p>
      </dsp:txBody>
      <dsp:txXfrm>
        <a:off x="719667" y="2076347"/>
        <a:ext cx="690734" cy="221035"/>
      </dsp:txXfrm>
    </dsp:sp>
    <dsp:sp modelId="{B904A219-53ED-4FB6-BB6A-F6E8E9C95513}">
      <dsp:nvSpPr>
        <dsp:cNvPr id="0" name=""/>
        <dsp:cNvSpPr/>
      </dsp:nvSpPr>
      <dsp:spPr>
        <a:xfrm>
          <a:off x="892350" y="2589626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70F61-7C6C-47ED-94A3-5C03555B2513}">
      <dsp:nvSpPr>
        <dsp:cNvPr id="0" name=""/>
        <dsp:cNvSpPr/>
      </dsp:nvSpPr>
      <dsp:spPr>
        <a:xfrm>
          <a:off x="892350" y="2589626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DA54F-8A2D-468B-9D60-0BF4CCFB278F}">
      <dsp:nvSpPr>
        <dsp:cNvPr id="0" name=""/>
        <dsp:cNvSpPr/>
      </dsp:nvSpPr>
      <dsp:spPr>
        <a:xfrm>
          <a:off x="719667" y="2651792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M. SOS</a:t>
          </a:r>
        </a:p>
      </dsp:txBody>
      <dsp:txXfrm>
        <a:off x="719667" y="2651792"/>
        <a:ext cx="690734" cy="221035"/>
      </dsp:txXfrm>
    </dsp:sp>
    <dsp:sp modelId="{52B9EC4D-60DA-4057-8BAF-06AE6E7F6747}">
      <dsp:nvSpPr>
        <dsp:cNvPr id="0" name=""/>
        <dsp:cNvSpPr/>
      </dsp:nvSpPr>
      <dsp:spPr>
        <a:xfrm>
          <a:off x="892350" y="3165069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D0D22-902F-4423-9F38-F82A99896B1D}">
      <dsp:nvSpPr>
        <dsp:cNvPr id="0" name=""/>
        <dsp:cNvSpPr/>
      </dsp:nvSpPr>
      <dsp:spPr>
        <a:xfrm>
          <a:off x="892350" y="3165069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BF2CF-5AC7-4210-8B7A-47B5156740A0}">
      <dsp:nvSpPr>
        <dsp:cNvPr id="0" name=""/>
        <dsp:cNvSpPr/>
      </dsp:nvSpPr>
      <dsp:spPr>
        <a:xfrm>
          <a:off x="719667" y="3227235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J. BAÑUELOS</a:t>
          </a:r>
        </a:p>
      </dsp:txBody>
      <dsp:txXfrm>
        <a:off x="719667" y="3227235"/>
        <a:ext cx="690734" cy="221035"/>
      </dsp:txXfrm>
    </dsp:sp>
    <dsp:sp modelId="{FE610843-D76F-4142-8A34-FB12B4BB513C}">
      <dsp:nvSpPr>
        <dsp:cNvPr id="0" name=""/>
        <dsp:cNvSpPr/>
      </dsp:nvSpPr>
      <dsp:spPr>
        <a:xfrm>
          <a:off x="921175" y="3606416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5670C-D965-47FF-8675-014B6A33BB9D}">
      <dsp:nvSpPr>
        <dsp:cNvPr id="0" name=""/>
        <dsp:cNvSpPr/>
      </dsp:nvSpPr>
      <dsp:spPr>
        <a:xfrm>
          <a:off x="921175" y="3606416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F7D73-9018-4466-A6EB-07050B69EC72}">
      <dsp:nvSpPr>
        <dsp:cNvPr id="0" name=""/>
        <dsp:cNvSpPr/>
      </dsp:nvSpPr>
      <dsp:spPr>
        <a:xfrm>
          <a:off x="748491" y="3668582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P. LENGUA</a:t>
          </a:r>
        </a:p>
      </dsp:txBody>
      <dsp:txXfrm>
        <a:off x="748491" y="3668582"/>
        <a:ext cx="690734" cy="221035"/>
      </dsp:txXfrm>
    </dsp:sp>
    <dsp:sp modelId="{6EE2C236-FC2B-418F-BD19-B01ED8D6B2C3}">
      <dsp:nvSpPr>
        <dsp:cNvPr id="0" name=""/>
        <dsp:cNvSpPr/>
      </dsp:nvSpPr>
      <dsp:spPr>
        <a:xfrm>
          <a:off x="1987434" y="1320738"/>
          <a:ext cx="345367" cy="4140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75A24-D54C-4790-A45D-794E286A5223}">
      <dsp:nvSpPr>
        <dsp:cNvPr id="0" name=""/>
        <dsp:cNvSpPr/>
      </dsp:nvSpPr>
      <dsp:spPr>
        <a:xfrm>
          <a:off x="1987434" y="1320738"/>
          <a:ext cx="345367" cy="4140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B92E5-82E3-4816-BE97-6C4FDE76A4DA}">
      <dsp:nvSpPr>
        <dsp:cNvPr id="0" name=""/>
        <dsp:cNvSpPr/>
      </dsp:nvSpPr>
      <dsp:spPr>
        <a:xfrm>
          <a:off x="1814750" y="1328190"/>
          <a:ext cx="690734" cy="2649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n-US" sz="700" b="1" i="0" u="none" strike="noStrike" kern="1200" cap="none" normalizeH="0" baseline="0" dirty="0" smtClean="0">
            <a:ln>
              <a:noFill/>
            </a:ln>
            <a:solidFill>
              <a:srgbClr val="00B050"/>
            </a:solidFill>
            <a:effectLst/>
            <a:latin typeface="Calibri" pitchFamily="34" charset="0"/>
            <a:ea typeface="+mn-ea"/>
            <a:cs typeface="+mn-cs"/>
          </a:endParaRPr>
        </a:p>
      </dsp:txBody>
      <dsp:txXfrm>
        <a:off x="1814750" y="1328190"/>
        <a:ext cx="690734" cy="26497"/>
      </dsp:txXfrm>
    </dsp:sp>
    <dsp:sp modelId="{CB88CDE7-36CE-4951-BC55-D085A4D1AA65}">
      <dsp:nvSpPr>
        <dsp:cNvPr id="0" name=""/>
        <dsp:cNvSpPr/>
      </dsp:nvSpPr>
      <dsp:spPr>
        <a:xfrm>
          <a:off x="2273315" y="1524955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F1124-55DF-472A-83A9-7E00DA85EA5F}">
      <dsp:nvSpPr>
        <dsp:cNvPr id="0" name=""/>
        <dsp:cNvSpPr/>
      </dsp:nvSpPr>
      <dsp:spPr>
        <a:xfrm>
          <a:off x="2273315" y="1524955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52E0A-3BB8-4051-9E6B-FD42A7903A02}">
      <dsp:nvSpPr>
        <dsp:cNvPr id="0" name=""/>
        <dsp:cNvSpPr/>
      </dsp:nvSpPr>
      <dsp:spPr>
        <a:xfrm>
          <a:off x="2100631" y="1587121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  P. KRKOTIK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Proyecto HTS–FCC</a:t>
          </a:r>
        </a:p>
      </dsp:txBody>
      <dsp:txXfrm>
        <a:off x="2100631" y="1587121"/>
        <a:ext cx="690734" cy="221035"/>
      </dsp:txXfrm>
    </dsp:sp>
    <dsp:sp modelId="{72D9D0E8-8909-4ABC-95F8-EC9EB25915E2}">
      <dsp:nvSpPr>
        <dsp:cNvPr id="0" name=""/>
        <dsp:cNvSpPr/>
      </dsp:nvSpPr>
      <dsp:spPr>
        <a:xfrm>
          <a:off x="2349503" y="201418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3DC3B-A7AC-4B05-BEA3-3F05AFFC0C93}">
      <dsp:nvSpPr>
        <dsp:cNvPr id="0" name=""/>
        <dsp:cNvSpPr/>
      </dsp:nvSpPr>
      <dsp:spPr>
        <a:xfrm>
          <a:off x="2349503" y="201418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2696E-9A45-45E6-87A1-753EC5FF018F}">
      <dsp:nvSpPr>
        <dsp:cNvPr id="0" name=""/>
        <dsp:cNvSpPr/>
      </dsp:nvSpPr>
      <dsp:spPr>
        <a:xfrm>
          <a:off x="2176819" y="207634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err="1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Nikki</a:t>
          </a: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 TAGDULANG DOC-FAM</a:t>
          </a:r>
        </a:p>
      </dsp:txBody>
      <dsp:txXfrm>
        <a:off x="2176819" y="2076349"/>
        <a:ext cx="690734" cy="221035"/>
      </dsp:txXfrm>
    </dsp:sp>
    <dsp:sp modelId="{C47BEA92-B6F6-4F42-8FB4-7F32012B33BE}">
      <dsp:nvSpPr>
        <dsp:cNvPr id="0" name=""/>
        <dsp:cNvSpPr/>
      </dsp:nvSpPr>
      <dsp:spPr>
        <a:xfrm>
          <a:off x="2255453" y="2576534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B7150-01B4-46E9-8921-0BE8368C828C}">
      <dsp:nvSpPr>
        <dsp:cNvPr id="0" name=""/>
        <dsp:cNvSpPr/>
      </dsp:nvSpPr>
      <dsp:spPr>
        <a:xfrm>
          <a:off x="2255453" y="2576534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14CEF-3159-4EE5-88DB-4B5D71CA03F1}">
      <dsp:nvSpPr>
        <dsp:cNvPr id="0" name=""/>
        <dsp:cNvSpPr/>
      </dsp:nvSpPr>
      <dsp:spPr>
        <a:xfrm>
          <a:off x="2082769" y="2638700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Ana BUENO Empleo Joven</a:t>
          </a:r>
        </a:p>
      </dsp:txBody>
      <dsp:txXfrm>
        <a:off x="2082769" y="2638700"/>
        <a:ext cx="690734" cy="221035"/>
      </dsp:txXfrm>
    </dsp:sp>
    <dsp:sp modelId="{5E45C2C9-97CB-4BBC-B0F3-7611C6219393}">
      <dsp:nvSpPr>
        <dsp:cNvPr id="0" name=""/>
        <dsp:cNvSpPr/>
      </dsp:nvSpPr>
      <dsp:spPr>
        <a:xfrm>
          <a:off x="3260444" y="871684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0804E3-5960-445D-B499-7D6BA13600F7}">
      <dsp:nvSpPr>
        <dsp:cNvPr id="0" name=""/>
        <dsp:cNvSpPr/>
      </dsp:nvSpPr>
      <dsp:spPr>
        <a:xfrm>
          <a:off x="3260444" y="871684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67C54-24AE-4BF0-889B-E6EE571FF284}">
      <dsp:nvSpPr>
        <dsp:cNvPr id="0" name=""/>
        <dsp:cNvSpPr/>
      </dsp:nvSpPr>
      <dsp:spPr>
        <a:xfrm>
          <a:off x="3087760" y="933850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RF &amp; </a:t>
          </a: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Linac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_tradnl" altLang="ja-JP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F,Perez</a:t>
          </a:r>
          <a:endParaRPr kumimoji="0" lang="es-ES_tradnl" altLang="ja-JP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sp:txBody>
      <dsp:txXfrm>
        <a:off x="3087760" y="933850"/>
        <a:ext cx="690734" cy="221035"/>
      </dsp:txXfrm>
    </dsp:sp>
    <dsp:sp modelId="{09A25795-C40A-4733-A184-AA83FE2C5C26}">
      <dsp:nvSpPr>
        <dsp:cNvPr id="0" name=""/>
        <dsp:cNvSpPr/>
      </dsp:nvSpPr>
      <dsp:spPr>
        <a:xfrm>
          <a:off x="2849263" y="1324839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A3874-6035-4B69-ACA7-FB85C17A9072}">
      <dsp:nvSpPr>
        <dsp:cNvPr id="0" name=""/>
        <dsp:cNvSpPr/>
      </dsp:nvSpPr>
      <dsp:spPr>
        <a:xfrm>
          <a:off x="2849263" y="1324839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EE5BB-5174-4774-A1A0-BD1A341E440F}">
      <dsp:nvSpPr>
        <dsp:cNvPr id="0" name=""/>
        <dsp:cNvSpPr/>
      </dsp:nvSpPr>
      <dsp:spPr>
        <a:xfrm>
          <a:off x="2676580" y="1387005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RF </a:t>
          </a: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A. SALOM</a:t>
          </a:r>
          <a:endParaRPr kumimoji="0" lang="es-ES" altLang="en-US" sz="700" b="0" i="1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2676580" y="1387005"/>
        <a:ext cx="690734" cy="221035"/>
      </dsp:txXfrm>
    </dsp:sp>
    <dsp:sp modelId="{466BA11D-FF09-4922-8157-F51037DCF75D}">
      <dsp:nvSpPr>
        <dsp:cNvPr id="0" name=""/>
        <dsp:cNvSpPr/>
      </dsp:nvSpPr>
      <dsp:spPr>
        <a:xfrm>
          <a:off x="3298241" y="1870320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AC6D4-0432-47BB-8D48-2BA12F3EA9D8}">
      <dsp:nvSpPr>
        <dsp:cNvPr id="0" name=""/>
        <dsp:cNvSpPr/>
      </dsp:nvSpPr>
      <dsp:spPr>
        <a:xfrm>
          <a:off x="3298241" y="1870320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5F39D-1ED5-47BF-A883-34FDAE5221B7}">
      <dsp:nvSpPr>
        <dsp:cNvPr id="0" name=""/>
        <dsp:cNvSpPr/>
      </dsp:nvSpPr>
      <dsp:spPr>
        <a:xfrm>
          <a:off x="3125557" y="1932486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1" u="none" strike="noStrike" kern="1200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Vacante</a:t>
          </a:r>
        </a:p>
      </dsp:txBody>
      <dsp:txXfrm>
        <a:off x="3125557" y="1932486"/>
        <a:ext cx="690734" cy="221035"/>
      </dsp:txXfrm>
    </dsp:sp>
    <dsp:sp modelId="{2106AB97-926E-4478-8AC9-39E5897C772C}">
      <dsp:nvSpPr>
        <dsp:cNvPr id="0" name=""/>
        <dsp:cNvSpPr/>
      </dsp:nvSpPr>
      <dsp:spPr>
        <a:xfrm>
          <a:off x="3298241" y="2388121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E6729-603E-480D-B6C3-872F7938CD82}">
      <dsp:nvSpPr>
        <dsp:cNvPr id="0" name=""/>
        <dsp:cNvSpPr/>
      </dsp:nvSpPr>
      <dsp:spPr>
        <a:xfrm>
          <a:off x="3298241" y="2388121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D6DE2-B5CC-4A99-9702-5A2345E31F67}">
      <dsp:nvSpPr>
        <dsp:cNvPr id="0" name=""/>
        <dsp:cNvSpPr/>
      </dsp:nvSpPr>
      <dsp:spPr>
        <a:xfrm>
          <a:off x="3125557" y="2450288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J. OCAMPO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3125557" y="2450288"/>
        <a:ext cx="690734" cy="221035"/>
      </dsp:txXfrm>
    </dsp:sp>
    <dsp:sp modelId="{E84880DF-3B26-4B9E-B4E7-D24137A77F30}">
      <dsp:nvSpPr>
        <dsp:cNvPr id="0" name=""/>
        <dsp:cNvSpPr/>
      </dsp:nvSpPr>
      <dsp:spPr>
        <a:xfrm>
          <a:off x="3323446" y="288711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A1A7B-832D-4784-9D56-B84760E8D001}">
      <dsp:nvSpPr>
        <dsp:cNvPr id="0" name=""/>
        <dsp:cNvSpPr/>
      </dsp:nvSpPr>
      <dsp:spPr>
        <a:xfrm>
          <a:off x="3323446" y="288711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07651-8380-482C-9BF0-475751111CFB}">
      <dsp:nvSpPr>
        <dsp:cNvPr id="0" name=""/>
        <dsp:cNvSpPr/>
      </dsp:nvSpPr>
      <dsp:spPr>
        <a:xfrm>
          <a:off x="3150762" y="294927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P. SOLANS</a:t>
          </a:r>
        </a:p>
      </dsp:txBody>
      <dsp:txXfrm>
        <a:off x="3150762" y="2949279"/>
        <a:ext cx="690734" cy="221035"/>
      </dsp:txXfrm>
    </dsp:sp>
    <dsp:sp modelId="{56079C7E-187B-4718-80F2-7348FA846D69}">
      <dsp:nvSpPr>
        <dsp:cNvPr id="0" name=""/>
        <dsp:cNvSpPr/>
      </dsp:nvSpPr>
      <dsp:spPr>
        <a:xfrm>
          <a:off x="3337986" y="3452792"/>
          <a:ext cx="345367" cy="34803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0E738-220D-4AF7-9927-625E62A3AFA6}">
      <dsp:nvSpPr>
        <dsp:cNvPr id="0" name=""/>
        <dsp:cNvSpPr/>
      </dsp:nvSpPr>
      <dsp:spPr>
        <a:xfrm>
          <a:off x="3337986" y="3452792"/>
          <a:ext cx="345367" cy="34803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12E59-C61D-4649-AA55-A0786643AE11}">
      <dsp:nvSpPr>
        <dsp:cNvPr id="0" name=""/>
        <dsp:cNvSpPr/>
      </dsp:nvSpPr>
      <dsp:spPr>
        <a:xfrm>
          <a:off x="3165302" y="3515439"/>
          <a:ext cx="690734" cy="22274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rPr>
            <a:t>A. GOMEZ </a:t>
          </a:r>
        </a:p>
      </dsp:txBody>
      <dsp:txXfrm>
        <a:off x="3165302" y="3515439"/>
        <a:ext cx="690734" cy="222743"/>
      </dsp:txXfrm>
    </dsp:sp>
    <dsp:sp modelId="{CEA8E07A-A703-41A7-82A1-4045CB94C34F}">
      <dsp:nvSpPr>
        <dsp:cNvPr id="0" name=""/>
        <dsp:cNvSpPr/>
      </dsp:nvSpPr>
      <dsp:spPr>
        <a:xfrm>
          <a:off x="3685052" y="1324839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D191B-1161-4635-AEDF-98F5D5A8D532}">
      <dsp:nvSpPr>
        <dsp:cNvPr id="0" name=""/>
        <dsp:cNvSpPr/>
      </dsp:nvSpPr>
      <dsp:spPr>
        <a:xfrm>
          <a:off x="3685052" y="1324839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75015-8D72-4132-B064-CF970FE2D030}">
      <dsp:nvSpPr>
        <dsp:cNvPr id="0" name=""/>
        <dsp:cNvSpPr/>
      </dsp:nvSpPr>
      <dsp:spPr>
        <a:xfrm>
          <a:off x="3512369" y="1387005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Linac</a:t>
          </a: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R. MUÑOZ</a:t>
          </a:r>
          <a:endParaRPr kumimoji="0" lang="es-ES" altLang="en-US" sz="700" b="0" i="1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sp:txBody>
      <dsp:txXfrm>
        <a:off x="3512369" y="1387005"/>
        <a:ext cx="690734" cy="221035"/>
      </dsp:txXfrm>
    </dsp:sp>
    <dsp:sp modelId="{D45A7836-E801-407D-9E2D-FA12FB8270EC}">
      <dsp:nvSpPr>
        <dsp:cNvPr id="0" name=""/>
        <dsp:cNvSpPr/>
      </dsp:nvSpPr>
      <dsp:spPr>
        <a:xfrm>
          <a:off x="4027843" y="1840016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B085B-AEFD-41A4-9682-778C41F68EF8}">
      <dsp:nvSpPr>
        <dsp:cNvPr id="0" name=""/>
        <dsp:cNvSpPr/>
      </dsp:nvSpPr>
      <dsp:spPr>
        <a:xfrm>
          <a:off x="4027843" y="1840016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89678-4CB1-42E2-B94F-A76E6F837B46}">
      <dsp:nvSpPr>
        <dsp:cNvPr id="0" name=""/>
        <dsp:cNvSpPr/>
      </dsp:nvSpPr>
      <dsp:spPr>
        <a:xfrm>
          <a:off x="3855159" y="1902182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effectLst/>
              <a:latin typeface="Calibri" pitchFamily="34" charset="0"/>
              <a:ea typeface="+mn-ea"/>
              <a:cs typeface="+mn-cs"/>
            </a:rPr>
            <a:t>D. LANAIA</a:t>
          </a:r>
        </a:p>
      </dsp:txBody>
      <dsp:txXfrm>
        <a:off x="3855159" y="1902182"/>
        <a:ext cx="690734" cy="221035"/>
      </dsp:txXfrm>
    </dsp:sp>
    <dsp:sp modelId="{713B4FAE-D6B0-4C5E-BD22-65DFEC2AF943}">
      <dsp:nvSpPr>
        <dsp:cNvPr id="0" name=""/>
        <dsp:cNvSpPr/>
      </dsp:nvSpPr>
      <dsp:spPr>
        <a:xfrm>
          <a:off x="4088142" y="2445765"/>
          <a:ext cx="400346" cy="43899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473BB-0C7B-4EA8-A2AD-FD9D44256171}">
      <dsp:nvSpPr>
        <dsp:cNvPr id="0" name=""/>
        <dsp:cNvSpPr/>
      </dsp:nvSpPr>
      <dsp:spPr>
        <a:xfrm>
          <a:off x="4088142" y="2445765"/>
          <a:ext cx="400346" cy="43899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2201F-31F5-4798-8EE6-F838FB26600D}">
      <dsp:nvSpPr>
        <dsp:cNvPr id="0" name=""/>
        <dsp:cNvSpPr/>
      </dsp:nvSpPr>
      <dsp:spPr>
        <a:xfrm>
          <a:off x="3887969" y="2524785"/>
          <a:ext cx="800692" cy="28095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E. MARIN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dirty="0" smtClean="0">
              <a:ln/>
              <a:solidFill>
                <a:schemeClr val="accent2"/>
              </a:solidFill>
              <a:effectLst/>
              <a:latin typeface="Calibri" pitchFamily="34" charset="0"/>
              <a:ea typeface="+mn-ea"/>
              <a:cs typeface="+mn-cs"/>
            </a:rPr>
            <a:t>Proyecto XLS</a:t>
          </a:r>
        </a:p>
      </dsp:txBody>
      <dsp:txXfrm>
        <a:off x="3887969" y="2524785"/>
        <a:ext cx="800692" cy="280957"/>
      </dsp:txXfrm>
    </dsp:sp>
    <dsp:sp modelId="{C5BDDEA2-6960-4949-A320-A46350E6E7B4}">
      <dsp:nvSpPr>
        <dsp:cNvPr id="0" name=""/>
        <dsp:cNvSpPr/>
      </dsp:nvSpPr>
      <dsp:spPr>
        <a:xfrm>
          <a:off x="4486947" y="809661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3D0F4-3EC4-4A46-9AD0-1ED0FFECBD37}">
      <dsp:nvSpPr>
        <dsp:cNvPr id="0" name=""/>
        <dsp:cNvSpPr/>
      </dsp:nvSpPr>
      <dsp:spPr>
        <a:xfrm>
          <a:off x="4486947" y="809661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2447F-9362-4179-A456-F9506AAA340B}">
      <dsp:nvSpPr>
        <dsp:cNvPr id="0" name=""/>
        <dsp:cNvSpPr/>
      </dsp:nvSpPr>
      <dsp:spPr>
        <a:xfrm>
          <a:off x="4314263" y="871828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IDs</a:t>
          </a: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&amp; </a:t>
          </a: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FEs</a:t>
          </a: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" altLang="ja-JP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J. CAMPMANY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4314263" y="871828"/>
        <a:ext cx="690734" cy="221035"/>
      </dsp:txXfrm>
    </dsp:sp>
    <dsp:sp modelId="{EFA7A437-6EAF-43D8-93A3-A2547C8F4A2F}">
      <dsp:nvSpPr>
        <dsp:cNvPr id="0" name=""/>
        <dsp:cNvSpPr/>
      </dsp:nvSpPr>
      <dsp:spPr>
        <a:xfrm>
          <a:off x="4486947" y="130008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B55D5-CEC0-4623-B531-874268B8CB7C}">
      <dsp:nvSpPr>
        <dsp:cNvPr id="0" name=""/>
        <dsp:cNvSpPr/>
      </dsp:nvSpPr>
      <dsp:spPr>
        <a:xfrm>
          <a:off x="4486947" y="130008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74D5-14E0-4DE7-9786-E8F15C7CDD6B}">
      <dsp:nvSpPr>
        <dsp:cNvPr id="0" name=""/>
        <dsp:cNvSpPr/>
      </dsp:nvSpPr>
      <dsp:spPr>
        <a:xfrm>
          <a:off x="4314263" y="136224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IDs</a:t>
          </a: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&amp; </a:t>
          </a: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FEs</a:t>
          </a: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group</a:t>
          </a:r>
          <a:endParaRPr kumimoji="0" lang="es-ES" altLang="ja-JP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J. MARCOS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4314263" y="1362249"/>
        <a:ext cx="690734" cy="221035"/>
      </dsp:txXfrm>
    </dsp:sp>
    <dsp:sp modelId="{2BAA6B94-0FB3-48E4-8FD8-7CCE55137B26}">
      <dsp:nvSpPr>
        <dsp:cNvPr id="0" name=""/>
        <dsp:cNvSpPr/>
      </dsp:nvSpPr>
      <dsp:spPr>
        <a:xfrm>
          <a:off x="4935924" y="1790505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B742B1-910E-4C34-A5EC-7FEBD884BAD2}">
      <dsp:nvSpPr>
        <dsp:cNvPr id="0" name=""/>
        <dsp:cNvSpPr/>
      </dsp:nvSpPr>
      <dsp:spPr>
        <a:xfrm>
          <a:off x="4935924" y="1790505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7AC8A-B4A2-4F55-8E98-D49200E550D5}">
      <dsp:nvSpPr>
        <dsp:cNvPr id="0" name=""/>
        <dsp:cNvSpPr/>
      </dsp:nvSpPr>
      <dsp:spPr>
        <a:xfrm>
          <a:off x="4763241" y="1852671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V. MASSANA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4763241" y="1852671"/>
        <a:ext cx="690734" cy="221035"/>
      </dsp:txXfrm>
    </dsp:sp>
    <dsp:sp modelId="{43097DD3-3B47-464A-9B6A-F6340B1275EF}">
      <dsp:nvSpPr>
        <dsp:cNvPr id="0" name=""/>
        <dsp:cNvSpPr/>
      </dsp:nvSpPr>
      <dsp:spPr>
        <a:xfrm>
          <a:off x="6082625" y="827311"/>
          <a:ext cx="532331" cy="30232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C53F9-3D63-4F4D-8C65-BDF251A72599}">
      <dsp:nvSpPr>
        <dsp:cNvPr id="0" name=""/>
        <dsp:cNvSpPr/>
      </dsp:nvSpPr>
      <dsp:spPr>
        <a:xfrm>
          <a:off x="6082625" y="827311"/>
          <a:ext cx="532331" cy="30232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360DB-7433-4E3A-8186-4A9C2F3E0549}">
      <dsp:nvSpPr>
        <dsp:cNvPr id="0" name=""/>
        <dsp:cNvSpPr/>
      </dsp:nvSpPr>
      <dsp:spPr>
        <a:xfrm>
          <a:off x="5816459" y="881728"/>
          <a:ext cx="1064663" cy="1934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Beam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Physics</a:t>
          </a: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 </a:t>
          </a:r>
          <a:r>
            <a:rPr kumimoji="0" lang="es-ES_tradnl" altLang="ja-JP" sz="700" b="0" i="1" u="none" strike="noStrike" kern="1200" cap="none" normalizeH="0" baseline="0" dirty="0" err="1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Section</a:t>
          </a:r>
          <a:endParaRPr kumimoji="0" lang="es-ES_tradnl" altLang="ja-JP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Batang" pitchFamily="18" charset="-127"/>
              <a:cs typeface="+mn-cs"/>
            </a:rPr>
            <a:t>U. IRISO</a:t>
          </a:r>
          <a:endParaRPr kumimoji="0" lang="es-ES" altLang="en-US" sz="700" b="0" i="1" u="none" strike="noStrike" kern="1200" cap="none" normalizeH="0" baseline="0" dirty="0" smtClean="0">
            <a:ln/>
            <a:effectLst/>
            <a:latin typeface="Calibri" pitchFamily="34" charset="0"/>
            <a:ea typeface="Batang" pitchFamily="18" charset="-127"/>
            <a:cs typeface="+mn-cs"/>
          </a:endParaRPr>
        </a:p>
      </dsp:txBody>
      <dsp:txXfrm>
        <a:off x="5816459" y="881728"/>
        <a:ext cx="1064663" cy="193485"/>
      </dsp:txXfrm>
    </dsp:sp>
    <dsp:sp modelId="{B5EDE068-7643-47C3-A0B5-6469413623A1}">
      <dsp:nvSpPr>
        <dsp:cNvPr id="0" name=""/>
        <dsp:cNvSpPr/>
      </dsp:nvSpPr>
      <dsp:spPr>
        <a:xfrm>
          <a:off x="5508054" y="1275562"/>
          <a:ext cx="435843" cy="34322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82A72-A6A8-4B46-B6B1-16821E85132C}">
      <dsp:nvSpPr>
        <dsp:cNvPr id="0" name=""/>
        <dsp:cNvSpPr/>
      </dsp:nvSpPr>
      <dsp:spPr>
        <a:xfrm>
          <a:off x="5508054" y="1275562"/>
          <a:ext cx="435843" cy="34322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538E4-B6A7-4648-A306-1DA1245DFCD2}">
      <dsp:nvSpPr>
        <dsp:cNvPr id="0" name=""/>
        <dsp:cNvSpPr/>
      </dsp:nvSpPr>
      <dsp:spPr>
        <a:xfrm>
          <a:off x="5290133" y="1337343"/>
          <a:ext cx="871686" cy="21966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Beam</a:t>
          </a: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Dynamics </a:t>
          </a:r>
          <a:r>
            <a:rPr kumimoji="0" lang="es-ES_tradnl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_tradnl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1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G. BENEDETTI</a:t>
          </a:r>
          <a:endParaRPr kumimoji="0" lang="es-ES" altLang="en-US" sz="700" b="0" i="1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5290133" y="1337343"/>
        <a:ext cx="871686" cy="219666"/>
      </dsp:txXfrm>
    </dsp:sp>
    <dsp:sp modelId="{7AA3CB30-E944-4C91-8FB9-7DFEEC4E36AC}">
      <dsp:nvSpPr>
        <dsp:cNvPr id="0" name=""/>
        <dsp:cNvSpPr/>
      </dsp:nvSpPr>
      <dsp:spPr>
        <a:xfrm>
          <a:off x="6029413" y="1786018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AD561-728E-4AA1-BA4A-599071BFD7CE}">
      <dsp:nvSpPr>
        <dsp:cNvPr id="0" name=""/>
        <dsp:cNvSpPr/>
      </dsp:nvSpPr>
      <dsp:spPr>
        <a:xfrm>
          <a:off x="6029413" y="1786018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FC732-5F87-49CD-AFF3-6750B2221240}">
      <dsp:nvSpPr>
        <dsp:cNvPr id="0" name=""/>
        <dsp:cNvSpPr/>
      </dsp:nvSpPr>
      <dsp:spPr>
        <a:xfrm>
          <a:off x="5856729" y="1848184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T. GÜNZEL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5856729" y="1848184"/>
        <a:ext cx="690734" cy="221035"/>
      </dsp:txXfrm>
    </dsp:sp>
    <dsp:sp modelId="{9DE58831-D8C0-4A35-96EF-061CE9807876}">
      <dsp:nvSpPr>
        <dsp:cNvPr id="0" name=""/>
        <dsp:cNvSpPr/>
      </dsp:nvSpPr>
      <dsp:spPr>
        <a:xfrm>
          <a:off x="6059384" y="2347175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0998C-F218-4ACD-ABB1-E954ED9E17EF}">
      <dsp:nvSpPr>
        <dsp:cNvPr id="0" name=""/>
        <dsp:cNvSpPr/>
      </dsp:nvSpPr>
      <dsp:spPr>
        <a:xfrm>
          <a:off x="6059384" y="2347175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6D826-0C37-43E0-87F2-90A9CCE400B1}">
      <dsp:nvSpPr>
        <dsp:cNvPr id="0" name=""/>
        <dsp:cNvSpPr/>
      </dsp:nvSpPr>
      <dsp:spPr>
        <a:xfrm>
          <a:off x="5886700" y="2409341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Z. MARTÍ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+mn-ea"/>
            <a:cs typeface="+mn-cs"/>
          </a:endParaRPr>
        </a:p>
      </dsp:txBody>
      <dsp:txXfrm>
        <a:off x="5886700" y="2409341"/>
        <a:ext cx="690734" cy="221035"/>
      </dsp:txXfrm>
    </dsp:sp>
    <dsp:sp modelId="{470935B5-1D33-4160-BF6D-9FA6E6978637}">
      <dsp:nvSpPr>
        <dsp:cNvPr id="0" name=""/>
        <dsp:cNvSpPr/>
      </dsp:nvSpPr>
      <dsp:spPr>
        <a:xfrm>
          <a:off x="6088208" y="293238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BC735-2541-4B3D-B722-5981AC4D77A8}">
      <dsp:nvSpPr>
        <dsp:cNvPr id="0" name=""/>
        <dsp:cNvSpPr/>
      </dsp:nvSpPr>
      <dsp:spPr>
        <a:xfrm>
          <a:off x="6088208" y="293238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32AC0-BAC7-480F-AEB3-F4378BABCC8A}">
      <dsp:nvSpPr>
        <dsp:cNvPr id="0" name=""/>
        <dsp:cNvSpPr/>
      </dsp:nvSpPr>
      <dsp:spPr>
        <a:xfrm>
          <a:off x="5915524" y="299454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1" u="none" strike="noStrike" kern="1200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ACE </a:t>
          </a:r>
          <a:r>
            <a:rPr kumimoji="0" lang="es-ES" altLang="en-US" sz="700" b="1" i="1" u="none" strike="noStrike" kern="1200" cap="none" normalizeH="0" baseline="0" dirty="0" err="1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PostDoc</a:t>
          </a:r>
          <a:r>
            <a:rPr kumimoji="0" lang="es-ES" altLang="en-US" sz="700" b="1" i="1" u="none" strike="noStrike" kern="1200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 - Vacante</a:t>
          </a:r>
        </a:p>
      </dsp:txBody>
      <dsp:txXfrm>
        <a:off x="5915524" y="2994549"/>
        <a:ext cx="690734" cy="221035"/>
      </dsp:txXfrm>
    </dsp:sp>
    <dsp:sp modelId="{56384311-7144-4CEB-BAE9-897A7BB4FF74}">
      <dsp:nvSpPr>
        <dsp:cNvPr id="0" name=""/>
        <dsp:cNvSpPr/>
      </dsp:nvSpPr>
      <dsp:spPr>
        <a:xfrm>
          <a:off x="6683876" y="1269480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FA64E-68C8-4682-BA2B-9B31C7395FA0}">
      <dsp:nvSpPr>
        <dsp:cNvPr id="0" name=""/>
        <dsp:cNvSpPr/>
      </dsp:nvSpPr>
      <dsp:spPr>
        <a:xfrm>
          <a:off x="6683876" y="1269480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A8A1E-2509-4990-9C56-6B311CCC6763}">
      <dsp:nvSpPr>
        <dsp:cNvPr id="0" name=""/>
        <dsp:cNvSpPr/>
      </dsp:nvSpPr>
      <dsp:spPr>
        <a:xfrm>
          <a:off x="6511193" y="1331646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Diagnostics</a:t>
          </a:r>
          <a:r>
            <a:rPr kumimoji="0" lang="es-ES" altLang="ja-JP" sz="700" b="0" i="0" u="none" strike="noStrike" kern="1200" cap="none" normalizeH="0" baseline="0" dirty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 </a:t>
          </a:r>
          <a:r>
            <a:rPr kumimoji="0" lang="es-ES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Group</a:t>
          </a:r>
          <a:endParaRPr kumimoji="0" lang="es-ES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ja-JP" sz="700" b="0" i="0" u="none" strike="noStrike" kern="1200" cap="none" normalizeH="0" baseline="0" dirty="0" err="1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U.Iriso</a:t>
          </a:r>
          <a:endParaRPr kumimoji="0" lang="es-ES" altLang="ja-JP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sp:txBody>
      <dsp:txXfrm>
        <a:off x="6511193" y="1331646"/>
        <a:ext cx="690734" cy="221035"/>
      </dsp:txXfrm>
    </dsp:sp>
    <dsp:sp modelId="{1741165F-FE4C-4BE2-A76E-0C600C8BCC6E}">
      <dsp:nvSpPr>
        <dsp:cNvPr id="0" name=""/>
        <dsp:cNvSpPr/>
      </dsp:nvSpPr>
      <dsp:spPr>
        <a:xfrm>
          <a:off x="7115461" y="1844923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2610A-0218-42EF-94C2-F2AC60D1E209}">
      <dsp:nvSpPr>
        <dsp:cNvPr id="0" name=""/>
        <dsp:cNvSpPr/>
      </dsp:nvSpPr>
      <dsp:spPr>
        <a:xfrm>
          <a:off x="7115461" y="1844923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09BB7-615C-412C-96F9-B33BC9F6B7B2}">
      <dsp:nvSpPr>
        <dsp:cNvPr id="0" name=""/>
        <dsp:cNvSpPr/>
      </dsp:nvSpPr>
      <dsp:spPr>
        <a:xfrm>
          <a:off x="6942777" y="1907089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1" i="0" u="none" strike="noStrike" kern="1200" cap="none" normalizeH="0" baseline="0" dirty="0" smtClean="0">
              <a:ln/>
              <a:solidFill>
                <a:srgbClr val="00B050"/>
              </a:solidFill>
              <a:effectLst/>
              <a:latin typeface="Calibri" pitchFamily="34" charset="0"/>
              <a:ea typeface="+mn-ea"/>
              <a:cs typeface="+mn-cs"/>
            </a:rPr>
            <a:t>Vacante</a:t>
          </a:r>
        </a:p>
      </dsp:txBody>
      <dsp:txXfrm>
        <a:off x="6942777" y="1907089"/>
        <a:ext cx="690734" cy="221035"/>
      </dsp:txXfrm>
    </dsp:sp>
    <dsp:sp modelId="{9902CF6B-5795-4E37-8E48-F637BFBAC821}">
      <dsp:nvSpPr>
        <dsp:cNvPr id="0" name=""/>
        <dsp:cNvSpPr/>
      </dsp:nvSpPr>
      <dsp:spPr>
        <a:xfrm>
          <a:off x="7086637" y="2348436"/>
          <a:ext cx="345367" cy="3453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05E54-532B-49C4-BB4F-4065F36B537A}">
      <dsp:nvSpPr>
        <dsp:cNvPr id="0" name=""/>
        <dsp:cNvSpPr/>
      </dsp:nvSpPr>
      <dsp:spPr>
        <a:xfrm>
          <a:off x="7086637" y="2348436"/>
          <a:ext cx="345367" cy="3453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E1141-8AF1-45FC-8988-33974E3A6BBC}">
      <dsp:nvSpPr>
        <dsp:cNvPr id="0" name=""/>
        <dsp:cNvSpPr/>
      </dsp:nvSpPr>
      <dsp:spPr>
        <a:xfrm>
          <a:off x="6913953" y="2410602"/>
          <a:ext cx="690734" cy="2210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n-US" sz="700" b="0" i="0" u="none" strike="noStrike" kern="1200" cap="none" normalizeH="0" baseline="0" smtClean="0">
              <a:ln/>
              <a:effectLst/>
              <a:latin typeface="Calibri" pitchFamily="34" charset="0"/>
              <a:ea typeface="MS Mincho" pitchFamily="49" charset="-128"/>
              <a:cs typeface="+mn-cs"/>
            </a:rPr>
            <a:t>A. NOSYCH</a:t>
          </a:r>
          <a:endParaRPr kumimoji="0" lang="es-ES" altLang="en-US" sz="700" b="0" i="0" u="none" strike="noStrike" kern="1200" cap="none" normalizeH="0" baseline="0" dirty="0" smtClean="0">
            <a:ln/>
            <a:effectLst/>
            <a:latin typeface="Calibri" pitchFamily="34" charset="0"/>
            <a:ea typeface="MS Mincho" pitchFamily="49" charset="-128"/>
            <a:cs typeface="+mn-cs"/>
          </a:endParaRPr>
        </a:p>
      </dsp:txBody>
      <dsp:txXfrm>
        <a:off x="6913953" y="2410602"/>
        <a:ext cx="690734" cy="221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8BD02A-659A-4BD1-8867-123BE9625D58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A2710A5-AAF5-4646-B3F4-B8B6E572625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4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6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3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images show a magnetic particle of </a:t>
            </a:r>
            <a:r>
              <a:rPr lang="en-US" dirty="0" err="1" smtClean="0"/>
              <a:t>permalloy</a:t>
            </a:r>
            <a:r>
              <a:rPr lang="en-US" dirty="0" smtClean="0"/>
              <a:t> of dimensions 2 x1.7 micrometers </a:t>
            </a:r>
            <a:r>
              <a:rPr lang="en-US" sz="1100" dirty="0"/>
              <a:t>2</a:t>
            </a:r>
            <a:r>
              <a:rPr lang="en-US" dirty="0" smtClean="0"/>
              <a:t>  with Landau domains. In both images the contrasts</a:t>
            </a:r>
            <a:r>
              <a:rPr lang="en-US" baseline="0" dirty="0" smtClean="0"/>
              <a:t> are inverted. This</a:t>
            </a:r>
          </a:p>
          <a:p>
            <a:r>
              <a:rPr lang="en-US" baseline="0" dirty="0" smtClean="0"/>
              <a:t>Was achieved while having the slits quite open and producing a bump of 280 </a:t>
            </a:r>
            <a:r>
              <a:rPr lang="en-US" baseline="0" dirty="0" err="1" smtClean="0"/>
              <a:t>microrad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Note : the microscope axis was NOT contained in the orbital plane, it was displaced to one of the polarizations , therefore look only relative values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E3148-060A-479D-B886-DB54CBADC0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0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38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1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7BB9130-0B14-4A32-9F21-D36CB3FEB1C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002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484443"/>
            <a:ext cx="2971800" cy="304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0" noProof="0" dirty="0" smtClean="0">
                <a:solidFill>
                  <a:srgbClr val="112E50"/>
                </a:solidFill>
              </a:rPr>
              <a:t>XXVII ESLS Workshop</a:t>
            </a:r>
            <a:endParaRPr lang="en-US" noProof="0" dirty="0">
              <a:solidFill>
                <a:srgbClr val="112E50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801" y="6477000"/>
            <a:ext cx="3200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 smtClean="0">
                <a:solidFill>
                  <a:schemeClr val="bg1"/>
                </a:solidFill>
              </a:rPr>
              <a:t>ALBA Status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6172201" y="6481466"/>
            <a:ext cx="29717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 smtClean="0">
                <a:solidFill>
                  <a:schemeClr val="bg1"/>
                </a:solidFill>
              </a:rPr>
              <a:t>November 28</a:t>
            </a:r>
            <a:r>
              <a:rPr lang="en-US" baseline="30000" noProof="0" dirty="0" smtClean="0">
                <a:solidFill>
                  <a:schemeClr val="bg1"/>
                </a:solidFill>
              </a:rPr>
              <a:t>th</a:t>
            </a:r>
            <a:r>
              <a:rPr lang="en-US" noProof="0" dirty="0" smtClean="0">
                <a:solidFill>
                  <a:schemeClr val="bg1"/>
                </a:solidFill>
              </a:rPr>
              <a:t> 2019</a:t>
            </a:r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9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8610600" cy="1020763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>
                <a:solidFill>
                  <a:schemeClr val="tx1"/>
                </a:solidFill>
              </a:rPr>
              <a:t>Ferran</a:t>
            </a:r>
            <a:r>
              <a:rPr lang="en-US" dirty="0" smtClean="0">
                <a:solidFill>
                  <a:schemeClr val="tx1"/>
                </a:solidFill>
              </a:rPr>
              <a:t> Fernandez</a:t>
            </a:r>
          </a:p>
          <a:p>
            <a:pPr algn="r"/>
            <a:r>
              <a:rPr lang="en-US" sz="2100" dirty="0" smtClean="0">
                <a:solidFill>
                  <a:schemeClr val="tx1"/>
                </a:solidFill>
              </a:rPr>
              <a:t>On behalf of the Accelerator Division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610600" cy="630942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ALBA Status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banque\AppData\Local\Temp\_U5L5922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" y="2614879"/>
            <a:ext cx="9152860" cy="37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 bwMode="auto">
          <a:xfrm>
            <a:off x="1676400" y="177225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MTBF &amp; MTTR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219200"/>
            <a:ext cx="8686800" cy="2179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13319" r="817" b="2061"/>
          <a:stretch/>
        </p:blipFill>
        <p:spPr>
          <a:xfrm>
            <a:off x="228600" y="3665550"/>
            <a:ext cx="8719903" cy="2735249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90600" y="3886200"/>
            <a:ext cx="2438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Time to Recover 2019 = 1.9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1447800"/>
            <a:ext cx="2438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Time to Between Failures 2019 = 85.8 h</a:t>
            </a:r>
          </a:p>
        </p:txBody>
      </p:sp>
    </p:spTree>
    <p:extLst>
      <p:ext uri="{BB962C8B-B14F-4D97-AF65-F5344CB8AC3E}">
        <p14:creationId xmlns:p14="http://schemas.microsoft.com/office/powerpoint/2010/main" val="36336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273" y="4673769"/>
            <a:ext cx="260840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49(-2) no </a:t>
            </a:r>
            <a:r>
              <a:rPr lang="es-ES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beam</a:t>
            </a:r>
            <a:r>
              <a:rPr lang="es-ES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events</a:t>
            </a:r>
            <a:endParaRPr lang="es-ES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8957" y="4826169"/>
            <a:ext cx="21339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89.0 h of no </a:t>
            </a:r>
            <a:r>
              <a:rPr lang="es-ES" b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beam</a:t>
            </a:r>
            <a:endParaRPr lang="es-ES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62" r="806" b="502"/>
          <a:stretch/>
        </p:blipFill>
        <p:spPr>
          <a:xfrm>
            <a:off x="228600" y="1181819"/>
            <a:ext cx="4619444" cy="349195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62" r="7496" b="502"/>
          <a:stretch/>
        </p:blipFill>
        <p:spPr>
          <a:xfrm>
            <a:off x="4972049" y="1181819"/>
            <a:ext cx="3943351" cy="349195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79831" y="5054769"/>
            <a:ext cx="26532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+131.2 h in </a:t>
            </a:r>
            <a:r>
              <a:rPr lang="es-ES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decay</a:t>
            </a:r>
            <a:r>
              <a:rPr lang="es-E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mode</a:t>
            </a:r>
            <a:endParaRPr lang="es-ES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1676400" y="187941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2"/>
                </a:solidFill>
                <a:latin typeface="Arial" charset="0"/>
                <a:cs typeface="Arial" charset="0"/>
              </a:rPr>
              <a:t>No beam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events</a:t>
            </a:r>
            <a:endParaRPr lang="en-US" sz="32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943600"/>
            <a:ext cx="84137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FAILURES ACCOUNT FOR MORE THAN 40% OF THE DOWNTIME </a:t>
            </a:r>
            <a:endParaRPr lang="en-US" i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404813"/>
            <a:ext cx="5578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1600" b="1" dirty="0" smtClean="0">
                <a:solidFill>
                  <a:schemeClr val="bg1"/>
                </a:solidFill>
                <a:latin typeface="+mn-lt"/>
              </a:rPr>
              <a:t>Upgrade works</a:t>
            </a:r>
            <a:endParaRPr lang="en-US" altLang="ca-ES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79227"/>
            <a:ext cx="2606276" cy="19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20190111_1608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82" y="2195750"/>
            <a:ext cx="2262932" cy="19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_20190114_0746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2195750"/>
            <a:ext cx="2606276" cy="195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87281" y="4279226"/>
            <a:ext cx="2262931" cy="196156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676400" y="177225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SCW repair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1143000"/>
            <a:ext cx="6757043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September 2018 current increased from 150mA to 200mA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 having quenches at SCW 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reported on ESLSW-2018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195750"/>
            <a:ext cx="3352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shutdown SCW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Bronze screws were broken.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halves of liner were separated, touching the cryostat vacuum chamber.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404813"/>
            <a:ext cx="5578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1600" b="1" dirty="0" smtClean="0">
                <a:solidFill>
                  <a:schemeClr val="bg1"/>
                </a:solidFill>
                <a:latin typeface="+mn-lt"/>
              </a:rPr>
              <a:t>Upgrade works</a:t>
            </a:r>
            <a:endParaRPr lang="en-US" altLang="ca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4300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 (?): 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Stress on liner by eddy currents when quenching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(?)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2027175"/>
            <a:ext cx="2530001" cy="18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39" y="2027175"/>
            <a:ext cx="5947941" cy="184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5391070" cy="182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705600" y="5562601"/>
            <a:ext cx="4572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76400" y="177225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SCW repair</a:t>
            </a:r>
          </a:p>
        </p:txBody>
      </p:sp>
    </p:spTree>
    <p:extLst>
      <p:ext uri="{BB962C8B-B14F-4D97-AF65-F5344CB8AC3E}">
        <p14:creationId xmlns:p14="http://schemas.microsoft.com/office/powerpoint/2010/main" val="40685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404813"/>
            <a:ext cx="5578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1600" b="1" dirty="0" smtClean="0">
                <a:solidFill>
                  <a:schemeClr val="bg1"/>
                </a:solidFill>
                <a:latin typeface="+mn-lt"/>
              </a:rPr>
              <a:t>Upgrade works</a:t>
            </a:r>
            <a:endParaRPr lang="en-US" altLang="ca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708" y="1676400"/>
            <a:ext cx="288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Replace all bronze screws by stainless steel ones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89" y="1223354"/>
            <a:ext cx="21277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4554" y="2823538"/>
            <a:ext cx="8629351" cy="3424238"/>
            <a:chOff x="412056" y="2743200"/>
            <a:chExt cx="7953375" cy="304323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056" y="2743200"/>
              <a:ext cx="7953375" cy="304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43000" y="2983468"/>
              <a:ext cx="7665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FC18E1"/>
                  </a:solidFill>
                </a:rPr>
                <a:t>4.05 K</a:t>
              </a:r>
              <a:endParaRPr lang="en-US" dirty="0" smtClean="0">
                <a:solidFill>
                  <a:srgbClr val="FC18E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87950" y="4895850"/>
              <a:ext cx="7665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FC18E1"/>
                  </a:solidFill>
                </a:rPr>
                <a:t>3.10 K</a:t>
              </a:r>
              <a:endParaRPr lang="en-US" dirty="0" smtClean="0">
                <a:solidFill>
                  <a:srgbClr val="FC18E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5800" y="3745468"/>
              <a:ext cx="9060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125E9F"/>
                  </a:solidFill>
                </a:rPr>
                <a:t>150 </a:t>
              </a:r>
              <a:r>
                <a:rPr lang="es-ES" dirty="0" err="1" smtClean="0">
                  <a:solidFill>
                    <a:srgbClr val="125E9F"/>
                  </a:solidFill>
                </a:rPr>
                <a:t>mA</a:t>
              </a:r>
              <a:endParaRPr lang="en-US" dirty="0" smtClean="0">
                <a:solidFill>
                  <a:srgbClr val="125E9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33863" y="3733800"/>
              <a:ext cx="9060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125E9F"/>
                  </a:solidFill>
                </a:rPr>
                <a:t>150 </a:t>
              </a:r>
              <a:r>
                <a:rPr lang="es-ES" dirty="0" err="1" smtClean="0">
                  <a:solidFill>
                    <a:srgbClr val="125E9F"/>
                  </a:solidFill>
                </a:rPr>
                <a:t>mA</a:t>
              </a:r>
              <a:endParaRPr lang="en-US" dirty="0" smtClean="0">
                <a:solidFill>
                  <a:srgbClr val="125E9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66383" y="3745468"/>
              <a:ext cx="9156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125E9F"/>
                  </a:solidFill>
                </a:rPr>
                <a:t>200 </a:t>
              </a:r>
              <a:r>
                <a:rPr lang="es-ES" b="1" dirty="0" err="1" smtClean="0">
                  <a:solidFill>
                    <a:srgbClr val="125E9F"/>
                  </a:solidFill>
                </a:rPr>
                <a:t>mA</a:t>
              </a:r>
              <a:endParaRPr lang="en-US" b="1" dirty="0" smtClean="0">
                <a:solidFill>
                  <a:srgbClr val="125E9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77243" y="4888468"/>
              <a:ext cx="7665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FC18E1"/>
                  </a:solidFill>
                </a:rPr>
                <a:t>3.12 K</a:t>
              </a:r>
              <a:endParaRPr lang="en-US" dirty="0" smtClean="0">
                <a:solidFill>
                  <a:srgbClr val="FC18E1"/>
                </a:solidFill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70" y="1224425"/>
            <a:ext cx="3276452" cy="20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676400" y="177225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SCW repair</a:t>
            </a:r>
          </a:p>
        </p:txBody>
      </p:sp>
    </p:spTree>
    <p:extLst>
      <p:ext uri="{BB962C8B-B14F-4D97-AF65-F5344CB8AC3E}">
        <p14:creationId xmlns:p14="http://schemas.microsoft.com/office/powerpoint/2010/main" val="31870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692719"/>
              </p:ext>
            </p:extLst>
          </p:nvPr>
        </p:nvGraphicFramePr>
        <p:xfrm>
          <a:off x="474365" y="3581400"/>
          <a:ext cx="4092319" cy="250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05200" y="5828107"/>
            <a:ext cx="304800" cy="26789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GB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719259"/>
              </p:ext>
            </p:extLst>
          </p:nvPr>
        </p:nvGraphicFramePr>
        <p:xfrm>
          <a:off x="5029200" y="4114800"/>
          <a:ext cx="3412372" cy="1568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3601">
                <a:tc>
                  <a:txBody>
                    <a:bodyPr/>
                    <a:lstStyle/>
                    <a:p>
                      <a:pPr algn="l" rtl="0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2018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2019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601"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 RF ITCK with</a:t>
                      </a:r>
                    </a:p>
                    <a:p>
                      <a:pPr lvl="0" algn="l" rtl="0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 beam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dump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1602"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Beam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Downtime </a:t>
                      </a:r>
                      <a:endParaRPr lang="en-US" sz="14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l" rtl="0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due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 RF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[hours]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12.3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18.1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10.9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9600" y="6095158"/>
            <a:ext cx="932590" cy="26789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GB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Until September 2019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RF operation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171" y="1524000"/>
            <a:ext cx="8153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RF team is continuously working on reducing the beam dumps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2019: 250 mA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top-up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Cavities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voltage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(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MV total RF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voltage)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conditioning is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fully filled with L3 IOT since May 2019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dirty="0" smtClean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039417" y="3059795"/>
            <a:ext cx="1501722" cy="2861872"/>
            <a:chOff x="755576" y="1914178"/>
            <a:chExt cx="1501722" cy="2861872"/>
          </a:xfrm>
        </p:grpSpPr>
        <p:sp>
          <p:nvSpPr>
            <p:cNvPr id="6" name="Rectangle 5"/>
            <p:cNvSpPr/>
            <p:nvPr/>
          </p:nvSpPr>
          <p:spPr>
            <a:xfrm>
              <a:off x="1331639" y="2060848"/>
              <a:ext cx="425893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HVPS1</a:t>
              </a:r>
              <a:endParaRPr lang="en-US" sz="12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5576" y="1914178"/>
              <a:ext cx="432048" cy="9387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HVPS2</a:t>
              </a:r>
              <a:endParaRPr lang="en-US" sz="1200" b="1" dirty="0"/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115616" y="3128392"/>
              <a:ext cx="360040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IOT2</a:t>
              </a:r>
              <a:endParaRPr lang="en-US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1110705" y="3845173"/>
              <a:ext cx="360040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 smtClean="0"/>
                <a:t>IOT1</a:t>
              </a:r>
              <a:endParaRPr lang="en-US" sz="12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44730" y="3742677"/>
              <a:ext cx="108012" cy="266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3" name="Cross 12"/>
            <p:cNvSpPr/>
            <p:nvPr/>
          </p:nvSpPr>
          <p:spPr>
            <a:xfrm>
              <a:off x="1691680" y="3704457"/>
              <a:ext cx="565618" cy="342386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 smtClean="0"/>
                <a:t>Circ</a:t>
              </a:r>
              <a:endParaRPr lang="en-US" sz="1200" b="1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830473" y="3188686"/>
              <a:ext cx="288032" cy="31146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848915" y="4055970"/>
              <a:ext cx="288032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cxnSp>
          <p:nvCxnSpPr>
            <p:cNvPr id="19" name="Straight Connector 18"/>
            <p:cNvCxnSpPr>
              <a:stCxn id="13" idx="0"/>
              <a:endCxn id="14" idx="3"/>
            </p:cNvCxnSpPr>
            <p:nvPr/>
          </p:nvCxnSpPr>
          <p:spPr>
            <a:xfrm flipV="1">
              <a:off x="1974489" y="3500146"/>
              <a:ext cx="0" cy="2043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3"/>
              <a:endCxn id="13" idx="1"/>
            </p:cNvCxnSpPr>
            <p:nvPr/>
          </p:nvCxnSpPr>
          <p:spPr>
            <a:xfrm flipV="1">
              <a:off x="1352742" y="3875650"/>
              <a:ext cx="338938" cy="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3"/>
              <a:endCxn id="11" idx="2"/>
            </p:cNvCxnSpPr>
            <p:nvPr/>
          </p:nvCxnSpPr>
          <p:spPr>
            <a:xfrm flipV="1">
              <a:off x="1290725" y="4009005"/>
              <a:ext cx="8011" cy="52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9" idx="1"/>
              <a:endCxn id="11" idx="0"/>
            </p:cNvCxnSpPr>
            <p:nvPr/>
          </p:nvCxnSpPr>
          <p:spPr>
            <a:xfrm>
              <a:off x="1295636" y="3704456"/>
              <a:ext cx="3100" cy="382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 flipH="1">
            <a:off x="2998337" y="3059815"/>
            <a:ext cx="1497463" cy="2861872"/>
            <a:chOff x="907976" y="2066578"/>
            <a:chExt cx="1497463" cy="2861872"/>
          </a:xfrm>
        </p:grpSpPr>
        <p:sp>
          <p:nvSpPr>
            <p:cNvPr id="26" name="Rectangle 25"/>
            <p:cNvSpPr/>
            <p:nvPr/>
          </p:nvSpPr>
          <p:spPr>
            <a:xfrm>
              <a:off x="1484039" y="2213248"/>
              <a:ext cx="425893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HVPS1</a:t>
              </a:r>
              <a:endParaRPr lang="en-US" sz="1200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7976" y="2066578"/>
              <a:ext cx="432048" cy="9387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HVPS2</a:t>
              </a:r>
              <a:endParaRPr lang="en-US" sz="1200" b="1" dirty="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1268016" y="3280792"/>
              <a:ext cx="360040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IOT2</a:t>
              </a:r>
              <a:endParaRPr lang="en-US" sz="1200" b="1" dirty="0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1263105" y="3997573"/>
              <a:ext cx="360040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/>
                <a:t>IOT1</a:t>
              </a:r>
              <a:endParaRPr lang="en-US" sz="12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97130" y="3895077"/>
              <a:ext cx="108012" cy="266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31" name="Cross 30"/>
            <p:cNvSpPr/>
            <p:nvPr/>
          </p:nvSpPr>
          <p:spPr>
            <a:xfrm>
              <a:off x="1909933" y="3856857"/>
              <a:ext cx="495506" cy="342386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 smtClean="0"/>
                <a:t>Circ</a:t>
              </a:r>
              <a:endParaRPr lang="en-US" sz="1200" b="1" dirty="0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2013670" y="3341086"/>
              <a:ext cx="288032" cy="31146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2001315" y="4208370"/>
              <a:ext cx="288032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cxnSp>
          <p:nvCxnSpPr>
            <p:cNvPr id="34" name="Straight Connector 33"/>
            <p:cNvCxnSpPr>
              <a:stCxn id="31" idx="0"/>
              <a:endCxn id="32" idx="3"/>
            </p:cNvCxnSpPr>
            <p:nvPr/>
          </p:nvCxnSpPr>
          <p:spPr>
            <a:xfrm flipH="1" flipV="1">
              <a:off x="2157686" y="3652546"/>
              <a:ext cx="0" cy="2043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3"/>
              <a:endCxn id="31" idx="1"/>
            </p:cNvCxnSpPr>
            <p:nvPr/>
          </p:nvCxnSpPr>
          <p:spPr>
            <a:xfrm flipV="1">
              <a:off x="1505142" y="4028050"/>
              <a:ext cx="404791" cy="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9" idx="3"/>
              <a:endCxn id="30" idx="2"/>
            </p:cNvCxnSpPr>
            <p:nvPr/>
          </p:nvCxnSpPr>
          <p:spPr>
            <a:xfrm flipV="1">
              <a:off x="1443125" y="4161405"/>
              <a:ext cx="8011" cy="52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8" idx="1"/>
              <a:endCxn id="30" idx="0"/>
            </p:cNvCxnSpPr>
            <p:nvPr/>
          </p:nvCxnSpPr>
          <p:spPr>
            <a:xfrm>
              <a:off x="1448036" y="3856856"/>
              <a:ext cx="3100" cy="382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1134137" y="5778760"/>
            <a:ext cx="84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527940" y="5778760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</a:t>
            </a:r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767607" y="2915779"/>
            <a:ext cx="0" cy="3364837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ightning Bolt 47"/>
          <p:cNvSpPr/>
          <p:nvPr/>
        </p:nvSpPr>
        <p:spPr>
          <a:xfrm rot="18615944">
            <a:off x="2341115" y="5207789"/>
            <a:ext cx="731053" cy="354793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9" name="Rectangle 48"/>
          <p:cNvSpPr/>
          <p:nvPr/>
        </p:nvSpPr>
        <p:spPr>
          <a:xfrm>
            <a:off x="304800" y="1186775"/>
            <a:ext cx="8579296" cy="148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After Body Current interlock, noise  is induced in electronics of neighbour plant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PSM current filtered with ferrites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PSM voltage filtered with RF low pass filters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HV enable signal filtered with optical link</a:t>
            </a:r>
          </a:p>
        </p:txBody>
      </p:sp>
      <p:pic>
        <p:nvPicPr>
          <p:cNvPr id="50" name="Picture 49" descr="X:\@CELLS\RF\Subsystems\Transmitters\Transmitters\Z - Pictures\20140321 - body current of 14B causing PSM current itck in 14A\20140322_0820 - body current in 14B induced noise in PSM meas of 1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3107"/>
            <a:ext cx="3092896" cy="229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RF operation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89104" y="5096470"/>
            <a:ext cx="3702496" cy="9233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Body currents that </a:t>
            </a:r>
            <a:r>
              <a:rPr lang="en-US" dirty="0"/>
              <a:t>tripped the beam</a:t>
            </a:r>
          </a:p>
          <a:p>
            <a:pPr lvl="1" algn="ctr"/>
            <a:r>
              <a:rPr lang="en-US" dirty="0" smtClean="0"/>
              <a:t>Jan 2018 - Aug 2019: </a:t>
            </a:r>
            <a:r>
              <a:rPr lang="en-US" b="1" dirty="0" smtClean="0"/>
              <a:t>31%</a:t>
            </a:r>
          </a:p>
          <a:p>
            <a:pPr lvl="1" algn="ctr"/>
            <a:r>
              <a:rPr lang="en-US" dirty="0" smtClean="0"/>
              <a:t>From Sept 2019: </a:t>
            </a:r>
            <a:r>
              <a:rPr lang="en-US" b="1" dirty="0" smtClean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4423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773817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1200"/>
              </a:spcBef>
              <a:buClrTx/>
              <a:buFont typeface="Arial" pitchFamily="34" charset="0"/>
              <a:buChar char="•"/>
            </a:pPr>
            <a:r>
              <a:rPr lang="en-GB" sz="1800" b="1" dirty="0" smtClean="0"/>
              <a:t>Trip compensation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prstClr val="black"/>
                </a:solidFill>
              </a:rPr>
              <a:t>Oscillations after </a:t>
            </a:r>
            <a:r>
              <a:rPr lang="en-GB" sz="1800" dirty="0">
                <a:solidFill>
                  <a:prstClr val="black"/>
                </a:solidFill>
              </a:rPr>
              <a:t>a trip </a:t>
            </a:r>
            <a:r>
              <a:rPr lang="en-GB" sz="1800" dirty="0" smtClean="0">
                <a:solidFill>
                  <a:prstClr val="black"/>
                </a:solidFill>
              </a:rPr>
              <a:t>cause </a:t>
            </a:r>
            <a:r>
              <a:rPr lang="en-GB" sz="1800" dirty="0">
                <a:solidFill>
                  <a:prstClr val="black"/>
                </a:solidFill>
              </a:rPr>
              <a:t>voltage drop in the cavity and therefore to lose the </a:t>
            </a:r>
            <a:r>
              <a:rPr lang="en-GB" sz="1800" dirty="0" smtClean="0">
                <a:solidFill>
                  <a:prstClr val="black"/>
                </a:solidFill>
              </a:rPr>
              <a:t>beam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RF operation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44749"/>
            <a:ext cx="25939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t="2315" r="1479" b="52641"/>
          <a:stretch>
            <a:fillRect/>
          </a:stretch>
        </p:blipFill>
        <p:spPr bwMode="auto">
          <a:xfrm>
            <a:off x="703263" y="2103715"/>
            <a:ext cx="470376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1138238" y="2179915"/>
            <a:ext cx="7921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>
                <a:solidFill>
                  <a:srgbClr val="002060"/>
                </a:solidFill>
              </a:rPr>
              <a:t>RF Failure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 rot="-5400000">
            <a:off x="-211137" y="3183215"/>
            <a:ext cx="17843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ES" altLang="es-ES" sz="1400" b="1">
                <a:solidFill>
                  <a:srgbClr val="FF0000"/>
                </a:solidFill>
              </a:rPr>
              <a:t>Cavity voltage (kV)</a:t>
            </a:r>
          </a:p>
        </p:txBody>
      </p:sp>
      <p:sp>
        <p:nvSpPr>
          <p:cNvPr id="42" name="TextBox 15"/>
          <p:cNvSpPr txBox="1">
            <a:spLocks noChangeArrowheads="1"/>
          </p:cNvSpPr>
          <p:nvPr/>
        </p:nvSpPr>
        <p:spPr bwMode="auto">
          <a:xfrm rot="-5400000">
            <a:off x="4397375" y="3037165"/>
            <a:ext cx="1870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ES" altLang="es-ES" sz="1400" b="1">
                <a:solidFill>
                  <a:srgbClr val="66FFFF"/>
                </a:solidFill>
              </a:rPr>
              <a:t>Beam Phase (º)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1746250" y="2484715"/>
            <a:ext cx="3175" cy="1744663"/>
          </a:xfrm>
          <a:prstGeom prst="line">
            <a:avLst/>
          </a:prstGeom>
          <a:ln w="19050"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3250" y="4735885"/>
            <a:ext cx="3054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2" indent="-3600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Trigger is sent to the DLLRF for feedforward compensation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4725907"/>
            <a:ext cx="5114925" cy="158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0"/>
            <a:ext cx="4495800" cy="1738938"/>
          </a:xfrm>
        </p:spPr>
        <p:txBody>
          <a:bodyPr/>
          <a:lstStyle/>
          <a:p>
            <a:r>
              <a:rPr lang="es-ES" sz="3600" dirty="0" err="1" smtClean="0">
                <a:solidFill>
                  <a:schemeClr val="tx2"/>
                </a:solidFill>
              </a:rPr>
              <a:t>Accelerator</a:t>
            </a:r>
            <a:r>
              <a:rPr lang="es-ES" sz="3600" dirty="0" smtClean="0">
                <a:solidFill>
                  <a:schemeClr val="tx2"/>
                </a:solidFill>
              </a:rPr>
              <a:t> </a:t>
            </a:r>
            <a:r>
              <a:rPr lang="es-ES" sz="3600" dirty="0" err="1" smtClean="0">
                <a:solidFill>
                  <a:schemeClr val="tx2"/>
                </a:solidFill>
              </a:rPr>
              <a:t>Developments</a:t>
            </a:r>
            <a:r>
              <a:rPr lang="es-ES" sz="3600" dirty="0" smtClean="0">
                <a:solidFill>
                  <a:schemeClr val="tx2"/>
                </a:solidFill>
              </a:rPr>
              <a:t/>
            </a:r>
            <a:br>
              <a:rPr lang="es-ES" sz="3600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971800"/>
            <a:ext cx="396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Beam Dynamics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Beam instrumentation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lab.</a:t>
            </a:r>
          </a:p>
        </p:txBody>
      </p:sp>
      <p:sp>
        <p:nvSpPr>
          <p:cNvPr id="3" name="AutoShape 2" descr="https://alfresco.cells.es/share/proxy/alfresco/api/node/workspace/SpacesStore/b0de7fbb-3262-451f-89e2-ac666c3fe408/content/thumbnails/imgpreview?c=force&amp;noCache=15747613260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https://alfresco.cells.es/share/proxy/alfresco/api/node/workspace/SpacesStore/4382d22a-0103-46bc-9d09-5d0eb2f97eba/content/thumbnails/imgpreview?c=force&amp;noCache=15747615107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4637" y="1371600"/>
            <a:ext cx="3896407" cy="433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7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1453277"/>
            <a:ext cx="346447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SBM  optimization by “simplex” algorithm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Goals: improve beam transmission in SBM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Figure of merit: FCT4/FCT1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82200" y="61722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03715" y="4343400"/>
            <a:ext cx="6045640" cy="1689866"/>
            <a:chOff x="1393827" y="2016823"/>
            <a:chExt cx="6045640" cy="1689866"/>
          </a:xfrm>
        </p:grpSpPr>
        <p:grpSp>
          <p:nvGrpSpPr>
            <p:cNvPr id="17" name="Group 16"/>
            <p:cNvGrpSpPr/>
            <p:nvPr/>
          </p:nvGrpSpPr>
          <p:grpSpPr>
            <a:xfrm>
              <a:off x="1393827" y="2016823"/>
              <a:ext cx="6045640" cy="1689866"/>
              <a:chOff x="1393827" y="2016823"/>
              <a:chExt cx="6045640" cy="168986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27" y="2016823"/>
                <a:ext cx="6045640" cy="1689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 flipV="1">
                <a:off x="2530631" y="3209463"/>
                <a:ext cx="0" cy="2667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2377394" y="3460468"/>
                <a:ext cx="365806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_tradnl" sz="1000" b="1" dirty="0" smtClean="0"/>
                  <a:t>SL1</a:t>
                </a:r>
                <a:endParaRPr lang="en-US" sz="1000" b="1" dirty="0" smtClean="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V="1">
              <a:off x="3201237" y="3200400"/>
              <a:ext cx="0" cy="2667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048000" y="3451405"/>
              <a:ext cx="36580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SL2</a:t>
              </a:r>
              <a:endParaRPr lang="en-US" sz="1000" b="1" dirty="0" smtClean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3804017" y="3200399"/>
              <a:ext cx="0" cy="2667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650780" y="3451404"/>
              <a:ext cx="36580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SL3</a:t>
              </a:r>
              <a:endParaRPr lang="en-US" sz="1000" b="1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75962" y="3451405"/>
              <a:ext cx="36580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SL4</a:t>
              </a:r>
              <a:endParaRPr lang="en-US" sz="1000" b="1" dirty="0" smtClean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95600" y="2209800"/>
              <a:ext cx="44114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FCT1</a:t>
              </a:r>
              <a:endParaRPr lang="en-US" sz="1000" b="1" dirty="0" smtClean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67877" y="2209800"/>
              <a:ext cx="44114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FCT2</a:t>
              </a:r>
              <a:endParaRPr lang="en-US" sz="1000" b="1" dirty="0" smtClean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33744" y="2209800"/>
              <a:ext cx="44114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FCT3</a:t>
              </a:r>
              <a:endParaRPr lang="en-US" sz="1000" b="1" dirty="0" smtClean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96994" y="2209800"/>
              <a:ext cx="44114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000" b="1" dirty="0" smtClean="0"/>
                <a:t>FCT4</a:t>
              </a:r>
              <a:endParaRPr lang="en-US" sz="1000" b="1" dirty="0" smtClean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048000" y="2456021"/>
              <a:ext cx="0" cy="333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698498" y="2485562"/>
              <a:ext cx="0" cy="333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419600" y="2485563"/>
              <a:ext cx="0" cy="333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010400" y="2485563"/>
              <a:ext cx="0" cy="333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Linac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03325"/>
            <a:ext cx="45354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V="1">
            <a:off x="4448092" y="5519862"/>
            <a:ext cx="0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8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77225"/>
            <a:ext cx="7467600" cy="58477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Outline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391400" cy="4876800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000" dirty="0" smtClean="0"/>
              <a:t>Introduction</a:t>
            </a:r>
          </a:p>
          <a:p>
            <a:pPr marL="1200150" lvl="1" indent="-457200">
              <a:buClrTx/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000" dirty="0" smtClean="0"/>
              <a:t>Operation</a:t>
            </a:r>
          </a:p>
          <a:p>
            <a:pPr marL="1200150" lvl="1" indent="-457200">
              <a:buClrTx/>
              <a:buFont typeface="Arial" panose="020B0604020202020204" pitchFamily="34" charset="0"/>
              <a:buChar char="•"/>
            </a:pPr>
            <a:r>
              <a:rPr lang="en-US" sz="1900" dirty="0" smtClean="0"/>
              <a:t>Statistics</a:t>
            </a:r>
          </a:p>
          <a:p>
            <a:pPr marL="1200150" lvl="1" indent="-457200">
              <a:buClrTx/>
              <a:buFont typeface="Arial" panose="020B0604020202020204" pitchFamily="34" charset="0"/>
              <a:buChar char="•"/>
            </a:pPr>
            <a:r>
              <a:rPr lang="en-US" sz="1900" dirty="0" smtClean="0"/>
              <a:t>SCW reparation</a:t>
            </a:r>
          </a:p>
          <a:p>
            <a:pPr marL="1200150" lvl="1" indent="-457200">
              <a:buClrTx/>
              <a:buFont typeface="Arial" panose="020B0604020202020204" pitchFamily="34" charset="0"/>
              <a:buChar char="•"/>
            </a:pPr>
            <a:r>
              <a:rPr lang="en-US" sz="1900" dirty="0" smtClean="0"/>
              <a:t>RF operation improvements</a:t>
            </a:r>
          </a:p>
          <a:p>
            <a:pPr marL="1200150" lvl="1" indent="-457200">
              <a:buClrTx/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000" dirty="0" smtClean="0"/>
              <a:t>Accelerator Developments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900" dirty="0" smtClean="0"/>
              <a:t>Linac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900" dirty="0" smtClean="0"/>
              <a:t>Beam Dynamics</a:t>
            </a:r>
            <a:endParaRPr lang="en-US" sz="19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900" dirty="0" smtClean="0"/>
              <a:t>Radiofrequency</a:t>
            </a:r>
            <a:endParaRPr lang="en-US" sz="19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900" dirty="0" smtClean="0"/>
              <a:t>Beam instrumentation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900" dirty="0" smtClean="0"/>
              <a:t>Magnetic measurement lab.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3149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9" y="1600200"/>
            <a:ext cx="800100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Linac To </a:t>
            </a:r>
            <a:r>
              <a:rPr lang="es-ES_tradnl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Booster</a:t>
            </a:r>
            <a:r>
              <a:rPr lang="es-ES_tradnl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s-ES_tradnl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ptimization</a:t>
            </a:r>
            <a:r>
              <a:rPr lang="es-ES_tradnl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Project</a:t>
            </a:r>
            <a:endParaRPr lang="es-ES_tradnl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Ongoing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Li2Bo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beam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alignment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using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Beam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Base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Alignment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scripts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Ongoing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Optimization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LTB_quads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settings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implex scripts</a:t>
            </a:r>
            <a:endParaRPr lang="es-ES_tradnl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074" name="Picture 2" descr="Y:\RF&amp;Diagnostics\@CELLS\LINAC\Beam Dynamics\Linac_to_Booster_Beam_Optimization Project\1to1_Global_correction_LTB\20191118_Tests_global_correction_1to1_converg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87" y="3733800"/>
            <a:ext cx="3736313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4191000"/>
            <a:ext cx="3581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results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 response to LTB-orbit correction script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" y="5568421"/>
            <a:ext cx="16764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LTB orbit worsened on purpose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506105" y="5250546"/>
            <a:ext cx="0" cy="3231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9000" y="5573386"/>
            <a:ext cx="16027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LTB-orbit AFTER correction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49305" y="5255511"/>
            <a:ext cx="0" cy="3231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Linac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Y:\RF&amp;Diagnostics\@CELLS\LINAC\Drawings_3D\Operation Modes\LI-ME-LINA_mode_Nominal_110Me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2780">
            <a:off x="430929" y="1153392"/>
            <a:ext cx="3693257" cy="24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640931" y="3494776"/>
            <a:ext cx="3626269" cy="2369877"/>
            <a:chOff x="447543" y="3804145"/>
            <a:chExt cx="3626269" cy="2369877"/>
          </a:xfrm>
        </p:grpSpPr>
        <p:pic>
          <p:nvPicPr>
            <p:cNvPr id="26" name="Picture 4" descr="Y:\RF&amp;Diagnostics\@CELLS\LINAC\Drawings_3D\Operation Modes\LI-ME-LINA_mode_KA1_67MeV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12780">
              <a:off x="447543" y="3804145"/>
              <a:ext cx="3626269" cy="236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33400" y="5941367"/>
              <a:ext cx="381000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39698" y="1512919"/>
            <a:ext cx="3471453" cy="2271409"/>
            <a:chOff x="4509930" y="1845624"/>
            <a:chExt cx="3471453" cy="2271409"/>
          </a:xfrm>
        </p:grpSpPr>
        <p:pic>
          <p:nvPicPr>
            <p:cNvPr id="29" name="Picture 5" descr="Y:\RF&amp;Diagnostics\@CELLS\LINAC\Drawings_3D\Operation Modes\LI-ME-LINA_mode_KA2_67MeV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12780">
              <a:off x="4509930" y="1845624"/>
              <a:ext cx="3471453" cy="226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648200" y="3886200"/>
              <a:ext cx="381000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68425" y="3603726"/>
            <a:ext cx="3447635" cy="2253765"/>
            <a:chOff x="4438657" y="3936431"/>
            <a:chExt cx="3447635" cy="2253765"/>
          </a:xfrm>
        </p:grpSpPr>
        <p:pic>
          <p:nvPicPr>
            <p:cNvPr id="32" name="Picture 31" descr="Y:\RF&amp;Diagnostics\@CELLS\LINAC\Drawings_3D\Operation Modes\LI-ME-LINA_mode_noAS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12780">
              <a:off x="4438657" y="3936431"/>
              <a:ext cx="3447635" cy="225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495800" y="5943600"/>
              <a:ext cx="381000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975" name="TextBox 5"/>
          <p:cNvSpPr txBox="1">
            <a:spLocks noChangeArrowheads="1"/>
          </p:cNvSpPr>
          <p:nvPr/>
        </p:nvSpPr>
        <p:spPr bwMode="auto">
          <a:xfrm rot="854892">
            <a:off x="399091" y="2787056"/>
            <a:ext cx="3520031" cy="3351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solidFill>
                  <a:srgbClr val="C00000"/>
                </a:solidFill>
              </a:rPr>
              <a:t>110 </a:t>
            </a:r>
            <a:r>
              <a:rPr lang="es-ES_tradnl" altLang="en-US" sz="1200" b="1" dirty="0" err="1" smtClean="0">
                <a:solidFill>
                  <a:srgbClr val="C00000"/>
                </a:solidFill>
              </a:rPr>
              <a:t>MeV</a:t>
            </a:r>
            <a:r>
              <a:rPr lang="es-ES_tradnl" altLang="en-US" sz="1200" b="1" dirty="0" smtClean="0">
                <a:solidFill>
                  <a:srgbClr val="C00000"/>
                </a:solidFill>
              </a:rPr>
              <a:t> – Nominal -KA1 + KA2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388" y="3345998"/>
            <a:ext cx="38100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904690">
            <a:off x="1759210" y="5295339"/>
            <a:ext cx="1092200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solidFill>
                  <a:srgbClr val="C00000"/>
                </a:solidFill>
              </a:rPr>
              <a:t>67 </a:t>
            </a:r>
            <a:r>
              <a:rPr lang="es-ES_tradnl" altLang="en-US" sz="1200" b="1" dirty="0" err="1">
                <a:solidFill>
                  <a:srgbClr val="C00000"/>
                </a:solidFill>
              </a:rPr>
              <a:t>MeV</a:t>
            </a:r>
            <a:r>
              <a:rPr lang="es-ES_tradnl" altLang="en-US" sz="1200" b="1" dirty="0">
                <a:solidFill>
                  <a:srgbClr val="C00000"/>
                </a:solidFill>
              </a:rPr>
              <a:t>, KA1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834771">
            <a:off x="6099913" y="5240306"/>
            <a:ext cx="1640193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solidFill>
                  <a:srgbClr val="C00000"/>
                </a:solidFill>
              </a:rPr>
              <a:t>67 </a:t>
            </a:r>
            <a:r>
              <a:rPr lang="es-ES_tradnl" altLang="en-US" sz="1200" b="1" dirty="0" err="1" smtClean="0">
                <a:solidFill>
                  <a:srgbClr val="C00000"/>
                </a:solidFill>
              </a:rPr>
              <a:t>MeV</a:t>
            </a:r>
            <a:r>
              <a:rPr lang="es-ES_tradnl" altLang="en-US" sz="1200" b="1" dirty="0" smtClean="0">
                <a:solidFill>
                  <a:srgbClr val="C00000"/>
                </a:solidFill>
              </a:rPr>
              <a:t> - </a:t>
            </a:r>
            <a:r>
              <a:rPr lang="es-ES_tradnl" altLang="en-US" sz="1200" b="1" dirty="0">
                <a:solidFill>
                  <a:srgbClr val="C00000"/>
                </a:solidFill>
              </a:rPr>
              <a:t>KA1 </a:t>
            </a:r>
            <a:r>
              <a:rPr lang="es-ES_tradnl" altLang="en-US" sz="1200" b="1" dirty="0" smtClean="0">
                <a:solidFill>
                  <a:srgbClr val="C00000"/>
                </a:solidFill>
              </a:rPr>
              <a:t>+ </a:t>
            </a:r>
            <a:r>
              <a:rPr lang="es-ES_tradnl" altLang="en-US" sz="1200" b="1" dirty="0">
                <a:solidFill>
                  <a:srgbClr val="C00000"/>
                </a:solidFill>
              </a:rPr>
              <a:t>KA2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883212">
            <a:off x="6261361" y="3196438"/>
            <a:ext cx="145905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solidFill>
                  <a:srgbClr val="C00000"/>
                </a:solidFill>
              </a:rPr>
              <a:t>67 </a:t>
            </a:r>
            <a:r>
              <a:rPr lang="es-ES_tradnl" altLang="en-US" sz="1200" b="1" dirty="0" err="1" smtClean="0">
                <a:solidFill>
                  <a:srgbClr val="C00000"/>
                </a:solidFill>
              </a:rPr>
              <a:t>MeV</a:t>
            </a:r>
            <a:r>
              <a:rPr lang="es-ES_tradnl" altLang="en-US" sz="1200" b="1" dirty="0" smtClean="0">
                <a:solidFill>
                  <a:srgbClr val="C00000"/>
                </a:solidFill>
              </a:rPr>
              <a:t> </a:t>
            </a:r>
            <a:r>
              <a:rPr lang="es-ES_tradnl" altLang="en-US" sz="1200" b="1" dirty="0">
                <a:solidFill>
                  <a:srgbClr val="C00000"/>
                </a:solidFill>
              </a:rPr>
              <a:t> </a:t>
            </a:r>
            <a:r>
              <a:rPr lang="es-ES_tradnl" altLang="en-US" sz="1200" b="1" dirty="0" err="1" smtClean="0">
                <a:solidFill>
                  <a:srgbClr val="C00000"/>
                </a:solidFill>
              </a:rPr>
              <a:t>with</a:t>
            </a:r>
            <a:r>
              <a:rPr lang="es-ES_tradnl" altLang="en-US" sz="1200" b="1" dirty="0" smtClean="0">
                <a:solidFill>
                  <a:srgbClr val="C00000"/>
                </a:solidFill>
              </a:rPr>
              <a:t> KA2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1753" y="5939135"/>
            <a:ext cx="5622052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Find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-cavity fails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70" name="TextBox 4"/>
          <p:cNvSpPr txBox="1">
            <a:spLocks noChangeArrowheads="1"/>
          </p:cNvSpPr>
          <p:nvPr/>
        </p:nvSpPr>
        <p:spPr bwMode="auto">
          <a:xfrm rot="974478">
            <a:off x="1003658" y="1447816"/>
            <a:ext cx="2233304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n-US" sz="1400" b="1" dirty="0" err="1" smtClean="0">
                <a:solidFill>
                  <a:srgbClr val="0080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008000"/>
                </a:solidFill>
              </a:rPr>
              <a:t> 2     </a:t>
            </a:r>
            <a:r>
              <a:rPr lang="es-ES_tradnl" altLang="en-US" sz="1400" b="1" dirty="0" err="1" smtClean="0">
                <a:solidFill>
                  <a:srgbClr val="FF99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FF9900"/>
                </a:solidFill>
              </a:rPr>
              <a:t> 1 </a:t>
            </a:r>
            <a:endParaRPr lang="es-ES_tradnl" altLang="en-US" sz="1400" b="1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Linac improvements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 rot="974478">
            <a:off x="5897778" y="1595475"/>
            <a:ext cx="1109599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n-US" sz="1400" b="1" dirty="0" err="1" smtClean="0">
                <a:solidFill>
                  <a:srgbClr val="0080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008000"/>
                </a:solidFill>
              </a:rPr>
              <a:t> 2</a:t>
            </a:r>
            <a:r>
              <a:rPr lang="es-ES_tradnl" altLang="en-US" sz="1400" b="1" dirty="0" smtClean="0">
                <a:solidFill>
                  <a:srgbClr val="FF9900"/>
                </a:solidFill>
              </a:rPr>
              <a:t> </a:t>
            </a:r>
            <a:endParaRPr lang="es-ES_tradnl" altLang="en-US" sz="1400" b="1" dirty="0"/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 rot="974478">
            <a:off x="2283437" y="3933424"/>
            <a:ext cx="11095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n-US" sz="1400" b="1" dirty="0" err="1" smtClean="0">
                <a:solidFill>
                  <a:srgbClr val="FF99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FF9900"/>
                </a:solidFill>
              </a:rPr>
              <a:t> 1 </a:t>
            </a:r>
            <a:endParaRPr lang="es-ES_tradnl" altLang="en-US" sz="1400" b="1" dirty="0"/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 rot="974478">
            <a:off x="5814522" y="3886216"/>
            <a:ext cx="2233304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en-US" sz="1400" b="1" dirty="0" err="1" smtClean="0">
                <a:solidFill>
                  <a:srgbClr val="0080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008000"/>
                </a:solidFill>
              </a:rPr>
              <a:t> 2     </a:t>
            </a:r>
            <a:r>
              <a:rPr lang="es-ES_tradnl" altLang="en-US" sz="1400" b="1" dirty="0" err="1" smtClean="0">
                <a:solidFill>
                  <a:srgbClr val="FF9900"/>
                </a:solidFill>
              </a:rPr>
              <a:t>Klystron</a:t>
            </a:r>
            <a:r>
              <a:rPr lang="es-ES_tradnl" altLang="en-US" sz="1400" b="1" dirty="0" smtClean="0">
                <a:solidFill>
                  <a:srgbClr val="FF9900"/>
                </a:solidFill>
              </a:rPr>
              <a:t> 1 </a:t>
            </a:r>
            <a:endParaRPr lang="es-ES_tradnl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660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8" grpId="0"/>
      <p:bldP spid="16" grpId="0"/>
      <p:bldP spid="22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4"/>
          <a:stretch/>
        </p:blipFill>
        <p:spPr>
          <a:xfrm>
            <a:off x="252982" y="2819401"/>
            <a:ext cx="4209688" cy="32509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58477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Preparing for LOREA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smtClean="0">
                <a:solidFill>
                  <a:schemeClr val="tx2"/>
                </a:solidFill>
              </a:rPr>
              <a:t>operation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982" y="1249740"/>
            <a:ext cx="40142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Phase: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vacuum chamber impedance to ensure beam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Check influence to other beamlines and possible solutions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4343400" cy="3250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2670" y="1249740"/>
            <a:ext cx="46482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Presently: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Correcting coils made of strips glued to vacuum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Look Up Tables to avoid tune and beta-beating (avoid disturbances to rest of the BLs)</a:t>
            </a:r>
          </a:p>
        </p:txBody>
      </p:sp>
    </p:spTree>
    <p:extLst>
      <p:ext uri="{BB962C8B-B14F-4D97-AF65-F5344CB8AC3E}">
        <p14:creationId xmlns:p14="http://schemas.microsoft.com/office/powerpoint/2010/main" val="27968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78693"/>
            <a:ext cx="8000908" cy="13388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FaXtoR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requires a more round beam in its source point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Several lattices have been studied/tested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has been found, but lifetime and instabilities have to be improved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185" r="7513" b="3142"/>
          <a:stretch/>
        </p:blipFill>
        <p:spPr>
          <a:xfrm>
            <a:off x="685800" y="2514601"/>
            <a:ext cx="4114800" cy="3792511"/>
          </a:xfrm>
        </p:spPr>
      </p:pic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3035810" y="3594960"/>
            <a:ext cx="438322" cy="2056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4132" y="36159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0.77 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035810" y="4603071"/>
            <a:ext cx="582339" cy="387592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39348" y="480599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6.9 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58477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Preparing for FAXTOR operation</a:t>
            </a:r>
            <a:endParaRPr lang="en-US" sz="3200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76800" y="2537422"/>
            <a:ext cx="3429000" cy="3482378"/>
            <a:chOff x="5486400" y="2537423"/>
            <a:chExt cx="2346650" cy="2448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7" r="48455"/>
            <a:stretch/>
          </p:blipFill>
          <p:spPr>
            <a:xfrm>
              <a:off x="5562601" y="3457830"/>
              <a:ext cx="2270449" cy="682308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455664" y="3530600"/>
              <a:ext cx="360040" cy="6828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13"/>
            <a:stretch/>
          </p:blipFill>
          <p:spPr>
            <a:xfrm>
              <a:off x="5562601" y="2537423"/>
              <a:ext cx="2270449" cy="6505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4" r="24087"/>
            <a:stretch/>
          </p:blipFill>
          <p:spPr>
            <a:xfrm>
              <a:off x="5573486" y="4277804"/>
              <a:ext cx="2259563" cy="707715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5486400" y="3530599"/>
              <a:ext cx="449956" cy="6828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27649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348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Mistral slow (moving the slit) operation during Dichroism measurements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c 3"/>
          <p:cNvSpPr/>
          <p:nvPr/>
        </p:nvSpPr>
        <p:spPr>
          <a:xfrm rot="18349360">
            <a:off x="840609" y="2737685"/>
            <a:ext cx="914400" cy="914400"/>
          </a:xfrm>
          <a:prstGeom prst="arc">
            <a:avLst>
              <a:gd name="adj1" fmla="val 16200000"/>
              <a:gd name="adj2" fmla="val 1707239"/>
            </a:avLst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16200000">
            <a:off x="2199572" y="1457496"/>
            <a:ext cx="395302" cy="2160240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sosceles Triangle 8"/>
          <p:cNvSpPr/>
          <p:nvPr/>
        </p:nvSpPr>
        <p:spPr>
          <a:xfrm rot="16200000" flipH="1">
            <a:off x="1626212" y="2426158"/>
            <a:ext cx="156116" cy="774334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A9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c 10"/>
          <p:cNvSpPr/>
          <p:nvPr/>
        </p:nvSpPr>
        <p:spPr>
          <a:xfrm>
            <a:off x="1939187" y="2621825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>
            <a:off x="1944644" y="2777321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074345" y="2163845"/>
            <a:ext cx="1486968" cy="1316052"/>
          </a:xfrm>
          <a:custGeom>
            <a:avLst/>
            <a:gdLst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7" fmla="*/ 34183 w 1589518"/>
              <a:gd name="connsiteY7" fmla="*/ 504202 h 1316052"/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0 w 1486968"/>
              <a:gd name="connsiteY5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17092 w 1486968"/>
              <a:gd name="connsiteY0" fmla="*/ 555476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968" h="1316052">
                <a:moveTo>
                  <a:pt x="17092" y="555476"/>
                </a:moveTo>
                <a:lnTo>
                  <a:pt x="0" y="940037"/>
                </a:lnTo>
                <a:lnTo>
                  <a:pt x="1452785" y="1316052"/>
                </a:lnTo>
                <a:lnTo>
                  <a:pt x="1486968" y="0"/>
                </a:lnTo>
                <a:lnTo>
                  <a:pt x="0" y="341831"/>
                </a:lnTo>
                <a:lnTo>
                  <a:pt x="8546" y="44438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c 15"/>
          <p:cNvSpPr/>
          <p:nvPr/>
        </p:nvSpPr>
        <p:spPr>
          <a:xfrm>
            <a:off x="2397223" y="2580394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/>
          <p:cNvSpPr/>
          <p:nvPr/>
        </p:nvSpPr>
        <p:spPr>
          <a:xfrm>
            <a:off x="2174382" y="2575969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c 17"/>
          <p:cNvSpPr/>
          <p:nvPr/>
        </p:nvSpPr>
        <p:spPr>
          <a:xfrm>
            <a:off x="2745821" y="2539965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c 18"/>
          <p:cNvSpPr/>
          <p:nvPr/>
        </p:nvSpPr>
        <p:spPr>
          <a:xfrm>
            <a:off x="3045295" y="2508386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2541239" y="2618218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>
            <a:off x="3244227" y="2604766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c 21"/>
          <p:cNvSpPr/>
          <p:nvPr/>
        </p:nvSpPr>
        <p:spPr>
          <a:xfrm rot="18349360">
            <a:off x="778125" y="4447174"/>
            <a:ext cx="914400" cy="914400"/>
          </a:xfrm>
          <a:prstGeom prst="arc">
            <a:avLst>
              <a:gd name="adj1" fmla="val 16200000"/>
              <a:gd name="adj2" fmla="val 1707239"/>
            </a:avLst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Isosceles Triangle 8"/>
          <p:cNvSpPr/>
          <p:nvPr/>
        </p:nvSpPr>
        <p:spPr>
          <a:xfrm rot="16200000">
            <a:off x="1585065" y="3990478"/>
            <a:ext cx="113442" cy="774334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Isosceles Triangle 8"/>
          <p:cNvSpPr/>
          <p:nvPr/>
        </p:nvSpPr>
        <p:spPr>
          <a:xfrm rot="16200000" flipH="1">
            <a:off x="2172234" y="3516751"/>
            <a:ext cx="387494" cy="2222724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A9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c 24"/>
          <p:cNvSpPr/>
          <p:nvPr/>
        </p:nvSpPr>
        <p:spPr>
          <a:xfrm>
            <a:off x="1876703" y="4320924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c 25"/>
          <p:cNvSpPr/>
          <p:nvPr/>
        </p:nvSpPr>
        <p:spPr>
          <a:xfrm>
            <a:off x="1882160" y="4476420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003315" y="3794576"/>
            <a:ext cx="1486968" cy="1316052"/>
          </a:xfrm>
          <a:custGeom>
            <a:avLst/>
            <a:gdLst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7" fmla="*/ 34183 w 1589518"/>
              <a:gd name="connsiteY7" fmla="*/ 504202 h 1316052"/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0 w 1486968"/>
              <a:gd name="connsiteY5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17092 w 1486968"/>
              <a:gd name="connsiteY0" fmla="*/ 555476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743484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743484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615297 h 1316052"/>
              <a:gd name="connsiteX0" fmla="*/ 8546 w 1486968"/>
              <a:gd name="connsiteY0" fmla="*/ 77766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615297 h 1316052"/>
              <a:gd name="connsiteX0" fmla="*/ 8546 w 1486968"/>
              <a:gd name="connsiteY0" fmla="*/ 77766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640934 h 13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968" h="1316052">
                <a:moveTo>
                  <a:pt x="8546" y="777667"/>
                </a:moveTo>
                <a:lnTo>
                  <a:pt x="0" y="940037"/>
                </a:lnTo>
                <a:lnTo>
                  <a:pt x="1452785" y="1316052"/>
                </a:lnTo>
                <a:lnTo>
                  <a:pt x="1486968" y="0"/>
                </a:lnTo>
                <a:lnTo>
                  <a:pt x="0" y="341831"/>
                </a:lnTo>
                <a:lnTo>
                  <a:pt x="17092" y="64093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rc 34"/>
          <p:cNvSpPr/>
          <p:nvPr/>
        </p:nvSpPr>
        <p:spPr>
          <a:xfrm>
            <a:off x="2342307" y="4483818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>
            <a:off x="2119466" y="4479393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rc 36"/>
          <p:cNvSpPr/>
          <p:nvPr/>
        </p:nvSpPr>
        <p:spPr>
          <a:xfrm>
            <a:off x="2690905" y="4443389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rc 37"/>
          <p:cNvSpPr/>
          <p:nvPr/>
        </p:nvSpPr>
        <p:spPr>
          <a:xfrm>
            <a:off x="2990379" y="4605836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rc 38"/>
          <p:cNvSpPr/>
          <p:nvPr/>
        </p:nvSpPr>
        <p:spPr>
          <a:xfrm>
            <a:off x="2486323" y="4521642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rc 39"/>
          <p:cNvSpPr/>
          <p:nvPr/>
        </p:nvSpPr>
        <p:spPr>
          <a:xfrm>
            <a:off x="3189311" y="4508190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88322" y="2265348"/>
            <a:ext cx="1495514" cy="1316052"/>
          </a:xfrm>
          <a:custGeom>
            <a:avLst/>
            <a:gdLst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7" fmla="*/ 34183 w 1589518"/>
              <a:gd name="connsiteY7" fmla="*/ 504202 h 1316052"/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0 w 1486968"/>
              <a:gd name="connsiteY5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17092 w 1486968"/>
              <a:gd name="connsiteY0" fmla="*/ 555476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623842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623842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555476 h 1316052"/>
              <a:gd name="connsiteX0" fmla="*/ 8546 w 1486968"/>
              <a:gd name="connsiteY0" fmla="*/ 700754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555476 h 1316052"/>
              <a:gd name="connsiteX0" fmla="*/ 17092 w 1495514"/>
              <a:gd name="connsiteY0" fmla="*/ 700754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  <a:gd name="connsiteX0" fmla="*/ 0 w 1495514"/>
              <a:gd name="connsiteY0" fmla="*/ 700754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  <a:gd name="connsiteX0" fmla="*/ 0 w 1495514"/>
              <a:gd name="connsiteY0" fmla="*/ 722185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5514" h="1316052">
                <a:moveTo>
                  <a:pt x="0" y="722185"/>
                </a:moveTo>
                <a:lnTo>
                  <a:pt x="8546" y="940037"/>
                </a:lnTo>
                <a:lnTo>
                  <a:pt x="1461331" y="1316052"/>
                </a:lnTo>
                <a:lnTo>
                  <a:pt x="1495514" y="0"/>
                </a:lnTo>
                <a:lnTo>
                  <a:pt x="8546" y="341831"/>
                </a:lnTo>
                <a:lnTo>
                  <a:pt x="0" y="5554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Isosceles Triangle 8"/>
          <p:cNvSpPr/>
          <p:nvPr/>
        </p:nvSpPr>
        <p:spPr>
          <a:xfrm rot="16645117">
            <a:off x="6542809" y="1742707"/>
            <a:ext cx="395302" cy="2160240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Isosceles Triangle 8"/>
          <p:cNvSpPr/>
          <p:nvPr/>
        </p:nvSpPr>
        <p:spPr>
          <a:xfrm rot="16645117" flipH="1">
            <a:off x="5920189" y="2636682"/>
            <a:ext cx="156116" cy="735082"/>
          </a:xfrm>
          <a:custGeom>
            <a:avLst/>
            <a:gdLst>
              <a:gd name="connsiteX0" fmla="*/ 0 w 162018"/>
              <a:gd name="connsiteY0" fmla="*/ 774086 h 774086"/>
              <a:gd name="connsiteX1" fmla="*/ 0 w 162018"/>
              <a:gd name="connsiteY1" fmla="*/ 0 h 774086"/>
              <a:gd name="connsiteX2" fmla="*/ 162018 w 162018"/>
              <a:gd name="connsiteY2" fmla="*/ 774086 h 774086"/>
              <a:gd name="connsiteX3" fmla="*/ 0 w 162018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086"/>
              <a:gd name="connsiteX1" fmla="*/ 0 w 154874"/>
              <a:gd name="connsiteY1" fmla="*/ 0 h 774086"/>
              <a:gd name="connsiteX2" fmla="*/ 154874 w 154874"/>
              <a:gd name="connsiteY2" fmla="*/ 719317 h 774086"/>
              <a:gd name="connsiteX3" fmla="*/ 0 w 154874"/>
              <a:gd name="connsiteY3" fmla="*/ 774086 h 774086"/>
              <a:gd name="connsiteX0" fmla="*/ 0 w 154874"/>
              <a:gd name="connsiteY0" fmla="*/ 774086 h 774334"/>
              <a:gd name="connsiteX1" fmla="*/ 0 w 154874"/>
              <a:gd name="connsiteY1" fmla="*/ 0 h 774334"/>
              <a:gd name="connsiteX2" fmla="*/ 154874 w 154874"/>
              <a:gd name="connsiteY2" fmla="*/ 719317 h 774334"/>
              <a:gd name="connsiteX3" fmla="*/ 0 w 154874"/>
              <a:gd name="connsiteY3" fmla="*/ 774086 h 77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74" h="774334">
                <a:moveTo>
                  <a:pt x="0" y="774086"/>
                </a:moveTo>
                <a:lnTo>
                  <a:pt x="0" y="0"/>
                </a:lnTo>
                <a:lnTo>
                  <a:pt x="154874" y="719317"/>
                </a:lnTo>
                <a:cubicBezTo>
                  <a:pt x="108011" y="749479"/>
                  <a:pt x="51625" y="777261"/>
                  <a:pt x="0" y="774086"/>
                </a:cubicBezTo>
                <a:close/>
              </a:path>
            </a:pathLst>
          </a:custGeom>
          <a:solidFill>
            <a:srgbClr val="FA9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rc 44"/>
          <p:cNvSpPr/>
          <p:nvPr/>
        </p:nvSpPr>
        <p:spPr>
          <a:xfrm rot="445117">
            <a:off x="6270435" y="2851538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rc 45"/>
          <p:cNvSpPr/>
          <p:nvPr/>
        </p:nvSpPr>
        <p:spPr>
          <a:xfrm rot="445117">
            <a:off x="6255769" y="3006437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rc 46"/>
          <p:cNvSpPr/>
          <p:nvPr/>
        </p:nvSpPr>
        <p:spPr>
          <a:xfrm rot="445117">
            <a:off x="6729986" y="2869595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c 47"/>
          <p:cNvSpPr/>
          <p:nvPr/>
        </p:nvSpPr>
        <p:spPr>
          <a:xfrm rot="445117">
            <a:off x="6509582" y="2836434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Arc 48"/>
          <p:cNvSpPr/>
          <p:nvPr/>
        </p:nvSpPr>
        <p:spPr>
          <a:xfrm rot="445117">
            <a:off x="7080886" y="2874514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rc 49"/>
          <p:cNvSpPr/>
          <p:nvPr/>
        </p:nvSpPr>
        <p:spPr>
          <a:xfrm rot="445117">
            <a:off x="7381931" y="2881867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rc 50"/>
          <p:cNvSpPr/>
          <p:nvPr/>
        </p:nvSpPr>
        <p:spPr>
          <a:xfrm rot="445117">
            <a:off x="6867913" y="2925697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rc 51"/>
          <p:cNvSpPr/>
          <p:nvPr/>
        </p:nvSpPr>
        <p:spPr>
          <a:xfrm rot="445117">
            <a:off x="7566753" y="3003126"/>
            <a:ext cx="72008" cy="72008"/>
          </a:xfrm>
          <a:prstGeom prst="arc">
            <a:avLst>
              <a:gd name="adj1" fmla="val 16200000"/>
              <a:gd name="adj2" fmla="val 15527958"/>
            </a:avLst>
          </a:prstGeom>
          <a:ln w="952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Arc 52"/>
          <p:cNvSpPr/>
          <p:nvPr/>
        </p:nvSpPr>
        <p:spPr>
          <a:xfrm rot="17325918">
            <a:off x="5147581" y="2879347"/>
            <a:ext cx="914400" cy="914400"/>
          </a:xfrm>
          <a:prstGeom prst="arc">
            <a:avLst>
              <a:gd name="adj1" fmla="val 16200000"/>
              <a:gd name="adj2" fmla="val 1707239"/>
            </a:avLst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21275408">
            <a:off x="5600997" y="4162261"/>
            <a:ext cx="2222724" cy="500936"/>
            <a:chOff x="5596234" y="4285721"/>
            <a:chExt cx="2222724" cy="500936"/>
          </a:xfrm>
        </p:grpSpPr>
        <p:sp>
          <p:nvSpPr>
            <p:cNvPr id="54" name="Isosceles Triangle 8"/>
            <p:cNvSpPr/>
            <p:nvPr/>
          </p:nvSpPr>
          <p:spPr>
            <a:xfrm rot="16200000">
              <a:off x="5926680" y="3955275"/>
              <a:ext cx="113442" cy="774334"/>
            </a:xfrm>
            <a:custGeom>
              <a:avLst/>
              <a:gdLst>
                <a:gd name="connsiteX0" fmla="*/ 0 w 162018"/>
                <a:gd name="connsiteY0" fmla="*/ 774086 h 774086"/>
                <a:gd name="connsiteX1" fmla="*/ 0 w 162018"/>
                <a:gd name="connsiteY1" fmla="*/ 0 h 774086"/>
                <a:gd name="connsiteX2" fmla="*/ 162018 w 162018"/>
                <a:gd name="connsiteY2" fmla="*/ 774086 h 774086"/>
                <a:gd name="connsiteX3" fmla="*/ 0 w 162018"/>
                <a:gd name="connsiteY3" fmla="*/ 774086 h 774086"/>
                <a:gd name="connsiteX0" fmla="*/ 0 w 154874"/>
                <a:gd name="connsiteY0" fmla="*/ 774086 h 774086"/>
                <a:gd name="connsiteX1" fmla="*/ 0 w 154874"/>
                <a:gd name="connsiteY1" fmla="*/ 0 h 774086"/>
                <a:gd name="connsiteX2" fmla="*/ 154874 w 154874"/>
                <a:gd name="connsiteY2" fmla="*/ 719317 h 774086"/>
                <a:gd name="connsiteX3" fmla="*/ 0 w 154874"/>
                <a:gd name="connsiteY3" fmla="*/ 774086 h 774086"/>
                <a:gd name="connsiteX0" fmla="*/ 0 w 154874"/>
                <a:gd name="connsiteY0" fmla="*/ 774086 h 774086"/>
                <a:gd name="connsiteX1" fmla="*/ 0 w 154874"/>
                <a:gd name="connsiteY1" fmla="*/ 0 h 774086"/>
                <a:gd name="connsiteX2" fmla="*/ 154874 w 154874"/>
                <a:gd name="connsiteY2" fmla="*/ 719317 h 774086"/>
                <a:gd name="connsiteX3" fmla="*/ 0 w 154874"/>
                <a:gd name="connsiteY3" fmla="*/ 774086 h 774086"/>
                <a:gd name="connsiteX0" fmla="*/ 0 w 154874"/>
                <a:gd name="connsiteY0" fmla="*/ 774086 h 774334"/>
                <a:gd name="connsiteX1" fmla="*/ 0 w 154874"/>
                <a:gd name="connsiteY1" fmla="*/ 0 h 774334"/>
                <a:gd name="connsiteX2" fmla="*/ 154874 w 154874"/>
                <a:gd name="connsiteY2" fmla="*/ 719317 h 774334"/>
                <a:gd name="connsiteX3" fmla="*/ 0 w 154874"/>
                <a:gd name="connsiteY3" fmla="*/ 774086 h 77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874" h="774334">
                  <a:moveTo>
                    <a:pt x="0" y="774086"/>
                  </a:moveTo>
                  <a:lnTo>
                    <a:pt x="0" y="0"/>
                  </a:lnTo>
                  <a:lnTo>
                    <a:pt x="154874" y="719317"/>
                  </a:lnTo>
                  <a:cubicBezTo>
                    <a:pt x="108011" y="749479"/>
                    <a:pt x="51625" y="777261"/>
                    <a:pt x="0" y="774086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Isosceles Triangle 8"/>
            <p:cNvSpPr/>
            <p:nvPr/>
          </p:nvSpPr>
          <p:spPr>
            <a:xfrm rot="16200000" flipH="1">
              <a:off x="6513849" y="3481548"/>
              <a:ext cx="387494" cy="2222724"/>
            </a:xfrm>
            <a:custGeom>
              <a:avLst/>
              <a:gdLst>
                <a:gd name="connsiteX0" fmla="*/ 0 w 162018"/>
                <a:gd name="connsiteY0" fmla="*/ 774086 h 774086"/>
                <a:gd name="connsiteX1" fmla="*/ 0 w 162018"/>
                <a:gd name="connsiteY1" fmla="*/ 0 h 774086"/>
                <a:gd name="connsiteX2" fmla="*/ 162018 w 162018"/>
                <a:gd name="connsiteY2" fmla="*/ 774086 h 774086"/>
                <a:gd name="connsiteX3" fmla="*/ 0 w 162018"/>
                <a:gd name="connsiteY3" fmla="*/ 774086 h 774086"/>
                <a:gd name="connsiteX0" fmla="*/ 0 w 154874"/>
                <a:gd name="connsiteY0" fmla="*/ 774086 h 774086"/>
                <a:gd name="connsiteX1" fmla="*/ 0 w 154874"/>
                <a:gd name="connsiteY1" fmla="*/ 0 h 774086"/>
                <a:gd name="connsiteX2" fmla="*/ 154874 w 154874"/>
                <a:gd name="connsiteY2" fmla="*/ 719317 h 774086"/>
                <a:gd name="connsiteX3" fmla="*/ 0 w 154874"/>
                <a:gd name="connsiteY3" fmla="*/ 774086 h 774086"/>
                <a:gd name="connsiteX0" fmla="*/ 0 w 154874"/>
                <a:gd name="connsiteY0" fmla="*/ 774086 h 774086"/>
                <a:gd name="connsiteX1" fmla="*/ 0 w 154874"/>
                <a:gd name="connsiteY1" fmla="*/ 0 h 774086"/>
                <a:gd name="connsiteX2" fmla="*/ 154874 w 154874"/>
                <a:gd name="connsiteY2" fmla="*/ 719317 h 774086"/>
                <a:gd name="connsiteX3" fmla="*/ 0 w 154874"/>
                <a:gd name="connsiteY3" fmla="*/ 774086 h 774086"/>
                <a:gd name="connsiteX0" fmla="*/ 0 w 154874"/>
                <a:gd name="connsiteY0" fmla="*/ 774086 h 774334"/>
                <a:gd name="connsiteX1" fmla="*/ 0 w 154874"/>
                <a:gd name="connsiteY1" fmla="*/ 0 h 774334"/>
                <a:gd name="connsiteX2" fmla="*/ 154874 w 154874"/>
                <a:gd name="connsiteY2" fmla="*/ 719317 h 774334"/>
                <a:gd name="connsiteX3" fmla="*/ 0 w 154874"/>
                <a:gd name="connsiteY3" fmla="*/ 774086 h 77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874" h="774334">
                  <a:moveTo>
                    <a:pt x="0" y="774086"/>
                  </a:moveTo>
                  <a:lnTo>
                    <a:pt x="0" y="0"/>
                  </a:lnTo>
                  <a:lnTo>
                    <a:pt x="154874" y="719317"/>
                  </a:lnTo>
                  <a:cubicBezTo>
                    <a:pt x="108011" y="749479"/>
                    <a:pt x="51625" y="777261"/>
                    <a:pt x="0" y="774086"/>
                  </a:cubicBezTo>
                  <a:close/>
                </a:path>
              </a:pathLst>
            </a:custGeom>
            <a:solidFill>
              <a:srgbClr val="FA97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rc 55"/>
            <p:cNvSpPr/>
            <p:nvPr/>
          </p:nvSpPr>
          <p:spPr>
            <a:xfrm>
              <a:off x="6218318" y="4285721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rc 56"/>
            <p:cNvSpPr/>
            <p:nvPr/>
          </p:nvSpPr>
          <p:spPr>
            <a:xfrm>
              <a:off x="6223775" y="4441217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rc 57"/>
            <p:cNvSpPr/>
            <p:nvPr/>
          </p:nvSpPr>
          <p:spPr>
            <a:xfrm>
              <a:off x="6683922" y="4448615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rc 58"/>
            <p:cNvSpPr/>
            <p:nvPr/>
          </p:nvSpPr>
          <p:spPr>
            <a:xfrm>
              <a:off x="6461081" y="4444190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rc 59"/>
            <p:cNvSpPr/>
            <p:nvPr/>
          </p:nvSpPr>
          <p:spPr>
            <a:xfrm>
              <a:off x="7032520" y="4408186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rc 60"/>
            <p:cNvSpPr/>
            <p:nvPr/>
          </p:nvSpPr>
          <p:spPr>
            <a:xfrm>
              <a:off x="7331994" y="4570633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Arc 61"/>
            <p:cNvSpPr/>
            <p:nvPr/>
          </p:nvSpPr>
          <p:spPr>
            <a:xfrm>
              <a:off x="6827938" y="4486439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Arc 62"/>
            <p:cNvSpPr/>
            <p:nvPr/>
          </p:nvSpPr>
          <p:spPr>
            <a:xfrm>
              <a:off x="7530926" y="4472987"/>
              <a:ext cx="72008" cy="72008"/>
            </a:xfrm>
            <a:prstGeom prst="arc">
              <a:avLst>
                <a:gd name="adj1" fmla="val 16200000"/>
                <a:gd name="adj2" fmla="val 15527958"/>
              </a:avLst>
            </a:prstGeom>
            <a:ln w="9525"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Arc 63"/>
          <p:cNvSpPr/>
          <p:nvPr/>
        </p:nvSpPr>
        <p:spPr>
          <a:xfrm rot="20718272">
            <a:off x="5139034" y="4386106"/>
            <a:ext cx="914400" cy="914400"/>
          </a:xfrm>
          <a:prstGeom prst="arc">
            <a:avLst>
              <a:gd name="adj1" fmla="val 16200000"/>
              <a:gd name="adj2" fmla="val 1707239"/>
            </a:avLst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68760" y="132778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Mistral fast (moving the beam) operation during Dichroism measurements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44838" y="2807700"/>
                <a:ext cx="506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38" y="2807700"/>
                <a:ext cx="5063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21967" y="4535797"/>
                <a:ext cx="506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67" y="4535797"/>
                <a:ext cx="506356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164186" y="2994459"/>
                <a:ext cx="506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186" y="2994459"/>
                <a:ext cx="50635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308202" y="4334039"/>
                <a:ext cx="506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02" y="4334039"/>
                <a:ext cx="50635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25015" y="2019829"/>
            <a:ext cx="3600400" cy="3316895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48162" y="2019829"/>
            <a:ext cx="3600400" cy="3316895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5015" y="5486400"/>
            <a:ext cx="802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allows a faster polarization switch and a more repeatable beamline illumination of the two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676400" y="177225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Mistral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Polarization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Switching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10" idx="1"/>
          </p:cNvCxnSpPr>
          <p:nvPr/>
        </p:nvCxnSpPr>
        <p:spPr>
          <a:xfrm flipV="1">
            <a:off x="1317103" y="2735266"/>
            <a:ext cx="2645297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317102" y="4434365"/>
            <a:ext cx="2645297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650867" y="2914914"/>
            <a:ext cx="2645297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5659322" y="4400949"/>
            <a:ext cx="2645297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>
            <a:off x="6400800" y="3733800"/>
            <a:ext cx="1495514" cy="1316052"/>
          </a:xfrm>
          <a:custGeom>
            <a:avLst/>
            <a:gdLst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7" fmla="*/ 34183 w 1589518"/>
              <a:gd name="connsiteY7" fmla="*/ 504202 h 1316052"/>
              <a:gd name="connsiteX0" fmla="*/ 0 w 1589518"/>
              <a:gd name="connsiteY0" fmla="*/ 675117 h 1316052"/>
              <a:gd name="connsiteX1" fmla="*/ 111096 w 1589518"/>
              <a:gd name="connsiteY1" fmla="*/ 675117 h 1316052"/>
              <a:gd name="connsiteX2" fmla="*/ 102550 w 1589518"/>
              <a:gd name="connsiteY2" fmla="*/ 940037 h 1316052"/>
              <a:gd name="connsiteX3" fmla="*/ 1555335 w 1589518"/>
              <a:gd name="connsiteY3" fmla="*/ 1316052 h 1316052"/>
              <a:gd name="connsiteX4" fmla="*/ 1589518 w 1589518"/>
              <a:gd name="connsiteY4" fmla="*/ 0 h 1316052"/>
              <a:gd name="connsiteX5" fmla="*/ 102550 w 1589518"/>
              <a:gd name="connsiteY5" fmla="*/ 341831 h 1316052"/>
              <a:gd name="connsiteX6" fmla="*/ 102550 w 1589518"/>
              <a:gd name="connsiteY6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0 w 1486968"/>
              <a:gd name="connsiteY5" fmla="*/ 512747 h 1316052"/>
              <a:gd name="connsiteX0" fmla="*/ 8546 w 1486968"/>
              <a:gd name="connsiteY0" fmla="*/ 675117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17092 w 1486968"/>
              <a:gd name="connsiteY0" fmla="*/ 555476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623842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8546 w 1486968"/>
              <a:gd name="connsiteY5" fmla="*/ 444381 h 1316052"/>
              <a:gd name="connsiteX0" fmla="*/ 0 w 1486968"/>
              <a:gd name="connsiteY0" fmla="*/ 623842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555476 h 1316052"/>
              <a:gd name="connsiteX0" fmla="*/ 8546 w 1486968"/>
              <a:gd name="connsiteY0" fmla="*/ 700754 h 1316052"/>
              <a:gd name="connsiteX1" fmla="*/ 0 w 1486968"/>
              <a:gd name="connsiteY1" fmla="*/ 940037 h 1316052"/>
              <a:gd name="connsiteX2" fmla="*/ 1452785 w 1486968"/>
              <a:gd name="connsiteY2" fmla="*/ 1316052 h 1316052"/>
              <a:gd name="connsiteX3" fmla="*/ 1486968 w 1486968"/>
              <a:gd name="connsiteY3" fmla="*/ 0 h 1316052"/>
              <a:gd name="connsiteX4" fmla="*/ 0 w 1486968"/>
              <a:gd name="connsiteY4" fmla="*/ 341831 h 1316052"/>
              <a:gd name="connsiteX5" fmla="*/ 17092 w 1486968"/>
              <a:gd name="connsiteY5" fmla="*/ 555476 h 1316052"/>
              <a:gd name="connsiteX0" fmla="*/ 17092 w 1495514"/>
              <a:gd name="connsiteY0" fmla="*/ 700754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  <a:gd name="connsiteX0" fmla="*/ 0 w 1495514"/>
              <a:gd name="connsiteY0" fmla="*/ 700754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  <a:gd name="connsiteX0" fmla="*/ 0 w 1495514"/>
              <a:gd name="connsiteY0" fmla="*/ 722185 h 1316052"/>
              <a:gd name="connsiteX1" fmla="*/ 8546 w 1495514"/>
              <a:gd name="connsiteY1" fmla="*/ 940037 h 1316052"/>
              <a:gd name="connsiteX2" fmla="*/ 1461331 w 1495514"/>
              <a:gd name="connsiteY2" fmla="*/ 1316052 h 1316052"/>
              <a:gd name="connsiteX3" fmla="*/ 1495514 w 1495514"/>
              <a:gd name="connsiteY3" fmla="*/ 0 h 1316052"/>
              <a:gd name="connsiteX4" fmla="*/ 8546 w 1495514"/>
              <a:gd name="connsiteY4" fmla="*/ 341831 h 1316052"/>
              <a:gd name="connsiteX5" fmla="*/ 0 w 1495514"/>
              <a:gd name="connsiteY5" fmla="*/ 555476 h 13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5514" h="1316052">
                <a:moveTo>
                  <a:pt x="0" y="722185"/>
                </a:moveTo>
                <a:lnTo>
                  <a:pt x="8546" y="940037"/>
                </a:lnTo>
                <a:lnTo>
                  <a:pt x="1461331" y="1316052"/>
                </a:lnTo>
                <a:lnTo>
                  <a:pt x="1495514" y="0"/>
                </a:lnTo>
                <a:lnTo>
                  <a:pt x="8546" y="341831"/>
                </a:lnTo>
                <a:lnTo>
                  <a:pt x="0" y="5554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0215" y="3456387"/>
            <a:ext cx="6607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1min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8581" y="3505200"/>
            <a:ext cx="39145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89959" y="349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~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27180" y="354273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~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91100"/>
            <a:ext cx="3237180" cy="3119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9" y="3091099"/>
            <a:ext cx="3086101" cy="30861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990601"/>
            <a:ext cx="86106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bump in MISTRAL to switch between two different polarizations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on the FOFB golden orbit; synchronized at 16 sectors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Simulations, tests with beam, and hardware modifications in power supplies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00201" y="3419201"/>
                <a:ext cx="1255921" cy="538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s-ES" sz="14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/>
                            </a:rPr>
                            <m:t>𝑉𝐶𝑀</m:t>
                          </m:r>
                        </m:sub>
                      </m:sSub>
                      <m:r>
                        <a:rPr lang="es-ES" sz="1400" b="0" i="1" smtClean="0">
                          <a:latin typeface="Cambria Math"/>
                        </a:rPr>
                        <m:t>=5.6 </m:t>
                      </m:r>
                      <m:r>
                        <a:rPr lang="es-ES" sz="1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s-ES" sz="1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s-ES" sz="1400" i="1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/>
                            </a:rPr>
                            <m:t>𝑄𝑆𝐾</m:t>
                          </m:r>
                        </m:sub>
                      </m:sSub>
                      <m:r>
                        <a:rPr lang="es-ES" sz="1400" i="1">
                          <a:latin typeface="Cambria Math"/>
                        </a:rPr>
                        <m:t>=</m:t>
                      </m:r>
                      <m:r>
                        <a:rPr lang="es-ES" sz="1400" b="0" i="1" smtClean="0">
                          <a:latin typeface="Cambria Math"/>
                        </a:rPr>
                        <m:t>3.8 </m:t>
                      </m:r>
                      <m:r>
                        <a:rPr lang="es-ES" sz="1400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3419201"/>
                <a:ext cx="1255921" cy="5384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25880" y="3419201"/>
                <a:ext cx="1255921" cy="538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s-ES" sz="14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/>
                            </a:rPr>
                            <m:t>𝑉𝐶𝑀</m:t>
                          </m:r>
                        </m:sub>
                      </m:sSub>
                      <m:r>
                        <a:rPr lang="es-ES" sz="1400" b="0" i="1" smtClean="0">
                          <a:latin typeface="Cambria Math"/>
                        </a:rPr>
                        <m:t>=3.4 </m:t>
                      </m:r>
                      <m:r>
                        <a:rPr lang="es-ES" sz="1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s-ES" sz="1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s-ES" sz="1400" i="1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/>
                            </a:rPr>
                            <m:t>𝑄𝑆𝐾</m:t>
                          </m:r>
                        </m:sub>
                      </m:sSub>
                      <m:r>
                        <a:rPr lang="es-ES" sz="1400" i="1">
                          <a:latin typeface="Cambria Math"/>
                        </a:rPr>
                        <m:t>=</m:t>
                      </m:r>
                      <m:r>
                        <a:rPr lang="es-ES" sz="1400" b="0" i="1" smtClean="0">
                          <a:latin typeface="Cambria Math"/>
                        </a:rPr>
                        <m:t>1.2 </m:t>
                      </m:r>
                      <m:r>
                        <a:rPr lang="es-ES" sz="1400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880" y="3419201"/>
                <a:ext cx="1255921" cy="53848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600200" y="2615625"/>
            <a:ext cx="243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tests with existing hardware (July)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1" y="2539425"/>
            <a:ext cx="2590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 – HW modifications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00" y="177225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Mistral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Polarization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Switching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20907" r="15876" b="14997"/>
          <a:stretch/>
        </p:blipFill>
        <p:spPr>
          <a:xfrm>
            <a:off x="993680" y="2382809"/>
            <a:ext cx="2929317" cy="2735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9600" y="5124723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BUMP zero (90 images, 2 sec)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were almost centered on one polarization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20892" r="18772" b="15057"/>
          <a:stretch/>
        </p:blipFill>
        <p:spPr>
          <a:xfrm>
            <a:off x="5387655" y="2382809"/>
            <a:ext cx="2908790" cy="2735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909148" y="5121320"/>
            <a:ext cx="3865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BUMP -280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 (60 images, 2 sec)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Reversion around -200 µrad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544" y="1340767"/>
            <a:ext cx="843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Tests at the Beamline with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permalloy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magnetic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magnetization polarity of the magnetic domains can be clearly determined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91680" y="335699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6176" y="335699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177225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Mistral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Polarization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Switching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3</a:t>
            </a:r>
            <a:r>
              <a:rPr lang="en-US" sz="3200" baseline="30000" dirty="0" smtClean="0">
                <a:solidFill>
                  <a:schemeClr val="tx2"/>
                </a:solidFill>
              </a:rPr>
              <a:t>rd</a:t>
            </a:r>
            <a:r>
              <a:rPr lang="en-US" sz="3200" dirty="0" smtClean="0">
                <a:solidFill>
                  <a:schemeClr val="tx2"/>
                </a:solidFill>
              </a:rPr>
              <a:t> Harmonic cavity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86" y="1550951"/>
            <a:ext cx="4373530" cy="43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219200"/>
            <a:ext cx="527504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 cavities at 1,5MHz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(20kW)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Same design as SR RF cavities scaled 1/3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HOM Dampers with N transition to extract power of HOM and to avoid ferrites + brazing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Cavity Prototype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Sept ‘19 signed contract with AVS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Delivery expected in spring ‘21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Transmitter (20kW SSA)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Soon…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2797687" y="1550951"/>
            <a:ext cx="250313" cy="8874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0" y="1715869"/>
            <a:ext cx="2608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Former CLIC-CERN collaboration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228600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SiPM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es-E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Loss</a:t>
            </a:r>
            <a:r>
              <a:rPr lang="es-E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Detector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8057" y="1558565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14" y="1295400"/>
            <a:ext cx="3505200" cy="64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994830"/>
            <a:ext cx="6708775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14" y="5106138"/>
            <a:ext cx="1454150" cy="10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6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579458" cy="261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3957164" cy="25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3886200"/>
            <a:ext cx="4102100" cy="23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32298"/>
            <a:ext cx="3429000" cy="242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6400" y="228600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SiPM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es-E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Loss</a:t>
            </a:r>
            <a:r>
              <a:rPr lang="es-E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Detector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83658"/>
            <a:ext cx="4495800" cy="63094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Introduction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AutoShape 2" descr="https://alfresco.cells.es/share/proxy/alfresco/api/node/workspace/SpacesStore/11cf70e3-dce9-4b9a-ac7c-616ed10baa38/content/thumbnails/imgpreview?c=force&amp;lastModified=imgpreview%3A15040092235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C:\Users\banque\AppData\Local\Temp\_U5L875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37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373" y="1295400"/>
            <a:ext cx="4317825" cy="19851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Pinhole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size measurements for SR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will use light from bending magnet 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FE21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finished</a:t>
            </a:r>
            <a:endParaRPr lang="ca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1523999" cy="127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467600" cy="58477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New </a:t>
            </a:r>
            <a:r>
              <a:rPr lang="en-US" sz="3200" dirty="0" smtClean="0">
                <a:solidFill>
                  <a:schemeClr val="tx2"/>
                </a:solidFill>
              </a:rPr>
              <a:t>Pinhole </a:t>
            </a:r>
            <a:r>
              <a:rPr lang="en-US" sz="3200" dirty="0">
                <a:solidFill>
                  <a:schemeClr val="tx2"/>
                </a:solidFill>
              </a:rPr>
              <a:t>and </a:t>
            </a:r>
            <a:r>
              <a:rPr lang="en-US" sz="3200" dirty="0" smtClean="0">
                <a:solidFill>
                  <a:schemeClr val="tx2"/>
                </a:solidFill>
              </a:rPr>
              <a:t>ICT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4" y="3506791"/>
            <a:ext cx="2590800" cy="20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0313" y="5572780"/>
            <a:ext cx="2580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Water cooling design and heat load studies</a:t>
            </a:r>
          </a:p>
        </p:txBody>
      </p:sp>
      <p:pic>
        <p:nvPicPr>
          <p:cNvPr id="9" name="Picture 2" descr="\\storage\AllDivisions\Diagnostics\ICT\ReceptionPictures_201908\IMG_20190807_122537_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9716"/>
            <a:ext cx="1370410" cy="24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30975" y="1295400"/>
            <a:ext cx="4317825" cy="22621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Integrating Current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Transformer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beam current measurements at SR (DCCT)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Pioneer tool for Light Sources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Bergoz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Ready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installation during winter shutdown</a:t>
            </a:r>
          </a:p>
        </p:txBody>
      </p:sp>
    </p:spTree>
    <p:extLst>
      <p:ext uri="{BB962C8B-B14F-4D97-AF65-F5344CB8AC3E}">
        <p14:creationId xmlns:p14="http://schemas.microsoft.com/office/powerpoint/2010/main" val="28240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143000"/>
            <a:ext cx="457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3D HELMHOLTZ BENCH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3d hall probe orthogonality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Accuracy down to 2mrad</a:t>
            </a:r>
          </a:p>
          <a:p>
            <a:pPr>
              <a:spcBef>
                <a:spcPts val="600"/>
              </a:spcBef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and ROTATING COIL</a:t>
            </a:r>
            <a:endParaRPr lang="en-US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Measure small gap multipolar magnets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down to 6mm gaps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Rotating down to 11mm gaps</a:t>
            </a:r>
          </a:p>
          <a:p>
            <a:endParaRPr lang="en-US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HALL PROBE BENCH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 close structures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Now: gaps down to 4.5mm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the future: gaps down to 3mm in vacuum and cryogenics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152401"/>
            <a:ext cx="7437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es-E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s-E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s-E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anque\AppData\Local\Temp\3DHelmholt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90600"/>
            <a:ext cx="3206900" cy="23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anque\AppData\Local\Temp\Nou-ban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17460" r="941" b="13732"/>
          <a:stretch/>
        </p:blipFill>
        <p:spPr bwMode="auto">
          <a:xfrm>
            <a:off x="4876800" y="3733800"/>
            <a:ext cx="3892700" cy="230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85534781"/>
              </p:ext>
            </p:extLst>
          </p:nvPr>
        </p:nvGraphicFramePr>
        <p:xfrm>
          <a:off x="381000" y="839416"/>
          <a:ext cx="83674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27447" y="4352925"/>
            <a:ext cx="10838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5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Students</a:t>
            </a:r>
            <a:r>
              <a:rPr lang="es-ES" sz="105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algn="r"/>
            <a:r>
              <a:rPr lang="es-ES" sz="105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Queralt</a:t>
            </a:r>
            <a:r>
              <a:rPr lang="es-ES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Gallardo</a:t>
            </a:r>
          </a:p>
          <a:p>
            <a:pPr algn="r"/>
            <a:r>
              <a:rPr lang="es-ES" sz="105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Alvaro</a:t>
            </a:r>
            <a:r>
              <a:rPr lang="es-ES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05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Huanay</a:t>
            </a:r>
            <a:endParaRPr lang="es-ES" sz="105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s-ES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Adrià Muñoz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Ingrid Mases</a:t>
            </a:r>
            <a:endParaRPr lang="en-US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es-ES" sz="32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2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32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s-ES" sz="32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es-ES" sz="32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813976" y="5893784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to ALL other divisions!</a:t>
            </a:r>
            <a:endParaRPr lang="en-GB" alt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28802"/>
            <a:ext cx="5638800" cy="504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151010" y="2454270"/>
            <a:ext cx="2621390" cy="2415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739429" y="3458059"/>
            <a:ext cx="1419331" cy="830997"/>
          </a:xfrm>
          <a:prstGeom prst="rect">
            <a:avLst/>
          </a:prstGeom>
          <a:solidFill>
            <a:srgbClr val="8EB4E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100 MeV 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GeV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V="1">
            <a:off x="7341101" y="4941994"/>
            <a:ext cx="1190201" cy="0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861930" y="2454270"/>
            <a:ext cx="1077739" cy="584775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100 MeV</a:t>
            </a:r>
          </a:p>
        </p:txBody>
      </p:sp>
      <p:sp>
        <p:nvSpPr>
          <p:cNvPr id="5" name="Rettangolo 4"/>
          <p:cNvSpPr/>
          <p:nvPr/>
        </p:nvSpPr>
        <p:spPr>
          <a:xfrm>
            <a:off x="5582308" y="4648200"/>
            <a:ext cx="1758794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STORAGE RING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 GeV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91706"/>
              </p:ext>
            </p:extLst>
          </p:nvPr>
        </p:nvGraphicFramePr>
        <p:xfrm>
          <a:off x="457200" y="1683834"/>
          <a:ext cx="3096344" cy="332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224136"/>
              </a:tblGrid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Parameter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Value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Energy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 GeV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Circumference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268.8 m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Emittance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4.5 </a:t>
                      </a:r>
                      <a:r>
                        <a:rPr lang="en-US" noProof="0" dirty="0" err="1" smtClean="0"/>
                        <a:t>nm·rad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Current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250</a:t>
                      </a:r>
                      <a:r>
                        <a:rPr lang="en-US" baseline="0" noProof="0" dirty="0" smtClean="0"/>
                        <a:t> mA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err="1" smtClean="0"/>
                        <a:t>Rf</a:t>
                      </a:r>
                      <a:r>
                        <a:rPr lang="en-US" noProof="0" dirty="0" smtClean="0"/>
                        <a:t> frequency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500 MHz 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# cavities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6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Long straights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4    (8 m) </a:t>
                      </a:r>
                      <a:endParaRPr lang="en-US" noProof="0" dirty="0"/>
                    </a:p>
                  </a:txBody>
                  <a:tcPr/>
                </a:tc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Medium straights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12 (4 m)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676400" y="177225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3200" dirty="0" err="1" smtClean="0">
                <a:solidFill>
                  <a:schemeClr val="tx2"/>
                </a:solidFill>
              </a:rPr>
              <a:t>Layout</a:t>
            </a:r>
            <a:endParaRPr lang="es-ES" sz="3200" dirty="0">
              <a:solidFill>
                <a:schemeClr val="tx2"/>
              </a:solidFill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6939669" y="2746657"/>
            <a:ext cx="1289931" cy="30778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7101453" y="3864822"/>
            <a:ext cx="1509147" cy="0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76201"/>
            <a:ext cx="8558026" cy="6177198"/>
            <a:chOff x="2248675" y="789594"/>
            <a:chExt cx="7586423" cy="5694501"/>
          </a:xfrm>
        </p:grpSpPr>
        <p:grpSp>
          <p:nvGrpSpPr>
            <p:cNvPr id="5" name="Group 4"/>
            <p:cNvGrpSpPr/>
            <p:nvPr/>
          </p:nvGrpSpPr>
          <p:grpSpPr>
            <a:xfrm>
              <a:off x="2248675" y="789594"/>
              <a:ext cx="7586423" cy="5694501"/>
              <a:chOff x="2248675" y="908864"/>
              <a:chExt cx="7586423" cy="569450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8675" y="908864"/>
                <a:ext cx="7586423" cy="5694501"/>
              </a:xfrm>
              <a:prstGeom prst="rect">
                <a:avLst/>
              </a:prstGeom>
            </p:spPr>
          </p:pic>
          <p:sp>
            <p:nvSpPr>
              <p:cNvPr id="9" name="Trapezoid 8"/>
              <p:cNvSpPr/>
              <p:nvPr/>
            </p:nvSpPr>
            <p:spPr>
              <a:xfrm rot="9115858">
                <a:off x="4032545" y="3271961"/>
                <a:ext cx="133977" cy="697774"/>
              </a:xfrm>
              <a:prstGeom prst="trapezoid">
                <a:avLst/>
              </a:prstGeom>
              <a:solidFill>
                <a:srgbClr val="81882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305878" y="3162206"/>
              <a:ext cx="17343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BLXX: FAXTOR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Hard X-Ray Imaging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240157" y="3304761"/>
              <a:ext cx="800099" cy="14909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8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676400" y="177225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Scientific productivity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31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4" y="911693"/>
            <a:ext cx="8239896" cy="51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1200"/>
            <a:ext cx="4495800" cy="63094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Operation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514600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SCW 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operation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banque\AppData\Local\Temp\_U5L5388C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1060069"/>
            <a:ext cx="3733800" cy="48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" y="1066800"/>
            <a:ext cx="909685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1676400" y="177225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2019 Operation</a:t>
            </a:r>
            <a:endParaRPr lang="en-US" sz="3200" dirty="0" smtClean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76851"/>
              </p:ext>
            </p:extLst>
          </p:nvPr>
        </p:nvGraphicFramePr>
        <p:xfrm>
          <a:off x="609600" y="4343400"/>
          <a:ext cx="3352800" cy="187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03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BL [h]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4680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274320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03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 [h]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1192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274320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03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SPR [</a:t>
                      </a:r>
                      <a:r>
                        <a:rPr lang="en-US" sz="1600" u="none" strike="noStrike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h]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274320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03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6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CSN [h]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s-ES" sz="1600" b="0" i="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16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274320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03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[h]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5888 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274320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29200" y="5019393"/>
            <a:ext cx="26398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Same</a:t>
            </a:r>
            <a:r>
              <a:rPr lang="es-E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numbers</a:t>
            </a:r>
            <a:r>
              <a:rPr lang="es-E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es-E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2020</a:t>
            </a:r>
            <a:endParaRPr lang="en-US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 bwMode="auto">
          <a:xfrm>
            <a:off x="1676400" y="177225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Beam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Availability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(until 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18/11/2019)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95600" y="1066800"/>
            <a:ext cx="3198311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CC00"/>
              </a:buClr>
            </a:pPr>
            <a:r>
              <a:rPr lang="ca-ES" sz="2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Beam availability</a:t>
            </a:r>
            <a:r>
              <a:rPr lang="ca-ES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sz="2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 97.8 %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566811"/>
              </p:ext>
            </p:extLst>
          </p:nvPr>
        </p:nvGraphicFramePr>
        <p:xfrm>
          <a:off x="228600" y="1524000"/>
          <a:ext cx="8763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3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GLS_AdvanceSchool-oP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40440</TotalTime>
  <Words>1293</Words>
  <Application>Microsoft Office PowerPoint</Application>
  <PresentationFormat>On-screen Show (4:3)</PresentationFormat>
  <Paragraphs>327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3GLS_AdvanceSchool-oPAC</vt:lpstr>
      <vt:lpstr>ALBA Status</vt:lpstr>
      <vt:lpstr>Outline</vt:lpstr>
      <vt:lpstr>Introduction</vt:lpstr>
      <vt:lpstr>PowerPoint Presentation</vt:lpstr>
      <vt:lpstr>PowerPoint Presentation</vt:lpstr>
      <vt:lpstr>PowerPoint Presentation</vt:lpstr>
      <vt:lpstr>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 Developments </vt:lpstr>
      <vt:lpstr>PowerPoint Presentation</vt:lpstr>
      <vt:lpstr>PowerPoint Presentation</vt:lpstr>
      <vt:lpstr>PowerPoint Presentation</vt:lpstr>
      <vt:lpstr>Preparing for LOREA operation</vt:lpstr>
      <vt:lpstr>Preparing for FAXTOR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Pinhole and ICT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Francisco José Pérez Rodríguez</dc:creator>
  <cp:lastModifiedBy>Ferran Fernández Banqué</cp:lastModifiedBy>
  <cp:revision>666</cp:revision>
  <cp:lastPrinted>2015-06-18T12:41:02Z</cp:lastPrinted>
  <dcterms:created xsi:type="dcterms:W3CDTF">2014-06-17T14:33:52Z</dcterms:created>
  <dcterms:modified xsi:type="dcterms:W3CDTF">2019-11-27T15:32:04Z</dcterms:modified>
</cp:coreProperties>
</file>