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51" r:id="rId4"/>
    <p:sldId id="329" r:id="rId5"/>
    <p:sldId id="330" r:id="rId6"/>
    <p:sldId id="294" r:id="rId7"/>
    <p:sldId id="295" r:id="rId8"/>
    <p:sldId id="296" r:id="rId9"/>
    <p:sldId id="297" r:id="rId10"/>
    <p:sldId id="347" r:id="rId11"/>
    <p:sldId id="320" r:id="rId12"/>
    <p:sldId id="299" r:id="rId13"/>
    <p:sldId id="301" r:id="rId14"/>
    <p:sldId id="298" r:id="rId15"/>
    <p:sldId id="302" r:id="rId16"/>
    <p:sldId id="303" r:id="rId17"/>
    <p:sldId id="304" r:id="rId18"/>
    <p:sldId id="342" r:id="rId19"/>
    <p:sldId id="332" r:id="rId20"/>
    <p:sldId id="308" r:id="rId21"/>
    <p:sldId id="310" r:id="rId22"/>
    <p:sldId id="321" r:id="rId23"/>
    <p:sldId id="312" r:id="rId24"/>
    <p:sldId id="343" r:id="rId25"/>
    <p:sldId id="314" r:id="rId26"/>
    <p:sldId id="316" r:id="rId27"/>
    <p:sldId id="344" r:id="rId28"/>
    <p:sldId id="352" r:id="rId29"/>
    <p:sldId id="345" r:id="rId30"/>
    <p:sldId id="338" r:id="rId31"/>
    <p:sldId id="346" r:id="rId32"/>
    <p:sldId id="262" r:id="rId33"/>
    <p:sldId id="263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5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7998"/>
    <a:srgbClr val="00589C"/>
    <a:srgbClr val="B9CDE5"/>
    <a:srgbClr val="969696"/>
    <a:srgbClr val="1405D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0" autoAdjust="0"/>
    <p:restoredTop sz="94592" autoAdjust="0"/>
  </p:normalViewPr>
  <p:slideViewPr>
    <p:cSldViewPr>
      <p:cViewPr varScale="1">
        <p:scale>
          <a:sx n="65" d="100"/>
          <a:sy n="65" d="100"/>
        </p:scale>
        <p:origin x="1548" y="60"/>
      </p:cViewPr>
      <p:guideLst>
        <p:guide orient="horz" pos="2160"/>
        <p:guide pos="55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49A3A7-6471-4FB3-BE30-CD46FA82ECF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15A3BD8-297E-4AFC-93C9-1F84A5C3A1ED}">
      <dgm:prSet phldrT="[Text]"/>
      <dgm:spPr/>
      <dgm:t>
        <a:bodyPr/>
        <a:lstStyle/>
        <a:p>
          <a:r>
            <a:rPr lang="en-US" dirty="0"/>
            <a:t>1998</a:t>
          </a:r>
        </a:p>
      </dgm:t>
    </dgm:pt>
    <dgm:pt modelId="{4278B03D-5A0D-43F7-A504-830110FD92B2}" type="parTrans" cxnId="{AC3BF143-114E-412D-8C99-9506218E7D58}">
      <dgm:prSet/>
      <dgm:spPr/>
      <dgm:t>
        <a:bodyPr/>
        <a:lstStyle/>
        <a:p>
          <a:endParaRPr lang="en-US"/>
        </a:p>
      </dgm:t>
    </dgm:pt>
    <dgm:pt modelId="{2767F2D7-FF08-41A6-894B-93B0A55AF1CC}" type="sibTrans" cxnId="{AC3BF143-114E-412D-8C99-9506218E7D58}">
      <dgm:prSet/>
      <dgm:spPr/>
      <dgm:t>
        <a:bodyPr/>
        <a:lstStyle/>
        <a:p>
          <a:endParaRPr lang="en-US"/>
        </a:p>
      </dgm:t>
    </dgm:pt>
    <dgm:pt modelId="{32255855-8DBF-4068-813C-34241225E939}">
      <dgm:prSet phldrT="[Text]"/>
      <dgm:spPr/>
      <dgm:t>
        <a:bodyPr anchor="b"/>
        <a:lstStyle/>
        <a:p>
          <a:r>
            <a:rPr lang="en-US" dirty="0"/>
            <a:t>1999</a:t>
          </a:r>
        </a:p>
      </dgm:t>
    </dgm:pt>
    <dgm:pt modelId="{7B236CA6-20DF-4A93-BCC9-60B3D7852FEC}" type="parTrans" cxnId="{303CC5AA-9AAA-4ACF-B1B7-F6310209EA97}">
      <dgm:prSet/>
      <dgm:spPr/>
      <dgm:t>
        <a:bodyPr/>
        <a:lstStyle/>
        <a:p>
          <a:endParaRPr lang="en-US"/>
        </a:p>
      </dgm:t>
    </dgm:pt>
    <dgm:pt modelId="{10FD365C-1445-4859-A4CC-DCD22F87EB08}" type="sibTrans" cxnId="{303CC5AA-9AAA-4ACF-B1B7-F6310209EA97}">
      <dgm:prSet/>
      <dgm:spPr/>
      <dgm:t>
        <a:bodyPr/>
        <a:lstStyle/>
        <a:p>
          <a:endParaRPr lang="en-US"/>
        </a:p>
      </dgm:t>
    </dgm:pt>
    <dgm:pt modelId="{219E5FA9-B1AE-4856-A06A-D5C6C33978B3}">
      <dgm:prSet phldrT="[Text]"/>
      <dgm:spPr/>
      <dgm:t>
        <a:bodyPr/>
        <a:lstStyle/>
        <a:p>
          <a:r>
            <a:rPr lang="en-US" dirty="0"/>
            <a:t>1999</a:t>
          </a:r>
        </a:p>
      </dgm:t>
    </dgm:pt>
    <dgm:pt modelId="{66D445CB-5C8E-436E-929F-A115BB0A1D92}" type="parTrans" cxnId="{33DF0DC6-279C-4C45-89B5-A80493883488}">
      <dgm:prSet/>
      <dgm:spPr/>
      <dgm:t>
        <a:bodyPr/>
        <a:lstStyle/>
        <a:p>
          <a:endParaRPr lang="en-US"/>
        </a:p>
      </dgm:t>
    </dgm:pt>
    <dgm:pt modelId="{CD5218CE-6EE3-4B30-9E25-4A0767520D25}" type="sibTrans" cxnId="{33DF0DC6-279C-4C45-89B5-A80493883488}">
      <dgm:prSet/>
      <dgm:spPr/>
      <dgm:t>
        <a:bodyPr/>
        <a:lstStyle/>
        <a:p>
          <a:endParaRPr lang="en-US"/>
        </a:p>
      </dgm:t>
    </dgm:pt>
    <dgm:pt modelId="{ACDB6955-3DB2-4177-908F-96A2A1C5AB04}">
      <dgm:prSet phldrT="[Text]"/>
      <dgm:spPr/>
      <dgm:t>
        <a:bodyPr anchor="b"/>
        <a:lstStyle/>
        <a:p>
          <a:r>
            <a:rPr lang="en-US" dirty="0"/>
            <a:t>1998</a:t>
          </a:r>
        </a:p>
      </dgm:t>
    </dgm:pt>
    <dgm:pt modelId="{4693F7CA-D577-49AA-8777-75F4EB9E5C58}" type="parTrans" cxnId="{64B7366A-D33E-4E2A-92E1-90DD3A11B4F9}">
      <dgm:prSet/>
      <dgm:spPr/>
      <dgm:t>
        <a:bodyPr/>
        <a:lstStyle/>
        <a:p>
          <a:endParaRPr lang="en-US"/>
        </a:p>
      </dgm:t>
    </dgm:pt>
    <dgm:pt modelId="{2D6BA181-4E93-4987-B5DB-B6116FE9038D}" type="sibTrans" cxnId="{64B7366A-D33E-4E2A-92E1-90DD3A11B4F9}">
      <dgm:prSet/>
      <dgm:spPr/>
      <dgm:t>
        <a:bodyPr/>
        <a:lstStyle/>
        <a:p>
          <a:endParaRPr lang="en-US"/>
        </a:p>
      </dgm:t>
    </dgm:pt>
    <dgm:pt modelId="{E2F71126-1051-4CAF-BA2F-523ABE4F63EB}">
      <dgm:prSet phldrT="[Text]"/>
      <dgm:spPr/>
      <dgm:t>
        <a:bodyPr/>
        <a:lstStyle/>
        <a:p>
          <a:r>
            <a:rPr lang="en-US" dirty="0"/>
            <a:t>1999</a:t>
          </a:r>
        </a:p>
      </dgm:t>
    </dgm:pt>
    <dgm:pt modelId="{7CA116C7-8B5B-48FC-B882-AC1796D11F4D}" type="parTrans" cxnId="{664DF840-2667-42CE-A1B3-35D92DB0E97A}">
      <dgm:prSet/>
      <dgm:spPr/>
      <dgm:t>
        <a:bodyPr/>
        <a:lstStyle/>
        <a:p>
          <a:endParaRPr lang="en-US"/>
        </a:p>
      </dgm:t>
    </dgm:pt>
    <dgm:pt modelId="{6863C716-99B7-49F1-AFDB-B1DC6B952102}" type="sibTrans" cxnId="{664DF840-2667-42CE-A1B3-35D92DB0E97A}">
      <dgm:prSet/>
      <dgm:spPr/>
      <dgm:t>
        <a:bodyPr/>
        <a:lstStyle/>
        <a:p>
          <a:endParaRPr lang="en-US"/>
        </a:p>
      </dgm:t>
    </dgm:pt>
    <dgm:pt modelId="{2B818D17-553E-4628-A62F-C58435A410C5}">
      <dgm:prSet phldrT="[Text]"/>
      <dgm:spPr/>
      <dgm:t>
        <a:bodyPr anchor="b"/>
        <a:lstStyle/>
        <a:p>
          <a:r>
            <a:rPr lang="en-US" dirty="0"/>
            <a:t>2000</a:t>
          </a:r>
        </a:p>
      </dgm:t>
    </dgm:pt>
    <dgm:pt modelId="{54273B85-7E5E-4497-B859-A2A0DEF4FD52}" type="parTrans" cxnId="{AA8BC5B7-85E5-47BB-A0C3-9E2C38468F6E}">
      <dgm:prSet/>
      <dgm:spPr/>
      <dgm:t>
        <a:bodyPr/>
        <a:lstStyle/>
        <a:p>
          <a:endParaRPr lang="en-US"/>
        </a:p>
      </dgm:t>
    </dgm:pt>
    <dgm:pt modelId="{F3E9E0C9-F001-45D9-A794-51A519152886}" type="sibTrans" cxnId="{AA8BC5B7-85E5-47BB-A0C3-9E2C38468F6E}">
      <dgm:prSet/>
      <dgm:spPr/>
      <dgm:t>
        <a:bodyPr/>
        <a:lstStyle/>
        <a:p>
          <a:endParaRPr lang="en-US"/>
        </a:p>
      </dgm:t>
    </dgm:pt>
    <dgm:pt modelId="{3B962983-E3D9-441E-82F0-5AB890B8DBA9}">
      <dgm:prSet phldrT="[Text]"/>
      <dgm:spPr/>
      <dgm:t>
        <a:bodyPr/>
        <a:lstStyle/>
        <a:p>
          <a:r>
            <a:rPr lang="en-US" dirty="0"/>
            <a:t>2000</a:t>
          </a:r>
        </a:p>
      </dgm:t>
    </dgm:pt>
    <dgm:pt modelId="{8C4FFB36-DDE3-491C-83B2-0243350CCFAF}" type="parTrans" cxnId="{70C20F16-2376-4F02-BF70-2CAF4872A48A}">
      <dgm:prSet/>
      <dgm:spPr/>
      <dgm:t>
        <a:bodyPr/>
        <a:lstStyle/>
        <a:p>
          <a:endParaRPr lang="en-US"/>
        </a:p>
      </dgm:t>
    </dgm:pt>
    <dgm:pt modelId="{DFA4A1E0-80B4-40A2-B64D-90B6CEB66582}" type="sibTrans" cxnId="{70C20F16-2376-4F02-BF70-2CAF4872A48A}">
      <dgm:prSet/>
      <dgm:spPr/>
      <dgm:t>
        <a:bodyPr/>
        <a:lstStyle/>
        <a:p>
          <a:endParaRPr lang="en-US"/>
        </a:p>
      </dgm:t>
    </dgm:pt>
    <dgm:pt modelId="{286773D9-DFA1-4FC2-85F2-AAA226788AC3}">
      <dgm:prSet phldrT="[Text]"/>
      <dgm:spPr/>
      <dgm:t>
        <a:bodyPr anchor="b"/>
        <a:lstStyle/>
        <a:p>
          <a:r>
            <a:rPr lang="en-US" dirty="0"/>
            <a:t>2001</a:t>
          </a:r>
        </a:p>
      </dgm:t>
    </dgm:pt>
    <dgm:pt modelId="{6972008A-8458-47E2-BD5C-91D3EE22ADC8}" type="parTrans" cxnId="{91206248-89CB-4DAA-83B6-9287186F7F7C}">
      <dgm:prSet/>
      <dgm:spPr/>
      <dgm:t>
        <a:bodyPr/>
        <a:lstStyle/>
        <a:p>
          <a:endParaRPr lang="en-US"/>
        </a:p>
      </dgm:t>
    </dgm:pt>
    <dgm:pt modelId="{089D3087-FDD3-4ADC-BBD0-8B74F2357A97}" type="sibTrans" cxnId="{91206248-89CB-4DAA-83B6-9287186F7F7C}">
      <dgm:prSet/>
      <dgm:spPr/>
      <dgm:t>
        <a:bodyPr/>
        <a:lstStyle/>
        <a:p>
          <a:endParaRPr lang="en-US"/>
        </a:p>
      </dgm:t>
    </dgm:pt>
    <dgm:pt modelId="{9C00D5C8-2F06-4FD1-A722-93A7B9CBF3E2}">
      <dgm:prSet phldrT="[Text]"/>
      <dgm:spPr/>
      <dgm:t>
        <a:bodyPr/>
        <a:lstStyle/>
        <a:p>
          <a:r>
            <a:rPr lang="en-US" dirty="0"/>
            <a:t>2002</a:t>
          </a:r>
        </a:p>
      </dgm:t>
    </dgm:pt>
    <dgm:pt modelId="{084A2C18-5FCF-4AE7-A6EF-3EB7A871EE7D}" type="parTrans" cxnId="{FBF6A2F1-C394-446F-A7AB-C2012C95594A}">
      <dgm:prSet/>
      <dgm:spPr/>
      <dgm:t>
        <a:bodyPr/>
        <a:lstStyle/>
        <a:p>
          <a:endParaRPr lang="en-US"/>
        </a:p>
      </dgm:t>
    </dgm:pt>
    <dgm:pt modelId="{BBFA2506-8646-4755-883B-5FE128337147}" type="sibTrans" cxnId="{FBF6A2F1-C394-446F-A7AB-C2012C95594A}">
      <dgm:prSet/>
      <dgm:spPr/>
      <dgm:t>
        <a:bodyPr/>
        <a:lstStyle/>
        <a:p>
          <a:endParaRPr lang="en-US"/>
        </a:p>
      </dgm:t>
    </dgm:pt>
    <dgm:pt modelId="{087F6853-BAE4-4175-865F-78A9116AE2F8}">
      <dgm:prSet phldrT="[Text]"/>
      <dgm:spPr/>
      <dgm:t>
        <a:bodyPr anchor="b"/>
        <a:lstStyle/>
        <a:p>
          <a:r>
            <a:rPr lang="en-US" dirty="0"/>
            <a:t>2002</a:t>
          </a:r>
        </a:p>
      </dgm:t>
    </dgm:pt>
    <dgm:pt modelId="{22B46337-1F9E-40C1-A8A9-A2D8104F0A2D}" type="parTrans" cxnId="{57D42651-4E82-4DAF-9987-DEA29F114E13}">
      <dgm:prSet/>
      <dgm:spPr/>
      <dgm:t>
        <a:bodyPr/>
        <a:lstStyle/>
        <a:p>
          <a:endParaRPr lang="en-US"/>
        </a:p>
      </dgm:t>
    </dgm:pt>
    <dgm:pt modelId="{F69F4EE9-9357-46F8-A587-A42D3166F92F}" type="sibTrans" cxnId="{57D42651-4E82-4DAF-9987-DEA29F114E13}">
      <dgm:prSet/>
      <dgm:spPr/>
      <dgm:t>
        <a:bodyPr/>
        <a:lstStyle/>
        <a:p>
          <a:endParaRPr lang="en-US"/>
        </a:p>
      </dgm:t>
    </dgm:pt>
    <dgm:pt modelId="{83908106-B2AC-4E7B-AD09-254A44562994}">
      <dgm:prSet phldrT="[Text]"/>
      <dgm:spPr/>
      <dgm:t>
        <a:bodyPr/>
        <a:lstStyle/>
        <a:p>
          <a:r>
            <a:rPr lang="en-US" dirty="0"/>
            <a:t>2003</a:t>
          </a:r>
        </a:p>
      </dgm:t>
    </dgm:pt>
    <dgm:pt modelId="{F3A8B9E6-334B-409D-A4E8-2DFC98124AEF}" type="parTrans" cxnId="{4DE64471-1C4E-4DED-9EBD-738DCC53CC24}">
      <dgm:prSet/>
      <dgm:spPr/>
      <dgm:t>
        <a:bodyPr/>
        <a:lstStyle/>
        <a:p>
          <a:endParaRPr lang="en-US"/>
        </a:p>
      </dgm:t>
    </dgm:pt>
    <dgm:pt modelId="{3CB49648-E6B9-4987-890F-DD07A1234DC8}" type="sibTrans" cxnId="{4DE64471-1C4E-4DED-9EBD-738DCC53CC24}">
      <dgm:prSet/>
      <dgm:spPr/>
      <dgm:t>
        <a:bodyPr/>
        <a:lstStyle/>
        <a:p>
          <a:endParaRPr lang="en-US"/>
        </a:p>
      </dgm:t>
    </dgm:pt>
    <dgm:pt modelId="{2F5EB97B-4C6A-4B25-8F08-143DCA3778D7}">
      <dgm:prSet phldrT="[Text]"/>
      <dgm:spPr/>
      <dgm:t>
        <a:bodyPr anchor="b"/>
        <a:lstStyle/>
        <a:p>
          <a:r>
            <a:rPr lang="en-US" dirty="0"/>
            <a:t>2004</a:t>
          </a:r>
        </a:p>
      </dgm:t>
    </dgm:pt>
    <dgm:pt modelId="{09DA84D7-2AF5-4C85-863A-97552472E370}" type="parTrans" cxnId="{8E1A107E-6699-4877-83E6-531F70E65EB3}">
      <dgm:prSet/>
      <dgm:spPr/>
      <dgm:t>
        <a:bodyPr/>
        <a:lstStyle/>
        <a:p>
          <a:endParaRPr lang="en-US"/>
        </a:p>
      </dgm:t>
    </dgm:pt>
    <dgm:pt modelId="{FA2E56B8-1A9C-42A3-9179-758B0A734E02}" type="sibTrans" cxnId="{8E1A107E-6699-4877-83E6-531F70E65EB3}">
      <dgm:prSet/>
      <dgm:spPr/>
      <dgm:t>
        <a:bodyPr/>
        <a:lstStyle/>
        <a:p>
          <a:endParaRPr lang="en-US"/>
        </a:p>
      </dgm:t>
    </dgm:pt>
    <dgm:pt modelId="{2A10F7E0-9185-4405-B86B-D1D04DEE01B5}">
      <dgm:prSet phldrT="[Text]"/>
      <dgm:spPr/>
      <dgm:t>
        <a:bodyPr/>
        <a:lstStyle/>
        <a:p>
          <a:r>
            <a:rPr lang="en-US" dirty="0"/>
            <a:t>2004</a:t>
          </a:r>
        </a:p>
      </dgm:t>
    </dgm:pt>
    <dgm:pt modelId="{5EA92BC8-9270-438D-8DBE-1BBBEDF1F6C2}" type="parTrans" cxnId="{CDBEED22-AE30-4F01-879B-9CBF441EF462}">
      <dgm:prSet/>
      <dgm:spPr/>
      <dgm:t>
        <a:bodyPr/>
        <a:lstStyle/>
        <a:p>
          <a:endParaRPr lang="en-US"/>
        </a:p>
      </dgm:t>
    </dgm:pt>
    <dgm:pt modelId="{5B1666B3-9A2A-4210-9947-459A82E8BDFA}" type="sibTrans" cxnId="{CDBEED22-AE30-4F01-879B-9CBF441EF462}">
      <dgm:prSet/>
      <dgm:spPr/>
      <dgm:t>
        <a:bodyPr/>
        <a:lstStyle/>
        <a:p>
          <a:endParaRPr lang="en-US"/>
        </a:p>
      </dgm:t>
    </dgm:pt>
    <dgm:pt modelId="{7A15C5BA-A25F-4B9F-A2D7-67571D34223D}">
      <dgm:prSet phldrT="[Text]"/>
      <dgm:spPr/>
      <dgm:t>
        <a:bodyPr anchor="b"/>
        <a:lstStyle/>
        <a:p>
          <a:r>
            <a:rPr lang="en-US" dirty="0"/>
            <a:t>2006</a:t>
          </a:r>
        </a:p>
      </dgm:t>
    </dgm:pt>
    <dgm:pt modelId="{5D080BC8-A3F9-44C0-BEB3-2D978AB47E43}" type="parTrans" cxnId="{4AFC7613-AE29-4759-BA29-D43BDB2BE442}">
      <dgm:prSet/>
      <dgm:spPr/>
      <dgm:t>
        <a:bodyPr/>
        <a:lstStyle/>
        <a:p>
          <a:endParaRPr lang="en-US"/>
        </a:p>
      </dgm:t>
    </dgm:pt>
    <dgm:pt modelId="{4B1C2886-1C42-4D43-9A93-8EA6086E6FE3}" type="sibTrans" cxnId="{4AFC7613-AE29-4759-BA29-D43BDB2BE442}">
      <dgm:prSet/>
      <dgm:spPr/>
      <dgm:t>
        <a:bodyPr/>
        <a:lstStyle/>
        <a:p>
          <a:endParaRPr lang="en-US"/>
        </a:p>
      </dgm:t>
    </dgm:pt>
    <dgm:pt modelId="{8B147632-C06A-478E-822C-D25A7A8C19A5}">
      <dgm:prSet phldrT="[Text]"/>
      <dgm:spPr/>
      <dgm:t>
        <a:bodyPr/>
        <a:lstStyle/>
        <a:p>
          <a:r>
            <a:rPr lang="en-US" dirty="0"/>
            <a:t>2007</a:t>
          </a:r>
        </a:p>
      </dgm:t>
    </dgm:pt>
    <dgm:pt modelId="{444BE41C-6155-4697-9B10-BCD835B1765D}" type="parTrans" cxnId="{22C26306-555F-436B-8473-632F9B8D1D7F}">
      <dgm:prSet/>
      <dgm:spPr/>
      <dgm:t>
        <a:bodyPr/>
        <a:lstStyle/>
        <a:p>
          <a:endParaRPr lang="en-US"/>
        </a:p>
      </dgm:t>
    </dgm:pt>
    <dgm:pt modelId="{49406AD3-4DCC-44B0-86A3-1194DA57B8E4}" type="sibTrans" cxnId="{22C26306-555F-436B-8473-632F9B8D1D7F}">
      <dgm:prSet/>
      <dgm:spPr/>
      <dgm:t>
        <a:bodyPr/>
        <a:lstStyle/>
        <a:p>
          <a:endParaRPr lang="en-US"/>
        </a:p>
      </dgm:t>
    </dgm:pt>
    <dgm:pt modelId="{681434C2-29ED-45AA-A28D-D71F94FE8C5F}">
      <dgm:prSet phldrT="[Text]"/>
      <dgm:spPr/>
      <dgm:t>
        <a:bodyPr anchor="b"/>
        <a:lstStyle/>
        <a:p>
          <a:r>
            <a:rPr lang="en-US" dirty="0"/>
            <a:t>2007</a:t>
          </a:r>
        </a:p>
      </dgm:t>
    </dgm:pt>
    <dgm:pt modelId="{30CB07F0-E61B-4B8C-B3E7-56A4515ADC86}" type="parTrans" cxnId="{44417DD8-3FCD-4077-B477-2FA8BCF22891}">
      <dgm:prSet/>
      <dgm:spPr/>
      <dgm:t>
        <a:bodyPr/>
        <a:lstStyle/>
        <a:p>
          <a:endParaRPr lang="en-US"/>
        </a:p>
      </dgm:t>
    </dgm:pt>
    <dgm:pt modelId="{6B5B483C-6957-48D7-A03A-830AB6780733}" type="sibTrans" cxnId="{44417DD8-3FCD-4077-B477-2FA8BCF22891}">
      <dgm:prSet/>
      <dgm:spPr/>
      <dgm:t>
        <a:bodyPr/>
        <a:lstStyle/>
        <a:p>
          <a:endParaRPr lang="en-US"/>
        </a:p>
      </dgm:t>
    </dgm:pt>
    <dgm:pt modelId="{64E44D43-4778-445A-B677-338C259E556F}">
      <dgm:prSet phldrT="[Text]"/>
      <dgm:spPr/>
      <dgm:t>
        <a:bodyPr/>
        <a:lstStyle/>
        <a:p>
          <a:r>
            <a:rPr lang="en-US" dirty="0"/>
            <a:t>2009</a:t>
          </a:r>
        </a:p>
      </dgm:t>
    </dgm:pt>
    <dgm:pt modelId="{B7D8075B-6039-4EED-AB6C-053E9BCC78B0}" type="parTrans" cxnId="{4FA9A70C-ACD6-4EA5-B0FF-4B3F43B13067}">
      <dgm:prSet/>
      <dgm:spPr/>
      <dgm:t>
        <a:bodyPr/>
        <a:lstStyle/>
        <a:p>
          <a:endParaRPr lang="en-US"/>
        </a:p>
      </dgm:t>
    </dgm:pt>
    <dgm:pt modelId="{E8F1E54C-30A7-44B1-84DE-62EFB33DED77}" type="sibTrans" cxnId="{4FA9A70C-ACD6-4EA5-B0FF-4B3F43B13067}">
      <dgm:prSet/>
      <dgm:spPr/>
      <dgm:t>
        <a:bodyPr/>
        <a:lstStyle/>
        <a:p>
          <a:endParaRPr lang="en-US"/>
        </a:p>
      </dgm:t>
    </dgm:pt>
    <dgm:pt modelId="{1CC549C2-B69A-4E82-A80C-345A05B585A2}">
      <dgm:prSet phldrT="[Text]"/>
      <dgm:spPr/>
      <dgm:t>
        <a:bodyPr anchor="b"/>
        <a:lstStyle/>
        <a:p>
          <a:r>
            <a:rPr lang="en-US" dirty="0"/>
            <a:t>2010</a:t>
          </a:r>
        </a:p>
      </dgm:t>
    </dgm:pt>
    <dgm:pt modelId="{EFB93863-D5AA-4E39-95A2-5BBCA73D1582}" type="parTrans" cxnId="{C81CE31E-EE04-4B24-902C-DC1CF53B3FAA}">
      <dgm:prSet/>
      <dgm:spPr/>
      <dgm:t>
        <a:bodyPr/>
        <a:lstStyle/>
        <a:p>
          <a:endParaRPr lang="en-US"/>
        </a:p>
      </dgm:t>
    </dgm:pt>
    <dgm:pt modelId="{978683E1-BF83-48EA-8CE5-D49F8F15D119}" type="sibTrans" cxnId="{C81CE31E-EE04-4B24-902C-DC1CF53B3FAA}">
      <dgm:prSet/>
      <dgm:spPr/>
      <dgm:t>
        <a:bodyPr/>
        <a:lstStyle/>
        <a:p>
          <a:endParaRPr lang="en-US"/>
        </a:p>
      </dgm:t>
    </dgm:pt>
    <dgm:pt modelId="{A73C23EC-9071-48B2-B847-702EEDB2C07E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7EADA2F9-C492-446B-ACF3-D0C188FFB0EB}" type="parTrans" cxnId="{EBED17C7-70E9-4A91-AAB6-7DE1FD3977D9}">
      <dgm:prSet/>
      <dgm:spPr/>
      <dgm:t>
        <a:bodyPr/>
        <a:lstStyle/>
        <a:p>
          <a:endParaRPr lang="en-US"/>
        </a:p>
      </dgm:t>
    </dgm:pt>
    <dgm:pt modelId="{61808D53-C33A-461E-B958-9559F094B2A4}" type="sibTrans" cxnId="{EBED17C7-70E9-4A91-AAB6-7DE1FD3977D9}">
      <dgm:prSet/>
      <dgm:spPr/>
      <dgm:t>
        <a:bodyPr/>
        <a:lstStyle/>
        <a:p>
          <a:endParaRPr lang="en-US"/>
        </a:p>
      </dgm:t>
    </dgm:pt>
    <dgm:pt modelId="{637B7674-62C0-4722-92EB-F6005856403F}">
      <dgm:prSet phldrT="[Text]"/>
      <dgm:spPr/>
      <dgm:t>
        <a:bodyPr anchor="b"/>
        <a:lstStyle/>
        <a:p>
          <a:r>
            <a:rPr lang="en-US" dirty="0"/>
            <a:t>2017</a:t>
          </a:r>
        </a:p>
      </dgm:t>
    </dgm:pt>
    <dgm:pt modelId="{2C306F54-B619-48FE-9A18-26C219714D4C}" type="parTrans" cxnId="{DC2F34BA-4B4E-4ED9-BEC1-BEC2AB66147E}">
      <dgm:prSet/>
      <dgm:spPr/>
      <dgm:t>
        <a:bodyPr/>
        <a:lstStyle/>
        <a:p>
          <a:endParaRPr lang="en-US"/>
        </a:p>
      </dgm:t>
    </dgm:pt>
    <dgm:pt modelId="{55DB915F-E4B3-4048-805B-09DE40927E82}" type="sibTrans" cxnId="{DC2F34BA-4B4E-4ED9-BEC1-BEC2AB66147E}">
      <dgm:prSet/>
      <dgm:spPr/>
      <dgm:t>
        <a:bodyPr/>
        <a:lstStyle/>
        <a:p>
          <a:endParaRPr lang="en-US"/>
        </a:p>
      </dgm:t>
    </dgm:pt>
    <dgm:pt modelId="{3F572B36-ABDC-4059-B154-D0D7EE0F67F2}" type="pres">
      <dgm:prSet presAssocID="{0649A3A7-6471-4FB3-BE30-CD46FA82ECF2}" presName="Name0" presStyleCnt="0">
        <dgm:presLayoutVars>
          <dgm:dir/>
          <dgm:resizeHandles val="exact"/>
        </dgm:presLayoutVars>
      </dgm:prSet>
      <dgm:spPr/>
    </dgm:pt>
    <dgm:pt modelId="{971AC0CB-68C3-46A0-A81D-7365A7A9D8E2}" type="pres">
      <dgm:prSet presAssocID="{0649A3A7-6471-4FB3-BE30-CD46FA82ECF2}" presName="arrow" presStyleLbl="bgShp" presStyleIdx="0" presStyleCnt="1" custScaleY="169137"/>
      <dgm:spPr/>
    </dgm:pt>
    <dgm:pt modelId="{43623439-D6C4-41A1-8742-6EA2BF076356}" type="pres">
      <dgm:prSet presAssocID="{0649A3A7-6471-4FB3-BE30-CD46FA82ECF2}" presName="points" presStyleCnt="0"/>
      <dgm:spPr/>
    </dgm:pt>
    <dgm:pt modelId="{D39DE239-6F18-4B02-94B7-A37E1F05229C}" type="pres">
      <dgm:prSet presAssocID="{715A3BD8-297E-4AFC-93C9-1F84A5C3A1ED}" presName="compositeA" presStyleCnt="0"/>
      <dgm:spPr/>
    </dgm:pt>
    <dgm:pt modelId="{ABEC7316-67A3-47C4-AFD7-AD5DE871CDE8}" type="pres">
      <dgm:prSet presAssocID="{715A3BD8-297E-4AFC-93C9-1F84A5C3A1ED}" presName="textA" presStyleLbl="revTx" presStyleIdx="0" presStyleCnt="20">
        <dgm:presLayoutVars>
          <dgm:bulletEnabled val="1"/>
        </dgm:presLayoutVars>
      </dgm:prSet>
      <dgm:spPr/>
    </dgm:pt>
    <dgm:pt modelId="{0ED4DC13-C26E-4BCF-A2B2-69194749055F}" type="pres">
      <dgm:prSet presAssocID="{715A3BD8-297E-4AFC-93C9-1F84A5C3A1ED}" presName="circleA" presStyleLbl="node1" presStyleIdx="0" presStyleCnt="20"/>
      <dgm:spPr/>
    </dgm:pt>
    <dgm:pt modelId="{EBD8BCB6-27C4-4A60-AE08-F6D24F0D7584}" type="pres">
      <dgm:prSet presAssocID="{715A3BD8-297E-4AFC-93C9-1F84A5C3A1ED}" presName="spaceA" presStyleCnt="0"/>
      <dgm:spPr/>
    </dgm:pt>
    <dgm:pt modelId="{E6CB0950-10D2-4188-AA05-554BBAB15D0D}" type="pres">
      <dgm:prSet presAssocID="{2767F2D7-FF08-41A6-894B-93B0A55AF1CC}" presName="space" presStyleCnt="0"/>
      <dgm:spPr/>
    </dgm:pt>
    <dgm:pt modelId="{8FAF12CA-6A6A-4011-BC7C-70E07626D635}" type="pres">
      <dgm:prSet presAssocID="{ACDB6955-3DB2-4177-908F-96A2A1C5AB04}" presName="compositeB" presStyleCnt="0"/>
      <dgm:spPr/>
    </dgm:pt>
    <dgm:pt modelId="{E513C2F0-ADBB-478A-B3EA-3820F218E46A}" type="pres">
      <dgm:prSet presAssocID="{ACDB6955-3DB2-4177-908F-96A2A1C5AB04}" presName="textB" presStyleLbl="revTx" presStyleIdx="1" presStyleCnt="20" custLinFactY="-63148" custLinFactNeighborX="-1727" custLinFactNeighborY="-100000">
        <dgm:presLayoutVars>
          <dgm:bulletEnabled val="1"/>
        </dgm:presLayoutVars>
      </dgm:prSet>
      <dgm:spPr/>
    </dgm:pt>
    <dgm:pt modelId="{464A1C70-7FA9-4FFA-84F1-4B13FD36F442}" type="pres">
      <dgm:prSet presAssocID="{ACDB6955-3DB2-4177-908F-96A2A1C5AB04}" presName="circleB" presStyleLbl="node1" presStyleIdx="1" presStyleCnt="20"/>
      <dgm:spPr/>
    </dgm:pt>
    <dgm:pt modelId="{BF1F35E6-6D69-4F8E-894D-3E64ED73DA21}" type="pres">
      <dgm:prSet presAssocID="{ACDB6955-3DB2-4177-908F-96A2A1C5AB04}" presName="spaceB" presStyleCnt="0"/>
      <dgm:spPr/>
    </dgm:pt>
    <dgm:pt modelId="{B9C75BB4-461E-484F-AF5B-FD91819B75F4}" type="pres">
      <dgm:prSet presAssocID="{2D6BA181-4E93-4987-B5DB-B6116FE9038D}" presName="space" presStyleCnt="0"/>
      <dgm:spPr/>
    </dgm:pt>
    <dgm:pt modelId="{58A194A6-DE04-4042-9F88-196A5280D079}" type="pres">
      <dgm:prSet presAssocID="{E2F71126-1051-4CAF-BA2F-523ABE4F63EB}" presName="compositeA" presStyleCnt="0"/>
      <dgm:spPr/>
    </dgm:pt>
    <dgm:pt modelId="{6436CA56-3DC5-4BF3-8BD4-BD38320064B9}" type="pres">
      <dgm:prSet presAssocID="{E2F71126-1051-4CAF-BA2F-523ABE4F63EB}" presName="textA" presStyleLbl="revTx" presStyleIdx="2" presStyleCnt="20">
        <dgm:presLayoutVars>
          <dgm:bulletEnabled val="1"/>
        </dgm:presLayoutVars>
      </dgm:prSet>
      <dgm:spPr/>
    </dgm:pt>
    <dgm:pt modelId="{57BBFC6C-F553-47E6-B17F-4A69A926D389}" type="pres">
      <dgm:prSet presAssocID="{E2F71126-1051-4CAF-BA2F-523ABE4F63EB}" presName="circleA" presStyleLbl="node1" presStyleIdx="2" presStyleCnt="20"/>
      <dgm:spPr/>
    </dgm:pt>
    <dgm:pt modelId="{F15ECAA5-B82C-4634-8AE3-92EF226F1E91}" type="pres">
      <dgm:prSet presAssocID="{E2F71126-1051-4CAF-BA2F-523ABE4F63EB}" presName="spaceA" presStyleCnt="0"/>
      <dgm:spPr/>
    </dgm:pt>
    <dgm:pt modelId="{C7C5DED7-2F3B-476B-96E4-8E35B85226F0}" type="pres">
      <dgm:prSet presAssocID="{6863C716-99B7-49F1-AFDB-B1DC6B952102}" presName="space" presStyleCnt="0"/>
      <dgm:spPr/>
    </dgm:pt>
    <dgm:pt modelId="{F0F20626-5073-409B-8122-A331DFE3885E}" type="pres">
      <dgm:prSet presAssocID="{32255855-8DBF-4068-813C-34241225E939}" presName="compositeB" presStyleCnt="0"/>
      <dgm:spPr/>
    </dgm:pt>
    <dgm:pt modelId="{10DC6028-8F81-445A-A804-5368CD9E8957}" type="pres">
      <dgm:prSet presAssocID="{32255855-8DBF-4068-813C-34241225E939}" presName="textB" presStyleLbl="revTx" presStyleIdx="3" presStyleCnt="20" custLinFactY="-63148" custLinFactNeighborX="10082" custLinFactNeighborY="-100000">
        <dgm:presLayoutVars>
          <dgm:bulletEnabled val="1"/>
        </dgm:presLayoutVars>
      </dgm:prSet>
      <dgm:spPr/>
    </dgm:pt>
    <dgm:pt modelId="{B111E81F-BDB2-4098-8D21-B23C8674597C}" type="pres">
      <dgm:prSet presAssocID="{32255855-8DBF-4068-813C-34241225E939}" presName="circleB" presStyleLbl="node1" presStyleIdx="3" presStyleCnt="20"/>
      <dgm:spPr/>
    </dgm:pt>
    <dgm:pt modelId="{C08AFD80-1D95-442E-8721-F61B603F26AF}" type="pres">
      <dgm:prSet presAssocID="{32255855-8DBF-4068-813C-34241225E939}" presName="spaceB" presStyleCnt="0"/>
      <dgm:spPr/>
    </dgm:pt>
    <dgm:pt modelId="{E255879A-C816-4B2C-8844-E19771B0B969}" type="pres">
      <dgm:prSet presAssocID="{10FD365C-1445-4859-A4CC-DCD22F87EB08}" presName="space" presStyleCnt="0"/>
      <dgm:spPr/>
    </dgm:pt>
    <dgm:pt modelId="{53B77A16-A9CE-47C7-834F-7AED9FCFBF13}" type="pres">
      <dgm:prSet presAssocID="{219E5FA9-B1AE-4856-A06A-D5C6C33978B3}" presName="compositeA" presStyleCnt="0"/>
      <dgm:spPr/>
    </dgm:pt>
    <dgm:pt modelId="{312634D8-2527-4CBC-A249-EE4BB8489059}" type="pres">
      <dgm:prSet presAssocID="{219E5FA9-B1AE-4856-A06A-D5C6C33978B3}" presName="textA" presStyleLbl="revTx" presStyleIdx="4" presStyleCnt="20">
        <dgm:presLayoutVars>
          <dgm:bulletEnabled val="1"/>
        </dgm:presLayoutVars>
      </dgm:prSet>
      <dgm:spPr/>
    </dgm:pt>
    <dgm:pt modelId="{CB059590-631D-475B-9F49-7C0CE6BA4324}" type="pres">
      <dgm:prSet presAssocID="{219E5FA9-B1AE-4856-A06A-D5C6C33978B3}" presName="circleA" presStyleLbl="node1" presStyleIdx="4" presStyleCnt="20"/>
      <dgm:spPr/>
    </dgm:pt>
    <dgm:pt modelId="{AF11D124-F37E-4D88-B9C5-41EFB2285BAC}" type="pres">
      <dgm:prSet presAssocID="{219E5FA9-B1AE-4856-A06A-D5C6C33978B3}" presName="spaceA" presStyleCnt="0"/>
      <dgm:spPr/>
    </dgm:pt>
    <dgm:pt modelId="{455D96D5-DFF1-45A7-B3BA-D79733CA3116}" type="pres">
      <dgm:prSet presAssocID="{CD5218CE-6EE3-4B30-9E25-4A0767520D25}" presName="space" presStyleCnt="0"/>
      <dgm:spPr/>
    </dgm:pt>
    <dgm:pt modelId="{2B507E24-3C7C-4F0C-85F2-DFEF3741D325}" type="pres">
      <dgm:prSet presAssocID="{2B818D17-553E-4628-A62F-C58435A410C5}" presName="compositeB" presStyleCnt="0"/>
      <dgm:spPr/>
    </dgm:pt>
    <dgm:pt modelId="{DB5C446E-C4AA-4126-B7D3-1DBE449A65DC}" type="pres">
      <dgm:prSet presAssocID="{2B818D17-553E-4628-A62F-C58435A410C5}" presName="textB" presStyleLbl="revTx" presStyleIdx="5" presStyleCnt="20" custLinFactY="-63148" custLinFactNeighborX="-4556" custLinFactNeighborY="-100000">
        <dgm:presLayoutVars>
          <dgm:bulletEnabled val="1"/>
        </dgm:presLayoutVars>
      </dgm:prSet>
      <dgm:spPr/>
    </dgm:pt>
    <dgm:pt modelId="{A492F900-24DD-4C8D-941F-6DA1E5FBC512}" type="pres">
      <dgm:prSet presAssocID="{2B818D17-553E-4628-A62F-C58435A410C5}" presName="circleB" presStyleLbl="node1" presStyleIdx="5" presStyleCnt="20"/>
      <dgm:spPr/>
    </dgm:pt>
    <dgm:pt modelId="{35BB0641-9B05-4FC3-9399-817E41D11476}" type="pres">
      <dgm:prSet presAssocID="{2B818D17-553E-4628-A62F-C58435A410C5}" presName="spaceB" presStyleCnt="0"/>
      <dgm:spPr/>
    </dgm:pt>
    <dgm:pt modelId="{CC297489-D2DD-4E44-9AAE-593B5BEEC4BC}" type="pres">
      <dgm:prSet presAssocID="{F3E9E0C9-F001-45D9-A794-51A519152886}" presName="space" presStyleCnt="0"/>
      <dgm:spPr/>
    </dgm:pt>
    <dgm:pt modelId="{92F75791-461A-43BC-95E6-70A88FA25BCC}" type="pres">
      <dgm:prSet presAssocID="{3B962983-E3D9-441E-82F0-5AB890B8DBA9}" presName="compositeA" presStyleCnt="0"/>
      <dgm:spPr/>
    </dgm:pt>
    <dgm:pt modelId="{4404F37A-210E-4D6C-AF7F-2FB20020DA8B}" type="pres">
      <dgm:prSet presAssocID="{3B962983-E3D9-441E-82F0-5AB890B8DBA9}" presName="textA" presStyleLbl="revTx" presStyleIdx="6" presStyleCnt="20">
        <dgm:presLayoutVars>
          <dgm:bulletEnabled val="1"/>
        </dgm:presLayoutVars>
      </dgm:prSet>
      <dgm:spPr/>
    </dgm:pt>
    <dgm:pt modelId="{1ECC18E9-0D1D-4DCF-A871-141224302B58}" type="pres">
      <dgm:prSet presAssocID="{3B962983-E3D9-441E-82F0-5AB890B8DBA9}" presName="circleA" presStyleLbl="node1" presStyleIdx="6" presStyleCnt="20"/>
      <dgm:spPr/>
    </dgm:pt>
    <dgm:pt modelId="{62A3EF13-41EF-4141-BE58-2874DDB85F73}" type="pres">
      <dgm:prSet presAssocID="{3B962983-E3D9-441E-82F0-5AB890B8DBA9}" presName="spaceA" presStyleCnt="0"/>
      <dgm:spPr/>
    </dgm:pt>
    <dgm:pt modelId="{A0C9A79C-3C64-4F4E-8AB1-972A2A085655}" type="pres">
      <dgm:prSet presAssocID="{DFA4A1E0-80B4-40A2-B64D-90B6CEB66582}" presName="space" presStyleCnt="0"/>
      <dgm:spPr/>
    </dgm:pt>
    <dgm:pt modelId="{350DF860-6987-45EB-BA7D-22E31A0B0D12}" type="pres">
      <dgm:prSet presAssocID="{286773D9-DFA1-4FC2-85F2-AAA226788AC3}" presName="compositeB" presStyleCnt="0"/>
      <dgm:spPr/>
    </dgm:pt>
    <dgm:pt modelId="{AB3D2BE6-834A-43A6-8200-3232706CB027}" type="pres">
      <dgm:prSet presAssocID="{286773D9-DFA1-4FC2-85F2-AAA226788AC3}" presName="textB" presStyleLbl="revTx" presStyleIdx="7" presStyleCnt="20" custLinFactY="-63148" custLinFactNeighborX="344" custLinFactNeighborY="-100000">
        <dgm:presLayoutVars>
          <dgm:bulletEnabled val="1"/>
        </dgm:presLayoutVars>
      </dgm:prSet>
      <dgm:spPr/>
    </dgm:pt>
    <dgm:pt modelId="{0412F201-491F-41FF-B10E-E3928EE03A4F}" type="pres">
      <dgm:prSet presAssocID="{286773D9-DFA1-4FC2-85F2-AAA226788AC3}" presName="circleB" presStyleLbl="node1" presStyleIdx="7" presStyleCnt="20"/>
      <dgm:spPr/>
    </dgm:pt>
    <dgm:pt modelId="{105455B7-09DB-40F6-8C2A-D99CE72AE61F}" type="pres">
      <dgm:prSet presAssocID="{286773D9-DFA1-4FC2-85F2-AAA226788AC3}" presName="spaceB" presStyleCnt="0"/>
      <dgm:spPr/>
    </dgm:pt>
    <dgm:pt modelId="{88CBEC04-27FA-47F4-984E-E2BB9CCF8F2C}" type="pres">
      <dgm:prSet presAssocID="{089D3087-FDD3-4ADC-BBD0-8B74F2357A97}" presName="space" presStyleCnt="0"/>
      <dgm:spPr/>
    </dgm:pt>
    <dgm:pt modelId="{1DE74613-60D1-4A46-8DD7-C7AD076BF368}" type="pres">
      <dgm:prSet presAssocID="{9C00D5C8-2F06-4FD1-A722-93A7B9CBF3E2}" presName="compositeA" presStyleCnt="0"/>
      <dgm:spPr/>
    </dgm:pt>
    <dgm:pt modelId="{C8209810-4C79-4AC6-A6A0-E21AC69F16EB}" type="pres">
      <dgm:prSet presAssocID="{9C00D5C8-2F06-4FD1-A722-93A7B9CBF3E2}" presName="textA" presStyleLbl="revTx" presStyleIdx="8" presStyleCnt="20">
        <dgm:presLayoutVars>
          <dgm:bulletEnabled val="1"/>
        </dgm:presLayoutVars>
      </dgm:prSet>
      <dgm:spPr/>
    </dgm:pt>
    <dgm:pt modelId="{0DD25E25-84CC-44C8-8E8A-C90751514A73}" type="pres">
      <dgm:prSet presAssocID="{9C00D5C8-2F06-4FD1-A722-93A7B9CBF3E2}" presName="circleA" presStyleLbl="node1" presStyleIdx="8" presStyleCnt="20"/>
      <dgm:spPr/>
    </dgm:pt>
    <dgm:pt modelId="{28087F36-470D-4E32-9B95-91EF8D7B5564}" type="pres">
      <dgm:prSet presAssocID="{9C00D5C8-2F06-4FD1-A722-93A7B9CBF3E2}" presName="spaceA" presStyleCnt="0"/>
      <dgm:spPr/>
    </dgm:pt>
    <dgm:pt modelId="{5C595EB3-CB21-4B7A-A7C4-87B6DA6D2927}" type="pres">
      <dgm:prSet presAssocID="{BBFA2506-8646-4755-883B-5FE128337147}" presName="space" presStyleCnt="0"/>
      <dgm:spPr/>
    </dgm:pt>
    <dgm:pt modelId="{E2692AA4-2923-43BA-887A-07CA73E17E47}" type="pres">
      <dgm:prSet presAssocID="{087F6853-BAE4-4175-865F-78A9116AE2F8}" presName="compositeB" presStyleCnt="0"/>
      <dgm:spPr/>
    </dgm:pt>
    <dgm:pt modelId="{0D300624-4E5C-48AF-9F2B-79F45C805DBE}" type="pres">
      <dgm:prSet presAssocID="{087F6853-BAE4-4175-865F-78A9116AE2F8}" presName="textB" presStyleLbl="revTx" presStyleIdx="9" presStyleCnt="20" custLinFactY="-63148" custLinFactNeighborX="1535" custLinFactNeighborY="-100000">
        <dgm:presLayoutVars>
          <dgm:bulletEnabled val="1"/>
        </dgm:presLayoutVars>
      </dgm:prSet>
      <dgm:spPr/>
    </dgm:pt>
    <dgm:pt modelId="{FC751FA0-F593-42B6-B48C-5D1E71D3C5DD}" type="pres">
      <dgm:prSet presAssocID="{087F6853-BAE4-4175-865F-78A9116AE2F8}" presName="circleB" presStyleLbl="node1" presStyleIdx="9" presStyleCnt="20"/>
      <dgm:spPr/>
    </dgm:pt>
    <dgm:pt modelId="{2BE3DF04-5801-4C51-8A3E-17DD2B4893FB}" type="pres">
      <dgm:prSet presAssocID="{087F6853-BAE4-4175-865F-78A9116AE2F8}" presName="spaceB" presStyleCnt="0"/>
      <dgm:spPr/>
    </dgm:pt>
    <dgm:pt modelId="{5221AE2B-1ECB-4049-ADB6-4BAF4E1C0E03}" type="pres">
      <dgm:prSet presAssocID="{F69F4EE9-9357-46F8-A587-A42D3166F92F}" presName="space" presStyleCnt="0"/>
      <dgm:spPr/>
    </dgm:pt>
    <dgm:pt modelId="{98A80DCA-33FD-4753-999E-4512B3ED496C}" type="pres">
      <dgm:prSet presAssocID="{83908106-B2AC-4E7B-AD09-254A44562994}" presName="compositeA" presStyleCnt="0"/>
      <dgm:spPr/>
    </dgm:pt>
    <dgm:pt modelId="{55DBA38C-1A4D-486C-9616-5000154FEFA6}" type="pres">
      <dgm:prSet presAssocID="{83908106-B2AC-4E7B-AD09-254A44562994}" presName="textA" presStyleLbl="revTx" presStyleIdx="10" presStyleCnt="20">
        <dgm:presLayoutVars>
          <dgm:bulletEnabled val="1"/>
        </dgm:presLayoutVars>
      </dgm:prSet>
      <dgm:spPr/>
    </dgm:pt>
    <dgm:pt modelId="{0653669F-D258-4CD3-97D0-ABB2B0CFA196}" type="pres">
      <dgm:prSet presAssocID="{83908106-B2AC-4E7B-AD09-254A44562994}" presName="circleA" presStyleLbl="node1" presStyleIdx="10" presStyleCnt="20"/>
      <dgm:spPr/>
    </dgm:pt>
    <dgm:pt modelId="{CE268C20-326B-4D9C-ACDF-C9A26A555257}" type="pres">
      <dgm:prSet presAssocID="{83908106-B2AC-4E7B-AD09-254A44562994}" presName="spaceA" presStyleCnt="0"/>
      <dgm:spPr/>
    </dgm:pt>
    <dgm:pt modelId="{765100E0-B529-40EC-854E-44508700839C}" type="pres">
      <dgm:prSet presAssocID="{3CB49648-E6B9-4987-890F-DD07A1234DC8}" presName="space" presStyleCnt="0"/>
      <dgm:spPr/>
    </dgm:pt>
    <dgm:pt modelId="{9FF6BA47-02C3-4C13-B2B3-EB8104E25C7B}" type="pres">
      <dgm:prSet presAssocID="{2F5EB97B-4C6A-4B25-8F08-143DCA3778D7}" presName="compositeB" presStyleCnt="0"/>
      <dgm:spPr/>
    </dgm:pt>
    <dgm:pt modelId="{0041265C-965C-4CA8-900A-C64A9B5B4D05}" type="pres">
      <dgm:prSet presAssocID="{2F5EB97B-4C6A-4B25-8F08-143DCA3778D7}" presName="textB" presStyleLbl="revTx" presStyleIdx="11" presStyleCnt="20" custLinFactY="-63148" custLinFactNeighborX="10142" custLinFactNeighborY="-100000">
        <dgm:presLayoutVars>
          <dgm:bulletEnabled val="1"/>
        </dgm:presLayoutVars>
      </dgm:prSet>
      <dgm:spPr/>
    </dgm:pt>
    <dgm:pt modelId="{D7A51B57-15C8-4C61-8DC1-40E73BD60A94}" type="pres">
      <dgm:prSet presAssocID="{2F5EB97B-4C6A-4B25-8F08-143DCA3778D7}" presName="circleB" presStyleLbl="node1" presStyleIdx="11" presStyleCnt="20"/>
      <dgm:spPr/>
    </dgm:pt>
    <dgm:pt modelId="{0F045710-C2B6-487A-817A-07075BDE8F81}" type="pres">
      <dgm:prSet presAssocID="{2F5EB97B-4C6A-4B25-8F08-143DCA3778D7}" presName="spaceB" presStyleCnt="0"/>
      <dgm:spPr/>
    </dgm:pt>
    <dgm:pt modelId="{76C8F5FE-0042-4A99-91C7-D3046973DBC8}" type="pres">
      <dgm:prSet presAssocID="{FA2E56B8-1A9C-42A3-9179-758B0A734E02}" presName="space" presStyleCnt="0"/>
      <dgm:spPr/>
    </dgm:pt>
    <dgm:pt modelId="{4C799473-26F3-488A-B940-6EEE0E9C0147}" type="pres">
      <dgm:prSet presAssocID="{2A10F7E0-9185-4405-B86B-D1D04DEE01B5}" presName="compositeA" presStyleCnt="0"/>
      <dgm:spPr/>
    </dgm:pt>
    <dgm:pt modelId="{E3D2774F-D8C3-4599-8E06-42AA0199BDB5}" type="pres">
      <dgm:prSet presAssocID="{2A10F7E0-9185-4405-B86B-D1D04DEE01B5}" presName="textA" presStyleLbl="revTx" presStyleIdx="12" presStyleCnt="20">
        <dgm:presLayoutVars>
          <dgm:bulletEnabled val="1"/>
        </dgm:presLayoutVars>
      </dgm:prSet>
      <dgm:spPr/>
    </dgm:pt>
    <dgm:pt modelId="{936425F7-6796-43F3-9696-A40A32C1DC26}" type="pres">
      <dgm:prSet presAssocID="{2A10F7E0-9185-4405-B86B-D1D04DEE01B5}" presName="circleA" presStyleLbl="node1" presStyleIdx="12" presStyleCnt="20"/>
      <dgm:spPr/>
    </dgm:pt>
    <dgm:pt modelId="{3B67C4C7-EA56-4698-B217-C019130C1B45}" type="pres">
      <dgm:prSet presAssocID="{2A10F7E0-9185-4405-B86B-D1D04DEE01B5}" presName="spaceA" presStyleCnt="0"/>
      <dgm:spPr/>
    </dgm:pt>
    <dgm:pt modelId="{79BCE8C4-6969-4A72-9EC4-4C6161F004DA}" type="pres">
      <dgm:prSet presAssocID="{5B1666B3-9A2A-4210-9947-459A82E8BDFA}" presName="space" presStyleCnt="0"/>
      <dgm:spPr/>
    </dgm:pt>
    <dgm:pt modelId="{3549A48F-CD89-4224-9B29-7BA399EDB0F2}" type="pres">
      <dgm:prSet presAssocID="{7A15C5BA-A25F-4B9F-A2D7-67571D34223D}" presName="compositeB" presStyleCnt="0"/>
      <dgm:spPr/>
    </dgm:pt>
    <dgm:pt modelId="{D15B5A0B-B636-49A6-9B89-FB55A05B61AB}" type="pres">
      <dgm:prSet presAssocID="{7A15C5BA-A25F-4B9F-A2D7-67571D34223D}" presName="textB" presStyleLbl="revTx" presStyleIdx="13" presStyleCnt="20" custLinFactY="-63148" custLinFactNeighborX="-4495" custLinFactNeighborY="-100000">
        <dgm:presLayoutVars>
          <dgm:bulletEnabled val="1"/>
        </dgm:presLayoutVars>
      </dgm:prSet>
      <dgm:spPr/>
    </dgm:pt>
    <dgm:pt modelId="{658DC028-C1CF-4A9D-8613-D7411DA5B0BE}" type="pres">
      <dgm:prSet presAssocID="{7A15C5BA-A25F-4B9F-A2D7-67571D34223D}" presName="circleB" presStyleLbl="node1" presStyleIdx="13" presStyleCnt="20"/>
      <dgm:spPr/>
    </dgm:pt>
    <dgm:pt modelId="{04201EF1-7219-4D1A-92BC-B27241D679E5}" type="pres">
      <dgm:prSet presAssocID="{7A15C5BA-A25F-4B9F-A2D7-67571D34223D}" presName="spaceB" presStyleCnt="0"/>
      <dgm:spPr/>
    </dgm:pt>
    <dgm:pt modelId="{BBCE6B2F-C93D-438F-8CD8-DDDBB214F4F0}" type="pres">
      <dgm:prSet presAssocID="{4B1C2886-1C42-4D43-9A93-8EA6086E6FE3}" presName="space" presStyleCnt="0"/>
      <dgm:spPr/>
    </dgm:pt>
    <dgm:pt modelId="{06C05937-3427-4BEF-8765-A14938D802FF}" type="pres">
      <dgm:prSet presAssocID="{8B147632-C06A-478E-822C-D25A7A8C19A5}" presName="compositeA" presStyleCnt="0"/>
      <dgm:spPr/>
    </dgm:pt>
    <dgm:pt modelId="{DBFA9AC0-0C90-45C4-9D6A-9F3C0461C330}" type="pres">
      <dgm:prSet presAssocID="{8B147632-C06A-478E-822C-D25A7A8C19A5}" presName="textA" presStyleLbl="revTx" presStyleIdx="14" presStyleCnt="20">
        <dgm:presLayoutVars>
          <dgm:bulletEnabled val="1"/>
        </dgm:presLayoutVars>
      </dgm:prSet>
      <dgm:spPr/>
    </dgm:pt>
    <dgm:pt modelId="{F92C97B9-EC2D-40FC-B3F0-8AE424AEA4C2}" type="pres">
      <dgm:prSet presAssocID="{8B147632-C06A-478E-822C-D25A7A8C19A5}" presName="circleA" presStyleLbl="node1" presStyleIdx="14" presStyleCnt="20"/>
      <dgm:spPr/>
    </dgm:pt>
    <dgm:pt modelId="{804E0213-21A5-4D3E-9072-324D126A64A4}" type="pres">
      <dgm:prSet presAssocID="{8B147632-C06A-478E-822C-D25A7A8C19A5}" presName="spaceA" presStyleCnt="0"/>
      <dgm:spPr/>
    </dgm:pt>
    <dgm:pt modelId="{5C6A737E-80A0-4C59-9046-BB1738F576E1}" type="pres">
      <dgm:prSet presAssocID="{49406AD3-4DCC-44B0-86A3-1194DA57B8E4}" presName="space" presStyleCnt="0"/>
      <dgm:spPr/>
    </dgm:pt>
    <dgm:pt modelId="{56D5B4BB-EAA1-48B7-BB67-903413ABA4DE}" type="pres">
      <dgm:prSet presAssocID="{681434C2-29ED-45AA-A28D-D71F94FE8C5F}" presName="compositeB" presStyleCnt="0"/>
      <dgm:spPr/>
    </dgm:pt>
    <dgm:pt modelId="{511BFEF6-926A-4540-AE24-143850CCCEE7}" type="pres">
      <dgm:prSet presAssocID="{681434C2-29ED-45AA-A28D-D71F94FE8C5F}" presName="textB" presStyleLbl="revTx" presStyleIdx="15" presStyleCnt="20" custLinFactY="-63148" custLinFactNeighborX="9192" custLinFactNeighborY="-100000">
        <dgm:presLayoutVars>
          <dgm:bulletEnabled val="1"/>
        </dgm:presLayoutVars>
      </dgm:prSet>
      <dgm:spPr/>
    </dgm:pt>
    <dgm:pt modelId="{9C2A3242-B72A-405A-B9EF-5F5AD9E0615B}" type="pres">
      <dgm:prSet presAssocID="{681434C2-29ED-45AA-A28D-D71F94FE8C5F}" presName="circleB" presStyleLbl="node1" presStyleIdx="15" presStyleCnt="20"/>
      <dgm:spPr/>
    </dgm:pt>
    <dgm:pt modelId="{4B4B420A-3797-4F5F-AD78-DC2E44DFE55C}" type="pres">
      <dgm:prSet presAssocID="{681434C2-29ED-45AA-A28D-D71F94FE8C5F}" presName="spaceB" presStyleCnt="0"/>
      <dgm:spPr/>
    </dgm:pt>
    <dgm:pt modelId="{4D661458-17CB-462C-8603-C6B8C7F5222C}" type="pres">
      <dgm:prSet presAssocID="{6B5B483C-6957-48D7-A03A-830AB6780733}" presName="space" presStyleCnt="0"/>
      <dgm:spPr/>
    </dgm:pt>
    <dgm:pt modelId="{39D1EC24-DA99-43FC-BC0F-3E85D47FCC2C}" type="pres">
      <dgm:prSet presAssocID="{64E44D43-4778-445A-B677-338C259E556F}" presName="compositeA" presStyleCnt="0"/>
      <dgm:spPr/>
    </dgm:pt>
    <dgm:pt modelId="{E7938666-A060-40C7-913D-A128FC8F604D}" type="pres">
      <dgm:prSet presAssocID="{64E44D43-4778-445A-B677-338C259E556F}" presName="textA" presStyleLbl="revTx" presStyleIdx="16" presStyleCnt="20">
        <dgm:presLayoutVars>
          <dgm:bulletEnabled val="1"/>
        </dgm:presLayoutVars>
      </dgm:prSet>
      <dgm:spPr/>
    </dgm:pt>
    <dgm:pt modelId="{16323990-AB25-4333-B007-085228527939}" type="pres">
      <dgm:prSet presAssocID="{64E44D43-4778-445A-B677-338C259E556F}" presName="circleA" presStyleLbl="node1" presStyleIdx="16" presStyleCnt="20"/>
      <dgm:spPr/>
    </dgm:pt>
    <dgm:pt modelId="{86DDC223-2A13-4A29-9083-E9FA94938A8C}" type="pres">
      <dgm:prSet presAssocID="{64E44D43-4778-445A-B677-338C259E556F}" presName="spaceA" presStyleCnt="0"/>
      <dgm:spPr/>
    </dgm:pt>
    <dgm:pt modelId="{E6D864EC-8F0F-4A98-A6E9-E50B920C4D86}" type="pres">
      <dgm:prSet presAssocID="{E8F1E54C-30A7-44B1-84DE-62EFB33DED77}" presName="space" presStyleCnt="0"/>
      <dgm:spPr/>
    </dgm:pt>
    <dgm:pt modelId="{A2427D78-9CC8-43B8-8F6F-8FE1373D43F5}" type="pres">
      <dgm:prSet presAssocID="{1CC549C2-B69A-4E82-A80C-345A05B585A2}" presName="compositeB" presStyleCnt="0"/>
      <dgm:spPr/>
    </dgm:pt>
    <dgm:pt modelId="{3EB024B4-2E0C-4173-AD5D-A23AEE12BA5A}" type="pres">
      <dgm:prSet presAssocID="{1CC549C2-B69A-4E82-A80C-345A05B585A2}" presName="textB" presStyleLbl="revTx" presStyleIdx="17" presStyleCnt="20" custLinFactY="-63148" custLinFactNeighborX="5303" custLinFactNeighborY="-100000">
        <dgm:presLayoutVars>
          <dgm:bulletEnabled val="1"/>
        </dgm:presLayoutVars>
      </dgm:prSet>
      <dgm:spPr/>
    </dgm:pt>
    <dgm:pt modelId="{5D622D75-3221-496D-B2B5-0BBFB8ADA38D}" type="pres">
      <dgm:prSet presAssocID="{1CC549C2-B69A-4E82-A80C-345A05B585A2}" presName="circleB" presStyleLbl="node1" presStyleIdx="17" presStyleCnt="20"/>
      <dgm:spPr/>
    </dgm:pt>
    <dgm:pt modelId="{30B0922E-AC60-476C-987D-D5F24A7A99F6}" type="pres">
      <dgm:prSet presAssocID="{1CC549C2-B69A-4E82-A80C-345A05B585A2}" presName="spaceB" presStyleCnt="0"/>
      <dgm:spPr/>
    </dgm:pt>
    <dgm:pt modelId="{DC709968-2624-4CCD-AD3A-6C181036389B}" type="pres">
      <dgm:prSet presAssocID="{978683E1-BF83-48EA-8CE5-D49F8F15D119}" presName="space" presStyleCnt="0"/>
      <dgm:spPr/>
    </dgm:pt>
    <dgm:pt modelId="{325A7291-BA27-4B47-A3E9-2D20A59E2C78}" type="pres">
      <dgm:prSet presAssocID="{A73C23EC-9071-48B2-B847-702EEDB2C07E}" presName="compositeA" presStyleCnt="0"/>
      <dgm:spPr/>
    </dgm:pt>
    <dgm:pt modelId="{9DF7FC40-C18C-4E86-8928-4338AF9F175A}" type="pres">
      <dgm:prSet presAssocID="{A73C23EC-9071-48B2-B847-702EEDB2C07E}" presName="textA" presStyleLbl="revTx" presStyleIdx="18" presStyleCnt="20">
        <dgm:presLayoutVars>
          <dgm:bulletEnabled val="1"/>
        </dgm:presLayoutVars>
      </dgm:prSet>
      <dgm:spPr/>
    </dgm:pt>
    <dgm:pt modelId="{B458DF7F-A7EC-4B02-9BB1-40B96CA584FE}" type="pres">
      <dgm:prSet presAssocID="{A73C23EC-9071-48B2-B847-702EEDB2C07E}" presName="circleA" presStyleLbl="node1" presStyleIdx="18" presStyleCnt="20"/>
      <dgm:spPr/>
    </dgm:pt>
    <dgm:pt modelId="{170800FB-3375-4D38-AF3A-E9BBE68A95C0}" type="pres">
      <dgm:prSet presAssocID="{A73C23EC-9071-48B2-B847-702EEDB2C07E}" presName="spaceA" presStyleCnt="0"/>
      <dgm:spPr/>
    </dgm:pt>
    <dgm:pt modelId="{A2FC623B-E382-4A62-A313-9593D6CD3AA3}" type="pres">
      <dgm:prSet presAssocID="{61808D53-C33A-461E-B958-9559F094B2A4}" presName="space" presStyleCnt="0"/>
      <dgm:spPr/>
    </dgm:pt>
    <dgm:pt modelId="{2D63A010-7F9E-47BE-A3AA-A365A33A0A91}" type="pres">
      <dgm:prSet presAssocID="{637B7674-62C0-4722-92EB-F6005856403F}" presName="compositeB" presStyleCnt="0"/>
      <dgm:spPr/>
    </dgm:pt>
    <dgm:pt modelId="{D2CDE3B8-CEB7-44F7-9DBF-E5F84739704B}" type="pres">
      <dgm:prSet presAssocID="{637B7674-62C0-4722-92EB-F6005856403F}" presName="textB" presStyleLbl="revTx" presStyleIdx="19" presStyleCnt="20" custLinFactY="-63148" custLinFactNeighborX="-1861" custLinFactNeighborY="-100000">
        <dgm:presLayoutVars>
          <dgm:bulletEnabled val="1"/>
        </dgm:presLayoutVars>
      </dgm:prSet>
      <dgm:spPr/>
    </dgm:pt>
    <dgm:pt modelId="{AA16B00F-7D86-4562-B375-A54F27229621}" type="pres">
      <dgm:prSet presAssocID="{637B7674-62C0-4722-92EB-F6005856403F}" presName="circleB" presStyleLbl="node1" presStyleIdx="19" presStyleCnt="20"/>
      <dgm:spPr/>
    </dgm:pt>
    <dgm:pt modelId="{D541D5B0-78B3-49F8-97B0-280EA60F8E5A}" type="pres">
      <dgm:prSet presAssocID="{637B7674-62C0-4722-92EB-F6005856403F}" presName="spaceB" presStyleCnt="0"/>
      <dgm:spPr/>
    </dgm:pt>
  </dgm:ptLst>
  <dgm:cxnLst>
    <dgm:cxn modelId="{AC3BF143-114E-412D-8C99-9506218E7D58}" srcId="{0649A3A7-6471-4FB3-BE30-CD46FA82ECF2}" destId="{715A3BD8-297E-4AFC-93C9-1F84A5C3A1ED}" srcOrd="0" destOrd="0" parTransId="{4278B03D-5A0D-43F7-A504-830110FD92B2}" sibTransId="{2767F2D7-FF08-41A6-894B-93B0A55AF1CC}"/>
    <dgm:cxn modelId="{F80840E8-2908-4238-AEAE-B24FDEACCF01}" type="presOf" srcId="{7A15C5BA-A25F-4B9F-A2D7-67571D34223D}" destId="{D15B5A0B-B636-49A6-9B89-FB55A05B61AB}" srcOrd="0" destOrd="0" presId="urn:microsoft.com/office/officeart/2005/8/layout/hProcess11"/>
    <dgm:cxn modelId="{84E08B89-1A0A-45F3-A22B-6C065BA15A4C}" type="presOf" srcId="{637B7674-62C0-4722-92EB-F6005856403F}" destId="{D2CDE3B8-CEB7-44F7-9DBF-E5F84739704B}" srcOrd="0" destOrd="0" presId="urn:microsoft.com/office/officeart/2005/8/layout/hProcess11"/>
    <dgm:cxn modelId="{FCE2C309-936D-4719-9122-6A0429396030}" type="presOf" srcId="{32255855-8DBF-4068-813C-34241225E939}" destId="{10DC6028-8F81-445A-A804-5368CD9E8957}" srcOrd="0" destOrd="0" presId="urn:microsoft.com/office/officeart/2005/8/layout/hProcess11"/>
    <dgm:cxn modelId="{4DE64471-1C4E-4DED-9EBD-738DCC53CC24}" srcId="{0649A3A7-6471-4FB3-BE30-CD46FA82ECF2}" destId="{83908106-B2AC-4E7B-AD09-254A44562994}" srcOrd="10" destOrd="0" parTransId="{F3A8B9E6-334B-409D-A4E8-2DFC98124AEF}" sibTransId="{3CB49648-E6B9-4987-890F-DD07A1234DC8}"/>
    <dgm:cxn modelId="{33DF0DC6-279C-4C45-89B5-A80493883488}" srcId="{0649A3A7-6471-4FB3-BE30-CD46FA82ECF2}" destId="{219E5FA9-B1AE-4856-A06A-D5C6C33978B3}" srcOrd="4" destOrd="0" parTransId="{66D445CB-5C8E-436E-929F-A115BB0A1D92}" sibTransId="{CD5218CE-6EE3-4B30-9E25-4A0767520D25}"/>
    <dgm:cxn modelId="{EBED17C7-70E9-4A91-AAB6-7DE1FD3977D9}" srcId="{0649A3A7-6471-4FB3-BE30-CD46FA82ECF2}" destId="{A73C23EC-9071-48B2-B847-702EEDB2C07E}" srcOrd="18" destOrd="0" parTransId="{7EADA2F9-C492-446B-ACF3-D0C188FFB0EB}" sibTransId="{61808D53-C33A-461E-B958-9559F094B2A4}"/>
    <dgm:cxn modelId="{69A37A27-5E53-47C3-BE36-3629B11D166F}" type="presOf" srcId="{0649A3A7-6471-4FB3-BE30-CD46FA82ECF2}" destId="{3F572B36-ABDC-4059-B154-D0D7EE0F67F2}" srcOrd="0" destOrd="0" presId="urn:microsoft.com/office/officeart/2005/8/layout/hProcess11"/>
    <dgm:cxn modelId="{37F0A1FB-CE03-4A39-9FA5-FB3EDF802EFF}" type="presOf" srcId="{ACDB6955-3DB2-4177-908F-96A2A1C5AB04}" destId="{E513C2F0-ADBB-478A-B3EA-3820F218E46A}" srcOrd="0" destOrd="0" presId="urn:microsoft.com/office/officeart/2005/8/layout/hProcess11"/>
    <dgm:cxn modelId="{4FA9A70C-ACD6-4EA5-B0FF-4B3F43B13067}" srcId="{0649A3A7-6471-4FB3-BE30-CD46FA82ECF2}" destId="{64E44D43-4778-445A-B677-338C259E556F}" srcOrd="16" destOrd="0" parTransId="{B7D8075B-6039-4EED-AB6C-053E9BCC78B0}" sibTransId="{E8F1E54C-30A7-44B1-84DE-62EFB33DED77}"/>
    <dgm:cxn modelId="{A4C1ED88-5EF2-4268-853A-40774C924766}" type="presOf" srcId="{219E5FA9-B1AE-4856-A06A-D5C6C33978B3}" destId="{312634D8-2527-4CBC-A249-EE4BB8489059}" srcOrd="0" destOrd="0" presId="urn:microsoft.com/office/officeart/2005/8/layout/hProcess11"/>
    <dgm:cxn modelId="{33739658-3003-42A7-B2CF-AC39BF756EC3}" type="presOf" srcId="{64E44D43-4778-445A-B677-338C259E556F}" destId="{E7938666-A060-40C7-913D-A128FC8F604D}" srcOrd="0" destOrd="0" presId="urn:microsoft.com/office/officeart/2005/8/layout/hProcess11"/>
    <dgm:cxn modelId="{CB7BEE92-89E7-48E3-8F96-BAABB1E6DD73}" type="presOf" srcId="{2F5EB97B-4C6A-4B25-8F08-143DCA3778D7}" destId="{0041265C-965C-4CA8-900A-C64A9B5B4D05}" srcOrd="0" destOrd="0" presId="urn:microsoft.com/office/officeart/2005/8/layout/hProcess11"/>
    <dgm:cxn modelId="{4AFC7613-AE29-4759-BA29-D43BDB2BE442}" srcId="{0649A3A7-6471-4FB3-BE30-CD46FA82ECF2}" destId="{7A15C5BA-A25F-4B9F-A2D7-67571D34223D}" srcOrd="13" destOrd="0" parTransId="{5D080BC8-A3F9-44C0-BEB3-2D978AB47E43}" sibTransId="{4B1C2886-1C42-4D43-9A93-8EA6086E6FE3}"/>
    <dgm:cxn modelId="{F981A4D5-04AB-4B45-B232-9AF547A2D074}" type="presOf" srcId="{8B147632-C06A-478E-822C-D25A7A8C19A5}" destId="{DBFA9AC0-0C90-45C4-9D6A-9F3C0461C330}" srcOrd="0" destOrd="0" presId="urn:microsoft.com/office/officeart/2005/8/layout/hProcess11"/>
    <dgm:cxn modelId="{6A119488-47DC-4ECA-92F6-FA366287BAFA}" type="presOf" srcId="{2B818D17-553E-4628-A62F-C58435A410C5}" destId="{DB5C446E-C4AA-4126-B7D3-1DBE449A65DC}" srcOrd="0" destOrd="0" presId="urn:microsoft.com/office/officeart/2005/8/layout/hProcess11"/>
    <dgm:cxn modelId="{AA8BC5B7-85E5-47BB-A0C3-9E2C38468F6E}" srcId="{0649A3A7-6471-4FB3-BE30-CD46FA82ECF2}" destId="{2B818D17-553E-4628-A62F-C58435A410C5}" srcOrd="5" destOrd="0" parTransId="{54273B85-7E5E-4497-B859-A2A0DEF4FD52}" sibTransId="{F3E9E0C9-F001-45D9-A794-51A519152886}"/>
    <dgm:cxn modelId="{3F286A68-97D8-4620-9346-BBFE0737F9CA}" type="presOf" srcId="{715A3BD8-297E-4AFC-93C9-1F84A5C3A1ED}" destId="{ABEC7316-67A3-47C4-AFD7-AD5DE871CDE8}" srcOrd="0" destOrd="0" presId="urn:microsoft.com/office/officeart/2005/8/layout/hProcess11"/>
    <dgm:cxn modelId="{C81CE31E-EE04-4B24-902C-DC1CF53B3FAA}" srcId="{0649A3A7-6471-4FB3-BE30-CD46FA82ECF2}" destId="{1CC549C2-B69A-4E82-A80C-345A05B585A2}" srcOrd="17" destOrd="0" parTransId="{EFB93863-D5AA-4E39-95A2-5BBCA73D1582}" sibTransId="{978683E1-BF83-48EA-8CE5-D49F8F15D119}"/>
    <dgm:cxn modelId="{FBF6A2F1-C394-446F-A7AB-C2012C95594A}" srcId="{0649A3A7-6471-4FB3-BE30-CD46FA82ECF2}" destId="{9C00D5C8-2F06-4FD1-A722-93A7B9CBF3E2}" srcOrd="8" destOrd="0" parTransId="{084A2C18-5FCF-4AE7-A6EF-3EB7A871EE7D}" sibTransId="{BBFA2506-8646-4755-883B-5FE128337147}"/>
    <dgm:cxn modelId="{E2CC4689-403B-4D3C-BF1A-7F55EA40EE02}" type="presOf" srcId="{E2F71126-1051-4CAF-BA2F-523ABE4F63EB}" destId="{6436CA56-3DC5-4BF3-8BD4-BD38320064B9}" srcOrd="0" destOrd="0" presId="urn:microsoft.com/office/officeart/2005/8/layout/hProcess11"/>
    <dgm:cxn modelId="{0208FA86-7DFF-4D08-A24C-2D768D568AAF}" type="presOf" srcId="{3B962983-E3D9-441E-82F0-5AB890B8DBA9}" destId="{4404F37A-210E-4D6C-AF7F-2FB20020DA8B}" srcOrd="0" destOrd="0" presId="urn:microsoft.com/office/officeart/2005/8/layout/hProcess11"/>
    <dgm:cxn modelId="{CDBEED22-AE30-4F01-879B-9CBF441EF462}" srcId="{0649A3A7-6471-4FB3-BE30-CD46FA82ECF2}" destId="{2A10F7E0-9185-4405-B86B-D1D04DEE01B5}" srcOrd="12" destOrd="0" parTransId="{5EA92BC8-9270-438D-8DBE-1BBBEDF1F6C2}" sibTransId="{5B1666B3-9A2A-4210-9947-459A82E8BDFA}"/>
    <dgm:cxn modelId="{FCDB0D26-71DE-4D13-AC62-2489287D1484}" type="presOf" srcId="{087F6853-BAE4-4175-865F-78A9116AE2F8}" destId="{0D300624-4E5C-48AF-9F2B-79F45C805DBE}" srcOrd="0" destOrd="0" presId="urn:microsoft.com/office/officeart/2005/8/layout/hProcess11"/>
    <dgm:cxn modelId="{303CC5AA-9AAA-4ACF-B1B7-F6310209EA97}" srcId="{0649A3A7-6471-4FB3-BE30-CD46FA82ECF2}" destId="{32255855-8DBF-4068-813C-34241225E939}" srcOrd="3" destOrd="0" parTransId="{7B236CA6-20DF-4A93-BCC9-60B3D7852FEC}" sibTransId="{10FD365C-1445-4859-A4CC-DCD22F87EB08}"/>
    <dgm:cxn modelId="{0B53C076-56D0-41B1-A124-3FB60E1BF8B7}" type="presOf" srcId="{9C00D5C8-2F06-4FD1-A722-93A7B9CBF3E2}" destId="{C8209810-4C79-4AC6-A6A0-E21AC69F16EB}" srcOrd="0" destOrd="0" presId="urn:microsoft.com/office/officeart/2005/8/layout/hProcess11"/>
    <dgm:cxn modelId="{91206248-89CB-4DAA-83B6-9287186F7F7C}" srcId="{0649A3A7-6471-4FB3-BE30-CD46FA82ECF2}" destId="{286773D9-DFA1-4FC2-85F2-AAA226788AC3}" srcOrd="7" destOrd="0" parTransId="{6972008A-8458-47E2-BD5C-91D3EE22ADC8}" sibTransId="{089D3087-FDD3-4ADC-BBD0-8B74F2357A97}"/>
    <dgm:cxn modelId="{22C26306-555F-436B-8473-632F9B8D1D7F}" srcId="{0649A3A7-6471-4FB3-BE30-CD46FA82ECF2}" destId="{8B147632-C06A-478E-822C-D25A7A8C19A5}" srcOrd="14" destOrd="0" parTransId="{444BE41C-6155-4697-9B10-BCD835B1765D}" sibTransId="{49406AD3-4DCC-44B0-86A3-1194DA57B8E4}"/>
    <dgm:cxn modelId="{64B7366A-D33E-4E2A-92E1-90DD3A11B4F9}" srcId="{0649A3A7-6471-4FB3-BE30-CD46FA82ECF2}" destId="{ACDB6955-3DB2-4177-908F-96A2A1C5AB04}" srcOrd="1" destOrd="0" parTransId="{4693F7CA-D577-49AA-8777-75F4EB9E5C58}" sibTransId="{2D6BA181-4E93-4987-B5DB-B6116FE9038D}"/>
    <dgm:cxn modelId="{664DF840-2667-42CE-A1B3-35D92DB0E97A}" srcId="{0649A3A7-6471-4FB3-BE30-CD46FA82ECF2}" destId="{E2F71126-1051-4CAF-BA2F-523ABE4F63EB}" srcOrd="2" destOrd="0" parTransId="{7CA116C7-8B5B-48FC-B882-AC1796D11F4D}" sibTransId="{6863C716-99B7-49F1-AFDB-B1DC6B952102}"/>
    <dgm:cxn modelId="{57D42651-4E82-4DAF-9987-DEA29F114E13}" srcId="{0649A3A7-6471-4FB3-BE30-CD46FA82ECF2}" destId="{087F6853-BAE4-4175-865F-78A9116AE2F8}" srcOrd="9" destOrd="0" parTransId="{22B46337-1F9E-40C1-A8A9-A2D8104F0A2D}" sibTransId="{F69F4EE9-9357-46F8-A587-A42D3166F92F}"/>
    <dgm:cxn modelId="{406B367A-0098-47BB-A47C-C36225DDECD6}" type="presOf" srcId="{2A10F7E0-9185-4405-B86B-D1D04DEE01B5}" destId="{E3D2774F-D8C3-4599-8E06-42AA0199BDB5}" srcOrd="0" destOrd="0" presId="urn:microsoft.com/office/officeart/2005/8/layout/hProcess11"/>
    <dgm:cxn modelId="{44417DD8-3FCD-4077-B477-2FA8BCF22891}" srcId="{0649A3A7-6471-4FB3-BE30-CD46FA82ECF2}" destId="{681434C2-29ED-45AA-A28D-D71F94FE8C5F}" srcOrd="15" destOrd="0" parTransId="{30CB07F0-E61B-4B8C-B3E7-56A4515ADC86}" sibTransId="{6B5B483C-6957-48D7-A03A-830AB6780733}"/>
    <dgm:cxn modelId="{79444724-EA16-4EDF-A652-E668F5329887}" type="presOf" srcId="{286773D9-DFA1-4FC2-85F2-AAA226788AC3}" destId="{AB3D2BE6-834A-43A6-8200-3232706CB027}" srcOrd="0" destOrd="0" presId="urn:microsoft.com/office/officeart/2005/8/layout/hProcess11"/>
    <dgm:cxn modelId="{8E1A107E-6699-4877-83E6-531F70E65EB3}" srcId="{0649A3A7-6471-4FB3-BE30-CD46FA82ECF2}" destId="{2F5EB97B-4C6A-4B25-8F08-143DCA3778D7}" srcOrd="11" destOrd="0" parTransId="{09DA84D7-2AF5-4C85-863A-97552472E370}" sibTransId="{FA2E56B8-1A9C-42A3-9179-758B0A734E02}"/>
    <dgm:cxn modelId="{8CD36E7F-AFD5-4556-A6AF-1840DE14AFF0}" type="presOf" srcId="{681434C2-29ED-45AA-A28D-D71F94FE8C5F}" destId="{511BFEF6-926A-4540-AE24-143850CCCEE7}" srcOrd="0" destOrd="0" presId="urn:microsoft.com/office/officeart/2005/8/layout/hProcess11"/>
    <dgm:cxn modelId="{436E7454-0383-475C-82DB-E1618AE618E3}" type="presOf" srcId="{1CC549C2-B69A-4E82-A80C-345A05B585A2}" destId="{3EB024B4-2E0C-4173-AD5D-A23AEE12BA5A}" srcOrd="0" destOrd="0" presId="urn:microsoft.com/office/officeart/2005/8/layout/hProcess11"/>
    <dgm:cxn modelId="{A4113602-787E-4618-B399-86E3F7B25D99}" type="presOf" srcId="{83908106-B2AC-4E7B-AD09-254A44562994}" destId="{55DBA38C-1A4D-486C-9616-5000154FEFA6}" srcOrd="0" destOrd="0" presId="urn:microsoft.com/office/officeart/2005/8/layout/hProcess11"/>
    <dgm:cxn modelId="{70C20F16-2376-4F02-BF70-2CAF4872A48A}" srcId="{0649A3A7-6471-4FB3-BE30-CD46FA82ECF2}" destId="{3B962983-E3D9-441E-82F0-5AB890B8DBA9}" srcOrd="6" destOrd="0" parTransId="{8C4FFB36-DDE3-491C-83B2-0243350CCFAF}" sibTransId="{DFA4A1E0-80B4-40A2-B64D-90B6CEB66582}"/>
    <dgm:cxn modelId="{741CD932-F0C2-4E77-89EF-2355D3776D48}" type="presOf" srcId="{A73C23EC-9071-48B2-B847-702EEDB2C07E}" destId="{9DF7FC40-C18C-4E86-8928-4338AF9F175A}" srcOrd="0" destOrd="0" presId="urn:microsoft.com/office/officeart/2005/8/layout/hProcess11"/>
    <dgm:cxn modelId="{DC2F34BA-4B4E-4ED9-BEC1-BEC2AB66147E}" srcId="{0649A3A7-6471-4FB3-BE30-CD46FA82ECF2}" destId="{637B7674-62C0-4722-92EB-F6005856403F}" srcOrd="19" destOrd="0" parTransId="{2C306F54-B619-48FE-9A18-26C219714D4C}" sibTransId="{55DB915F-E4B3-4048-805B-09DE40927E82}"/>
    <dgm:cxn modelId="{E039113C-8FEC-4984-8678-1A8F359584E6}" type="presParOf" srcId="{3F572B36-ABDC-4059-B154-D0D7EE0F67F2}" destId="{971AC0CB-68C3-46A0-A81D-7365A7A9D8E2}" srcOrd="0" destOrd="0" presId="urn:microsoft.com/office/officeart/2005/8/layout/hProcess11"/>
    <dgm:cxn modelId="{B39460C0-227C-42FC-B343-1FE20E763BAF}" type="presParOf" srcId="{3F572B36-ABDC-4059-B154-D0D7EE0F67F2}" destId="{43623439-D6C4-41A1-8742-6EA2BF076356}" srcOrd="1" destOrd="0" presId="urn:microsoft.com/office/officeart/2005/8/layout/hProcess11"/>
    <dgm:cxn modelId="{93AA0DCB-A5C7-40C2-A0BB-CA5E3210C51B}" type="presParOf" srcId="{43623439-D6C4-41A1-8742-6EA2BF076356}" destId="{D39DE239-6F18-4B02-94B7-A37E1F05229C}" srcOrd="0" destOrd="0" presId="urn:microsoft.com/office/officeart/2005/8/layout/hProcess11"/>
    <dgm:cxn modelId="{DF193787-DF68-4865-8022-E5C247497C70}" type="presParOf" srcId="{D39DE239-6F18-4B02-94B7-A37E1F05229C}" destId="{ABEC7316-67A3-47C4-AFD7-AD5DE871CDE8}" srcOrd="0" destOrd="0" presId="urn:microsoft.com/office/officeart/2005/8/layout/hProcess11"/>
    <dgm:cxn modelId="{D5BAD12C-31FA-40D4-BC88-8CE82F0B2805}" type="presParOf" srcId="{D39DE239-6F18-4B02-94B7-A37E1F05229C}" destId="{0ED4DC13-C26E-4BCF-A2B2-69194749055F}" srcOrd="1" destOrd="0" presId="urn:microsoft.com/office/officeart/2005/8/layout/hProcess11"/>
    <dgm:cxn modelId="{EC9970E3-2B6F-4072-B287-8CA36211DF66}" type="presParOf" srcId="{D39DE239-6F18-4B02-94B7-A37E1F05229C}" destId="{EBD8BCB6-27C4-4A60-AE08-F6D24F0D7584}" srcOrd="2" destOrd="0" presId="urn:microsoft.com/office/officeart/2005/8/layout/hProcess11"/>
    <dgm:cxn modelId="{2ED7316E-C980-4CD7-87D1-333009DB92AB}" type="presParOf" srcId="{43623439-D6C4-41A1-8742-6EA2BF076356}" destId="{E6CB0950-10D2-4188-AA05-554BBAB15D0D}" srcOrd="1" destOrd="0" presId="urn:microsoft.com/office/officeart/2005/8/layout/hProcess11"/>
    <dgm:cxn modelId="{30DADD55-6B45-4B1A-B796-63D40DFE36A4}" type="presParOf" srcId="{43623439-D6C4-41A1-8742-6EA2BF076356}" destId="{8FAF12CA-6A6A-4011-BC7C-70E07626D635}" srcOrd="2" destOrd="0" presId="urn:microsoft.com/office/officeart/2005/8/layout/hProcess11"/>
    <dgm:cxn modelId="{55762A0A-486B-4811-A453-B7F70FC5D6B6}" type="presParOf" srcId="{8FAF12CA-6A6A-4011-BC7C-70E07626D635}" destId="{E513C2F0-ADBB-478A-B3EA-3820F218E46A}" srcOrd="0" destOrd="0" presId="urn:microsoft.com/office/officeart/2005/8/layout/hProcess11"/>
    <dgm:cxn modelId="{9B9558C5-FF63-4092-B4B8-DAF43DFBCE60}" type="presParOf" srcId="{8FAF12CA-6A6A-4011-BC7C-70E07626D635}" destId="{464A1C70-7FA9-4FFA-84F1-4B13FD36F442}" srcOrd="1" destOrd="0" presId="urn:microsoft.com/office/officeart/2005/8/layout/hProcess11"/>
    <dgm:cxn modelId="{D5627619-63FE-4C16-8EDC-2DF7696CED56}" type="presParOf" srcId="{8FAF12CA-6A6A-4011-BC7C-70E07626D635}" destId="{BF1F35E6-6D69-4F8E-894D-3E64ED73DA21}" srcOrd="2" destOrd="0" presId="urn:microsoft.com/office/officeart/2005/8/layout/hProcess11"/>
    <dgm:cxn modelId="{6A2D03E6-6F95-4917-B4D7-BA8305259D9F}" type="presParOf" srcId="{43623439-D6C4-41A1-8742-6EA2BF076356}" destId="{B9C75BB4-461E-484F-AF5B-FD91819B75F4}" srcOrd="3" destOrd="0" presId="urn:microsoft.com/office/officeart/2005/8/layout/hProcess11"/>
    <dgm:cxn modelId="{39D00012-63E3-4BA0-8A13-2965E481A04F}" type="presParOf" srcId="{43623439-D6C4-41A1-8742-6EA2BF076356}" destId="{58A194A6-DE04-4042-9F88-196A5280D079}" srcOrd="4" destOrd="0" presId="urn:microsoft.com/office/officeart/2005/8/layout/hProcess11"/>
    <dgm:cxn modelId="{CEE5B87A-9E7D-4D83-9546-9147270AC0E7}" type="presParOf" srcId="{58A194A6-DE04-4042-9F88-196A5280D079}" destId="{6436CA56-3DC5-4BF3-8BD4-BD38320064B9}" srcOrd="0" destOrd="0" presId="urn:microsoft.com/office/officeart/2005/8/layout/hProcess11"/>
    <dgm:cxn modelId="{A1CD0FF0-A7FE-4C17-9C2D-D1F7702D673E}" type="presParOf" srcId="{58A194A6-DE04-4042-9F88-196A5280D079}" destId="{57BBFC6C-F553-47E6-B17F-4A69A926D389}" srcOrd="1" destOrd="0" presId="urn:microsoft.com/office/officeart/2005/8/layout/hProcess11"/>
    <dgm:cxn modelId="{1205756E-1014-453F-9AB7-D23316053250}" type="presParOf" srcId="{58A194A6-DE04-4042-9F88-196A5280D079}" destId="{F15ECAA5-B82C-4634-8AE3-92EF226F1E91}" srcOrd="2" destOrd="0" presId="urn:microsoft.com/office/officeart/2005/8/layout/hProcess11"/>
    <dgm:cxn modelId="{9C7F63C9-DDFE-440F-84FC-6E967A83E5FB}" type="presParOf" srcId="{43623439-D6C4-41A1-8742-6EA2BF076356}" destId="{C7C5DED7-2F3B-476B-96E4-8E35B85226F0}" srcOrd="5" destOrd="0" presId="urn:microsoft.com/office/officeart/2005/8/layout/hProcess11"/>
    <dgm:cxn modelId="{1629E1B0-F463-448D-A765-B30EC2909F3A}" type="presParOf" srcId="{43623439-D6C4-41A1-8742-6EA2BF076356}" destId="{F0F20626-5073-409B-8122-A331DFE3885E}" srcOrd="6" destOrd="0" presId="urn:microsoft.com/office/officeart/2005/8/layout/hProcess11"/>
    <dgm:cxn modelId="{20C4491E-671E-4018-8C5D-A71A4C6AB9E3}" type="presParOf" srcId="{F0F20626-5073-409B-8122-A331DFE3885E}" destId="{10DC6028-8F81-445A-A804-5368CD9E8957}" srcOrd="0" destOrd="0" presId="urn:microsoft.com/office/officeart/2005/8/layout/hProcess11"/>
    <dgm:cxn modelId="{D8794F2A-507A-4BB2-81B1-60CFB6C1A146}" type="presParOf" srcId="{F0F20626-5073-409B-8122-A331DFE3885E}" destId="{B111E81F-BDB2-4098-8D21-B23C8674597C}" srcOrd="1" destOrd="0" presId="urn:microsoft.com/office/officeart/2005/8/layout/hProcess11"/>
    <dgm:cxn modelId="{B615670A-3D18-4AA9-B81E-F279A4FD7C28}" type="presParOf" srcId="{F0F20626-5073-409B-8122-A331DFE3885E}" destId="{C08AFD80-1D95-442E-8721-F61B603F26AF}" srcOrd="2" destOrd="0" presId="urn:microsoft.com/office/officeart/2005/8/layout/hProcess11"/>
    <dgm:cxn modelId="{4AF6F4C7-5C30-4B10-B3C8-E420BB107EAD}" type="presParOf" srcId="{43623439-D6C4-41A1-8742-6EA2BF076356}" destId="{E255879A-C816-4B2C-8844-E19771B0B969}" srcOrd="7" destOrd="0" presId="urn:microsoft.com/office/officeart/2005/8/layout/hProcess11"/>
    <dgm:cxn modelId="{B47ED689-71AB-4048-B4F3-785ADBC9EBFE}" type="presParOf" srcId="{43623439-D6C4-41A1-8742-6EA2BF076356}" destId="{53B77A16-A9CE-47C7-834F-7AED9FCFBF13}" srcOrd="8" destOrd="0" presId="urn:microsoft.com/office/officeart/2005/8/layout/hProcess11"/>
    <dgm:cxn modelId="{050F012C-21C2-42E3-85D9-219363CC326F}" type="presParOf" srcId="{53B77A16-A9CE-47C7-834F-7AED9FCFBF13}" destId="{312634D8-2527-4CBC-A249-EE4BB8489059}" srcOrd="0" destOrd="0" presId="urn:microsoft.com/office/officeart/2005/8/layout/hProcess11"/>
    <dgm:cxn modelId="{D9610322-8AB7-4F6E-9E73-F02CD63510FB}" type="presParOf" srcId="{53B77A16-A9CE-47C7-834F-7AED9FCFBF13}" destId="{CB059590-631D-475B-9F49-7C0CE6BA4324}" srcOrd="1" destOrd="0" presId="urn:microsoft.com/office/officeart/2005/8/layout/hProcess11"/>
    <dgm:cxn modelId="{904A84FE-B21A-4E5F-8689-2F87CFF823B0}" type="presParOf" srcId="{53B77A16-A9CE-47C7-834F-7AED9FCFBF13}" destId="{AF11D124-F37E-4D88-B9C5-41EFB2285BAC}" srcOrd="2" destOrd="0" presId="urn:microsoft.com/office/officeart/2005/8/layout/hProcess11"/>
    <dgm:cxn modelId="{0973BACA-4ADA-487A-8A72-A9800BA86207}" type="presParOf" srcId="{43623439-D6C4-41A1-8742-6EA2BF076356}" destId="{455D96D5-DFF1-45A7-B3BA-D79733CA3116}" srcOrd="9" destOrd="0" presId="urn:microsoft.com/office/officeart/2005/8/layout/hProcess11"/>
    <dgm:cxn modelId="{585D14E1-C495-45C0-A3D3-3DDDD19220B8}" type="presParOf" srcId="{43623439-D6C4-41A1-8742-6EA2BF076356}" destId="{2B507E24-3C7C-4F0C-85F2-DFEF3741D325}" srcOrd="10" destOrd="0" presId="urn:microsoft.com/office/officeart/2005/8/layout/hProcess11"/>
    <dgm:cxn modelId="{56C5004F-B098-4131-AD01-503855ABDB81}" type="presParOf" srcId="{2B507E24-3C7C-4F0C-85F2-DFEF3741D325}" destId="{DB5C446E-C4AA-4126-B7D3-1DBE449A65DC}" srcOrd="0" destOrd="0" presId="urn:microsoft.com/office/officeart/2005/8/layout/hProcess11"/>
    <dgm:cxn modelId="{4DC1546B-AD2F-4304-862A-B70B2F8EB58A}" type="presParOf" srcId="{2B507E24-3C7C-4F0C-85F2-DFEF3741D325}" destId="{A492F900-24DD-4C8D-941F-6DA1E5FBC512}" srcOrd="1" destOrd="0" presId="urn:microsoft.com/office/officeart/2005/8/layout/hProcess11"/>
    <dgm:cxn modelId="{8C46B231-A227-42BD-8D32-387566C069EE}" type="presParOf" srcId="{2B507E24-3C7C-4F0C-85F2-DFEF3741D325}" destId="{35BB0641-9B05-4FC3-9399-817E41D11476}" srcOrd="2" destOrd="0" presId="urn:microsoft.com/office/officeart/2005/8/layout/hProcess11"/>
    <dgm:cxn modelId="{7DD30F16-3E2E-4D8A-8158-C066FE23EF7B}" type="presParOf" srcId="{43623439-D6C4-41A1-8742-6EA2BF076356}" destId="{CC297489-D2DD-4E44-9AAE-593B5BEEC4BC}" srcOrd="11" destOrd="0" presId="urn:microsoft.com/office/officeart/2005/8/layout/hProcess11"/>
    <dgm:cxn modelId="{5B14A86D-75EF-4461-9CEA-8F30D7DA5017}" type="presParOf" srcId="{43623439-D6C4-41A1-8742-6EA2BF076356}" destId="{92F75791-461A-43BC-95E6-70A88FA25BCC}" srcOrd="12" destOrd="0" presId="urn:microsoft.com/office/officeart/2005/8/layout/hProcess11"/>
    <dgm:cxn modelId="{A6BB1E1A-06C9-40FF-B104-E2ACF07633BB}" type="presParOf" srcId="{92F75791-461A-43BC-95E6-70A88FA25BCC}" destId="{4404F37A-210E-4D6C-AF7F-2FB20020DA8B}" srcOrd="0" destOrd="0" presId="urn:microsoft.com/office/officeart/2005/8/layout/hProcess11"/>
    <dgm:cxn modelId="{E4ACD0F3-AB93-4212-AB64-3FB1B21A0705}" type="presParOf" srcId="{92F75791-461A-43BC-95E6-70A88FA25BCC}" destId="{1ECC18E9-0D1D-4DCF-A871-141224302B58}" srcOrd="1" destOrd="0" presId="urn:microsoft.com/office/officeart/2005/8/layout/hProcess11"/>
    <dgm:cxn modelId="{0936862D-CD42-4CDF-B82E-6AD3E584A655}" type="presParOf" srcId="{92F75791-461A-43BC-95E6-70A88FA25BCC}" destId="{62A3EF13-41EF-4141-BE58-2874DDB85F73}" srcOrd="2" destOrd="0" presId="urn:microsoft.com/office/officeart/2005/8/layout/hProcess11"/>
    <dgm:cxn modelId="{CBDC917E-85F9-4C56-ABD9-BA7A2F6D8C9C}" type="presParOf" srcId="{43623439-D6C4-41A1-8742-6EA2BF076356}" destId="{A0C9A79C-3C64-4F4E-8AB1-972A2A085655}" srcOrd="13" destOrd="0" presId="urn:microsoft.com/office/officeart/2005/8/layout/hProcess11"/>
    <dgm:cxn modelId="{C70DD126-A38B-4349-8781-D26CB2E0AEA2}" type="presParOf" srcId="{43623439-D6C4-41A1-8742-6EA2BF076356}" destId="{350DF860-6987-45EB-BA7D-22E31A0B0D12}" srcOrd="14" destOrd="0" presId="urn:microsoft.com/office/officeart/2005/8/layout/hProcess11"/>
    <dgm:cxn modelId="{E7ED99B1-D371-4A57-87F6-73A4096F7EDC}" type="presParOf" srcId="{350DF860-6987-45EB-BA7D-22E31A0B0D12}" destId="{AB3D2BE6-834A-43A6-8200-3232706CB027}" srcOrd="0" destOrd="0" presId="urn:microsoft.com/office/officeart/2005/8/layout/hProcess11"/>
    <dgm:cxn modelId="{7CC68AEF-C19B-4673-9EE0-A76A53433FBA}" type="presParOf" srcId="{350DF860-6987-45EB-BA7D-22E31A0B0D12}" destId="{0412F201-491F-41FF-B10E-E3928EE03A4F}" srcOrd="1" destOrd="0" presId="urn:microsoft.com/office/officeart/2005/8/layout/hProcess11"/>
    <dgm:cxn modelId="{45DA5670-1C02-42B9-B2E3-DAC083CDE852}" type="presParOf" srcId="{350DF860-6987-45EB-BA7D-22E31A0B0D12}" destId="{105455B7-09DB-40F6-8C2A-D99CE72AE61F}" srcOrd="2" destOrd="0" presId="urn:microsoft.com/office/officeart/2005/8/layout/hProcess11"/>
    <dgm:cxn modelId="{5CA98153-43F9-4343-B820-7A41EE8ED878}" type="presParOf" srcId="{43623439-D6C4-41A1-8742-6EA2BF076356}" destId="{88CBEC04-27FA-47F4-984E-E2BB9CCF8F2C}" srcOrd="15" destOrd="0" presId="urn:microsoft.com/office/officeart/2005/8/layout/hProcess11"/>
    <dgm:cxn modelId="{26F08A75-6138-4863-B989-71B72657EF20}" type="presParOf" srcId="{43623439-D6C4-41A1-8742-6EA2BF076356}" destId="{1DE74613-60D1-4A46-8DD7-C7AD076BF368}" srcOrd="16" destOrd="0" presId="urn:microsoft.com/office/officeart/2005/8/layout/hProcess11"/>
    <dgm:cxn modelId="{D196ADC9-E3A2-43DF-A9D2-C9F018BB76EA}" type="presParOf" srcId="{1DE74613-60D1-4A46-8DD7-C7AD076BF368}" destId="{C8209810-4C79-4AC6-A6A0-E21AC69F16EB}" srcOrd="0" destOrd="0" presId="urn:microsoft.com/office/officeart/2005/8/layout/hProcess11"/>
    <dgm:cxn modelId="{85796324-612D-4DB6-8777-8746CA4FE941}" type="presParOf" srcId="{1DE74613-60D1-4A46-8DD7-C7AD076BF368}" destId="{0DD25E25-84CC-44C8-8E8A-C90751514A73}" srcOrd="1" destOrd="0" presId="urn:microsoft.com/office/officeart/2005/8/layout/hProcess11"/>
    <dgm:cxn modelId="{9643C87E-5117-470A-B5C6-E33BA11963B2}" type="presParOf" srcId="{1DE74613-60D1-4A46-8DD7-C7AD076BF368}" destId="{28087F36-470D-4E32-9B95-91EF8D7B5564}" srcOrd="2" destOrd="0" presId="urn:microsoft.com/office/officeart/2005/8/layout/hProcess11"/>
    <dgm:cxn modelId="{9CC452D7-D2C9-4054-96A2-2A6DBB9C11B0}" type="presParOf" srcId="{43623439-D6C4-41A1-8742-6EA2BF076356}" destId="{5C595EB3-CB21-4B7A-A7C4-87B6DA6D2927}" srcOrd="17" destOrd="0" presId="urn:microsoft.com/office/officeart/2005/8/layout/hProcess11"/>
    <dgm:cxn modelId="{519505B0-BD6E-4E79-B1A3-0730F6589B4B}" type="presParOf" srcId="{43623439-D6C4-41A1-8742-6EA2BF076356}" destId="{E2692AA4-2923-43BA-887A-07CA73E17E47}" srcOrd="18" destOrd="0" presId="urn:microsoft.com/office/officeart/2005/8/layout/hProcess11"/>
    <dgm:cxn modelId="{255B9BC8-9EE8-4D8F-8861-E7CACA7702C8}" type="presParOf" srcId="{E2692AA4-2923-43BA-887A-07CA73E17E47}" destId="{0D300624-4E5C-48AF-9F2B-79F45C805DBE}" srcOrd="0" destOrd="0" presId="urn:microsoft.com/office/officeart/2005/8/layout/hProcess11"/>
    <dgm:cxn modelId="{DEE3972B-431E-41DC-87BC-3257C5147A3F}" type="presParOf" srcId="{E2692AA4-2923-43BA-887A-07CA73E17E47}" destId="{FC751FA0-F593-42B6-B48C-5D1E71D3C5DD}" srcOrd="1" destOrd="0" presId="urn:microsoft.com/office/officeart/2005/8/layout/hProcess11"/>
    <dgm:cxn modelId="{3BCC3F61-BF4F-4C3D-9A7D-8FFF7F56989E}" type="presParOf" srcId="{E2692AA4-2923-43BA-887A-07CA73E17E47}" destId="{2BE3DF04-5801-4C51-8A3E-17DD2B4893FB}" srcOrd="2" destOrd="0" presId="urn:microsoft.com/office/officeart/2005/8/layout/hProcess11"/>
    <dgm:cxn modelId="{3601DA30-C0BC-4456-96F7-53F50567DE63}" type="presParOf" srcId="{43623439-D6C4-41A1-8742-6EA2BF076356}" destId="{5221AE2B-1ECB-4049-ADB6-4BAF4E1C0E03}" srcOrd="19" destOrd="0" presId="urn:microsoft.com/office/officeart/2005/8/layout/hProcess11"/>
    <dgm:cxn modelId="{E6BBD952-8075-4F14-B8EF-C1BB1FB58DE9}" type="presParOf" srcId="{43623439-D6C4-41A1-8742-6EA2BF076356}" destId="{98A80DCA-33FD-4753-999E-4512B3ED496C}" srcOrd="20" destOrd="0" presId="urn:microsoft.com/office/officeart/2005/8/layout/hProcess11"/>
    <dgm:cxn modelId="{F717D541-AD0C-420D-B5AF-BD38C6CF2054}" type="presParOf" srcId="{98A80DCA-33FD-4753-999E-4512B3ED496C}" destId="{55DBA38C-1A4D-486C-9616-5000154FEFA6}" srcOrd="0" destOrd="0" presId="urn:microsoft.com/office/officeart/2005/8/layout/hProcess11"/>
    <dgm:cxn modelId="{A660BC12-38D2-491C-8A73-2B968A650FDE}" type="presParOf" srcId="{98A80DCA-33FD-4753-999E-4512B3ED496C}" destId="{0653669F-D258-4CD3-97D0-ABB2B0CFA196}" srcOrd="1" destOrd="0" presId="urn:microsoft.com/office/officeart/2005/8/layout/hProcess11"/>
    <dgm:cxn modelId="{687211AB-A536-4F9E-845C-A016CA93C964}" type="presParOf" srcId="{98A80DCA-33FD-4753-999E-4512B3ED496C}" destId="{CE268C20-326B-4D9C-ACDF-C9A26A555257}" srcOrd="2" destOrd="0" presId="urn:microsoft.com/office/officeart/2005/8/layout/hProcess11"/>
    <dgm:cxn modelId="{6C263423-CEE5-4CF6-B489-90BE23A43B17}" type="presParOf" srcId="{43623439-D6C4-41A1-8742-6EA2BF076356}" destId="{765100E0-B529-40EC-854E-44508700839C}" srcOrd="21" destOrd="0" presId="urn:microsoft.com/office/officeart/2005/8/layout/hProcess11"/>
    <dgm:cxn modelId="{09E32B16-6696-44E9-AB86-89EA7AC85A08}" type="presParOf" srcId="{43623439-D6C4-41A1-8742-6EA2BF076356}" destId="{9FF6BA47-02C3-4C13-B2B3-EB8104E25C7B}" srcOrd="22" destOrd="0" presId="urn:microsoft.com/office/officeart/2005/8/layout/hProcess11"/>
    <dgm:cxn modelId="{400ADFA8-64CC-4995-8CA3-C719949CF055}" type="presParOf" srcId="{9FF6BA47-02C3-4C13-B2B3-EB8104E25C7B}" destId="{0041265C-965C-4CA8-900A-C64A9B5B4D05}" srcOrd="0" destOrd="0" presId="urn:microsoft.com/office/officeart/2005/8/layout/hProcess11"/>
    <dgm:cxn modelId="{F481E376-7FB8-4945-8BC4-CA40F7A145C3}" type="presParOf" srcId="{9FF6BA47-02C3-4C13-B2B3-EB8104E25C7B}" destId="{D7A51B57-15C8-4C61-8DC1-40E73BD60A94}" srcOrd="1" destOrd="0" presId="urn:microsoft.com/office/officeart/2005/8/layout/hProcess11"/>
    <dgm:cxn modelId="{073DCFE8-BF3F-4DE4-BB7A-E421BBBFEA43}" type="presParOf" srcId="{9FF6BA47-02C3-4C13-B2B3-EB8104E25C7B}" destId="{0F045710-C2B6-487A-817A-07075BDE8F81}" srcOrd="2" destOrd="0" presId="urn:microsoft.com/office/officeart/2005/8/layout/hProcess11"/>
    <dgm:cxn modelId="{F61C541D-2735-40F8-9395-A4553754A591}" type="presParOf" srcId="{43623439-D6C4-41A1-8742-6EA2BF076356}" destId="{76C8F5FE-0042-4A99-91C7-D3046973DBC8}" srcOrd="23" destOrd="0" presId="urn:microsoft.com/office/officeart/2005/8/layout/hProcess11"/>
    <dgm:cxn modelId="{7BEE0E82-BEBC-4BF0-8DA4-E33203344607}" type="presParOf" srcId="{43623439-D6C4-41A1-8742-6EA2BF076356}" destId="{4C799473-26F3-488A-B940-6EEE0E9C0147}" srcOrd="24" destOrd="0" presId="urn:microsoft.com/office/officeart/2005/8/layout/hProcess11"/>
    <dgm:cxn modelId="{A9977202-230B-4C18-9D8C-5C30D602B214}" type="presParOf" srcId="{4C799473-26F3-488A-B940-6EEE0E9C0147}" destId="{E3D2774F-D8C3-4599-8E06-42AA0199BDB5}" srcOrd="0" destOrd="0" presId="urn:microsoft.com/office/officeart/2005/8/layout/hProcess11"/>
    <dgm:cxn modelId="{E41A8F06-18DE-458A-9E02-03278294EAB8}" type="presParOf" srcId="{4C799473-26F3-488A-B940-6EEE0E9C0147}" destId="{936425F7-6796-43F3-9696-A40A32C1DC26}" srcOrd="1" destOrd="0" presId="urn:microsoft.com/office/officeart/2005/8/layout/hProcess11"/>
    <dgm:cxn modelId="{FA9AA918-39B3-4644-A61F-40396899DA6E}" type="presParOf" srcId="{4C799473-26F3-488A-B940-6EEE0E9C0147}" destId="{3B67C4C7-EA56-4698-B217-C019130C1B45}" srcOrd="2" destOrd="0" presId="urn:microsoft.com/office/officeart/2005/8/layout/hProcess11"/>
    <dgm:cxn modelId="{660AA253-0457-4968-B74A-7361FF0871C8}" type="presParOf" srcId="{43623439-D6C4-41A1-8742-6EA2BF076356}" destId="{79BCE8C4-6969-4A72-9EC4-4C6161F004DA}" srcOrd="25" destOrd="0" presId="urn:microsoft.com/office/officeart/2005/8/layout/hProcess11"/>
    <dgm:cxn modelId="{EF91240C-6300-4F61-9190-64FBBEF6F79D}" type="presParOf" srcId="{43623439-D6C4-41A1-8742-6EA2BF076356}" destId="{3549A48F-CD89-4224-9B29-7BA399EDB0F2}" srcOrd="26" destOrd="0" presId="urn:microsoft.com/office/officeart/2005/8/layout/hProcess11"/>
    <dgm:cxn modelId="{F0BB3E2A-6CC6-4B97-9B8E-C0587A5A2748}" type="presParOf" srcId="{3549A48F-CD89-4224-9B29-7BA399EDB0F2}" destId="{D15B5A0B-B636-49A6-9B89-FB55A05B61AB}" srcOrd="0" destOrd="0" presId="urn:microsoft.com/office/officeart/2005/8/layout/hProcess11"/>
    <dgm:cxn modelId="{BD86FDF9-56A0-4ED3-9B2F-C22E5A2AB96E}" type="presParOf" srcId="{3549A48F-CD89-4224-9B29-7BA399EDB0F2}" destId="{658DC028-C1CF-4A9D-8613-D7411DA5B0BE}" srcOrd="1" destOrd="0" presId="urn:microsoft.com/office/officeart/2005/8/layout/hProcess11"/>
    <dgm:cxn modelId="{7AB180D8-D180-4F00-8BC5-D9790ABBF0DC}" type="presParOf" srcId="{3549A48F-CD89-4224-9B29-7BA399EDB0F2}" destId="{04201EF1-7219-4D1A-92BC-B27241D679E5}" srcOrd="2" destOrd="0" presId="urn:microsoft.com/office/officeart/2005/8/layout/hProcess11"/>
    <dgm:cxn modelId="{C7DAE36E-1C9C-4B21-AD5D-2DACAC98EF82}" type="presParOf" srcId="{43623439-D6C4-41A1-8742-6EA2BF076356}" destId="{BBCE6B2F-C93D-438F-8CD8-DDDBB214F4F0}" srcOrd="27" destOrd="0" presId="urn:microsoft.com/office/officeart/2005/8/layout/hProcess11"/>
    <dgm:cxn modelId="{085F84DA-111E-4CD0-80F0-49E38D9347BA}" type="presParOf" srcId="{43623439-D6C4-41A1-8742-6EA2BF076356}" destId="{06C05937-3427-4BEF-8765-A14938D802FF}" srcOrd="28" destOrd="0" presId="urn:microsoft.com/office/officeart/2005/8/layout/hProcess11"/>
    <dgm:cxn modelId="{AC3B3FAA-7016-43E6-8BB2-0ED5307B8CD7}" type="presParOf" srcId="{06C05937-3427-4BEF-8765-A14938D802FF}" destId="{DBFA9AC0-0C90-45C4-9D6A-9F3C0461C330}" srcOrd="0" destOrd="0" presId="urn:microsoft.com/office/officeart/2005/8/layout/hProcess11"/>
    <dgm:cxn modelId="{89266DED-3326-41A4-B96B-E53C25528B8D}" type="presParOf" srcId="{06C05937-3427-4BEF-8765-A14938D802FF}" destId="{F92C97B9-EC2D-40FC-B3F0-8AE424AEA4C2}" srcOrd="1" destOrd="0" presId="urn:microsoft.com/office/officeart/2005/8/layout/hProcess11"/>
    <dgm:cxn modelId="{6051F430-EE0E-4D93-BE4D-E869E6958255}" type="presParOf" srcId="{06C05937-3427-4BEF-8765-A14938D802FF}" destId="{804E0213-21A5-4D3E-9072-324D126A64A4}" srcOrd="2" destOrd="0" presId="urn:microsoft.com/office/officeart/2005/8/layout/hProcess11"/>
    <dgm:cxn modelId="{61DA6EEE-A1B4-4F70-82D0-35FA2956CD30}" type="presParOf" srcId="{43623439-D6C4-41A1-8742-6EA2BF076356}" destId="{5C6A737E-80A0-4C59-9046-BB1738F576E1}" srcOrd="29" destOrd="0" presId="urn:microsoft.com/office/officeart/2005/8/layout/hProcess11"/>
    <dgm:cxn modelId="{F54184FA-1801-4B84-8EA4-CEEB5993F32C}" type="presParOf" srcId="{43623439-D6C4-41A1-8742-6EA2BF076356}" destId="{56D5B4BB-EAA1-48B7-BB67-903413ABA4DE}" srcOrd="30" destOrd="0" presId="urn:microsoft.com/office/officeart/2005/8/layout/hProcess11"/>
    <dgm:cxn modelId="{C6B9B282-44BE-4912-A0D7-21D8297409EF}" type="presParOf" srcId="{56D5B4BB-EAA1-48B7-BB67-903413ABA4DE}" destId="{511BFEF6-926A-4540-AE24-143850CCCEE7}" srcOrd="0" destOrd="0" presId="urn:microsoft.com/office/officeart/2005/8/layout/hProcess11"/>
    <dgm:cxn modelId="{9AEF61E1-36C5-44A1-8580-45E4757F630B}" type="presParOf" srcId="{56D5B4BB-EAA1-48B7-BB67-903413ABA4DE}" destId="{9C2A3242-B72A-405A-B9EF-5F5AD9E0615B}" srcOrd="1" destOrd="0" presId="urn:microsoft.com/office/officeart/2005/8/layout/hProcess11"/>
    <dgm:cxn modelId="{6761D5E5-49B7-490E-BAC1-8217972265B0}" type="presParOf" srcId="{56D5B4BB-EAA1-48B7-BB67-903413ABA4DE}" destId="{4B4B420A-3797-4F5F-AD78-DC2E44DFE55C}" srcOrd="2" destOrd="0" presId="urn:microsoft.com/office/officeart/2005/8/layout/hProcess11"/>
    <dgm:cxn modelId="{B7F2631D-B897-4B4D-9C71-3594B349DDD2}" type="presParOf" srcId="{43623439-D6C4-41A1-8742-6EA2BF076356}" destId="{4D661458-17CB-462C-8603-C6B8C7F5222C}" srcOrd="31" destOrd="0" presId="urn:microsoft.com/office/officeart/2005/8/layout/hProcess11"/>
    <dgm:cxn modelId="{896D1E3D-B6C0-4AFE-A35B-47DCC2D01E3A}" type="presParOf" srcId="{43623439-D6C4-41A1-8742-6EA2BF076356}" destId="{39D1EC24-DA99-43FC-BC0F-3E85D47FCC2C}" srcOrd="32" destOrd="0" presId="urn:microsoft.com/office/officeart/2005/8/layout/hProcess11"/>
    <dgm:cxn modelId="{887DA68C-50E5-4270-81A2-9343861D60F6}" type="presParOf" srcId="{39D1EC24-DA99-43FC-BC0F-3E85D47FCC2C}" destId="{E7938666-A060-40C7-913D-A128FC8F604D}" srcOrd="0" destOrd="0" presId="urn:microsoft.com/office/officeart/2005/8/layout/hProcess11"/>
    <dgm:cxn modelId="{3E0033FE-5C42-4489-85E9-AFEED85340C4}" type="presParOf" srcId="{39D1EC24-DA99-43FC-BC0F-3E85D47FCC2C}" destId="{16323990-AB25-4333-B007-085228527939}" srcOrd="1" destOrd="0" presId="urn:microsoft.com/office/officeart/2005/8/layout/hProcess11"/>
    <dgm:cxn modelId="{2E10F26D-9012-4B8F-A087-E540A991FB43}" type="presParOf" srcId="{39D1EC24-DA99-43FC-BC0F-3E85D47FCC2C}" destId="{86DDC223-2A13-4A29-9083-E9FA94938A8C}" srcOrd="2" destOrd="0" presId="urn:microsoft.com/office/officeart/2005/8/layout/hProcess11"/>
    <dgm:cxn modelId="{34EFD48B-869C-4F3F-8E0D-0D39EC18682B}" type="presParOf" srcId="{43623439-D6C4-41A1-8742-6EA2BF076356}" destId="{E6D864EC-8F0F-4A98-A6E9-E50B920C4D86}" srcOrd="33" destOrd="0" presId="urn:microsoft.com/office/officeart/2005/8/layout/hProcess11"/>
    <dgm:cxn modelId="{8E07F06C-F919-410A-9A12-E97BF353C4E8}" type="presParOf" srcId="{43623439-D6C4-41A1-8742-6EA2BF076356}" destId="{A2427D78-9CC8-43B8-8F6F-8FE1373D43F5}" srcOrd="34" destOrd="0" presId="urn:microsoft.com/office/officeart/2005/8/layout/hProcess11"/>
    <dgm:cxn modelId="{0B64BF28-59C4-4A30-A700-3850BF7569DF}" type="presParOf" srcId="{A2427D78-9CC8-43B8-8F6F-8FE1373D43F5}" destId="{3EB024B4-2E0C-4173-AD5D-A23AEE12BA5A}" srcOrd="0" destOrd="0" presId="urn:microsoft.com/office/officeart/2005/8/layout/hProcess11"/>
    <dgm:cxn modelId="{E8D29F6A-73FD-4F18-BF7A-5B30153FFFA4}" type="presParOf" srcId="{A2427D78-9CC8-43B8-8F6F-8FE1373D43F5}" destId="{5D622D75-3221-496D-B2B5-0BBFB8ADA38D}" srcOrd="1" destOrd="0" presId="urn:microsoft.com/office/officeart/2005/8/layout/hProcess11"/>
    <dgm:cxn modelId="{419387E2-6D15-4B88-B614-DC8BA301C5CA}" type="presParOf" srcId="{A2427D78-9CC8-43B8-8F6F-8FE1373D43F5}" destId="{30B0922E-AC60-476C-987D-D5F24A7A99F6}" srcOrd="2" destOrd="0" presId="urn:microsoft.com/office/officeart/2005/8/layout/hProcess11"/>
    <dgm:cxn modelId="{9D4491E4-834C-4D46-AC1B-854F593ECC93}" type="presParOf" srcId="{43623439-D6C4-41A1-8742-6EA2BF076356}" destId="{DC709968-2624-4CCD-AD3A-6C181036389B}" srcOrd="35" destOrd="0" presId="urn:microsoft.com/office/officeart/2005/8/layout/hProcess11"/>
    <dgm:cxn modelId="{976514F3-5698-4ED5-804D-52903D0474EB}" type="presParOf" srcId="{43623439-D6C4-41A1-8742-6EA2BF076356}" destId="{325A7291-BA27-4B47-A3E9-2D20A59E2C78}" srcOrd="36" destOrd="0" presId="urn:microsoft.com/office/officeart/2005/8/layout/hProcess11"/>
    <dgm:cxn modelId="{8909AA2B-9147-423E-A0A1-8C277499E518}" type="presParOf" srcId="{325A7291-BA27-4B47-A3E9-2D20A59E2C78}" destId="{9DF7FC40-C18C-4E86-8928-4338AF9F175A}" srcOrd="0" destOrd="0" presId="urn:microsoft.com/office/officeart/2005/8/layout/hProcess11"/>
    <dgm:cxn modelId="{009B3AC0-6A10-4013-AB50-7B9225FD2600}" type="presParOf" srcId="{325A7291-BA27-4B47-A3E9-2D20A59E2C78}" destId="{B458DF7F-A7EC-4B02-9BB1-40B96CA584FE}" srcOrd="1" destOrd="0" presId="urn:microsoft.com/office/officeart/2005/8/layout/hProcess11"/>
    <dgm:cxn modelId="{1520329D-E661-4B3B-9B58-A27936E5E356}" type="presParOf" srcId="{325A7291-BA27-4B47-A3E9-2D20A59E2C78}" destId="{170800FB-3375-4D38-AF3A-E9BBE68A95C0}" srcOrd="2" destOrd="0" presId="urn:microsoft.com/office/officeart/2005/8/layout/hProcess11"/>
    <dgm:cxn modelId="{BD245C88-DDFE-4910-B327-F56629DF1CA1}" type="presParOf" srcId="{43623439-D6C4-41A1-8742-6EA2BF076356}" destId="{A2FC623B-E382-4A62-A313-9593D6CD3AA3}" srcOrd="37" destOrd="0" presId="urn:microsoft.com/office/officeart/2005/8/layout/hProcess11"/>
    <dgm:cxn modelId="{C8970E0F-665F-437C-A0C2-6A7BBDD1CE99}" type="presParOf" srcId="{43623439-D6C4-41A1-8742-6EA2BF076356}" destId="{2D63A010-7F9E-47BE-A3AA-A365A33A0A91}" srcOrd="38" destOrd="0" presId="urn:microsoft.com/office/officeart/2005/8/layout/hProcess11"/>
    <dgm:cxn modelId="{E746204F-E9C8-4FC1-A9AB-D460E9287485}" type="presParOf" srcId="{2D63A010-7F9E-47BE-A3AA-A365A33A0A91}" destId="{D2CDE3B8-CEB7-44F7-9DBF-E5F84739704B}" srcOrd="0" destOrd="0" presId="urn:microsoft.com/office/officeart/2005/8/layout/hProcess11"/>
    <dgm:cxn modelId="{7A69C542-AFAC-4A4C-B539-49E08B23CBBC}" type="presParOf" srcId="{2D63A010-7F9E-47BE-A3AA-A365A33A0A91}" destId="{AA16B00F-7D86-4562-B375-A54F27229621}" srcOrd="1" destOrd="0" presId="urn:microsoft.com/office/officeart/2005/8/layout/hProcess11"/>
    <dgm:cxn modelId="{4BEABA78-26E1-4914-848F-DD6AB661576C}" type="presParOf" srcId="{2D63A010-7F9E-47BE-A3AA-A365A33A0A91}" destId="{D541D5B0-78B3-49F8-97B0-280EA60F8E5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49A3A7-6471-4FB3-BE30-CD46FA82ECF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15A3BD8-297E-4AFC-93C9-1F84A5C3A1ED}">
      <dgm:prSet phldrT="[Text]"/>
      <dgm:spPr/>
      <dgm:t>
        <a:bodyPr/>
        <a:lstStyle/>
        <a:p>
          <a:r>
            <a:rPr lang="en-US" dirty="0"/>
            <a:t>1998</a:t>
          </a:r>
        </a:p>
      </dgm:t>
    </dgm:pt>
    <dgm:pt modelId="{4278B03D-5A0D-43F7-A504-830110FD92B2}" type="parTrans" cxnId="{AC3BF143-114E-412D-8C99-9506218E7D58}">
      <dgm:prSet/>
      <dgm:spPr/>
      <dgm:t>
        <a:bodyPr/>
        <a:lstStyle/>
        <a:p>
          <a:endParaRPr lang="en-US"/>
        </a:p>
      </dgm:t>
    </dgm:pt>
    <dgm:pt modelId="{2767F2D7-FF08-41A6-894B-93B0A55AF1CC}" type="sibTrans" cxnId="{AC3BF143-114E-412D-8C99-9506218E7D58}">
      <dgm:prSet/>
      <dgm:spPr/>
      <dgm:t>
        <a:bodyPr/>
        <a:lstStyle/>
        <a:p>
          <a:endParaRPr lang="en-US"/>
        </a:p>
      </dgm:t>
    </dgm:pt>
    <dgm:pt modelId="{32255855-8DBF-4068-813C-34241225E939}">
      <dgm:prSet phldrT="[Text]"/>
      <dgm:spPr/>
      <dgm:t>
        <a:bodyPr anchor="b"/>
        <a:lstStyle/>
        <a:p>
          <a:r>
            <a:rPr lang="en-US" dirty="0"/>
            <a:t>1999</a:t>
          </a:r>
        </a:p>
      </dgm:t>
    </dgm:pt>
    <dgm:pt modelId="{7B236CA6-20DF-4A93-BCC9-60B3D7852FEC}" type="parTrans" cxnId="{303CC5AA-9AAA-4ACF-B1B7-F6310209EA97}">
      <dgm:prSet/>
      <dgm:spPr/>
      <dgm:t>
        <a:bodyPr/>
        <a:lstStyle/>
        <a:p>
          <a:endParaRPr lang="en-US"/>
        </a:p>
      </dgm:t>
    </dgm:pt>
    <dgm:pt modelId="{10FD365C-1445-4859-A4CC-DCD22F87EB08}" type="sibTrans" cxnId="{303CC5AA-9AAA-4ACF-B1B7-F6310209EA97}">
      <dgm:prSet/>
      <dgm:spPr/>
      <dgm:t>
        <a:bodyPr/>
        <a:lstStyle/>
        <a:p>
          <a:endParaRPr lang="en-US"/>
        </a:p>
      </dgm:t>
    </dgm:pt>
    <dgm:pt modelId="{219E5FA9-B1AE-4856-A06A-D5C6C33978B3}">
      <dgm:prSet phldrT="[Text]"/>
      <dgm:spPr/>
      <dgm:t>
        <a:bodyPr/>
        <a:lstStyle/>
        <a:p>
          <a:r>
            <a:rPr lang="en-US" dirty="0"/>
            <a:t>1999</a:t>
          </a:r>
        </a:p>
      </dgm:t>
    </dgm:pt>
    <dgm:pt modelId="{66D445CB-5C8E-436E-929F-A115BB0A1D92}" type="parTrans" cxnId="{33DF0DC6-279C-4C45-89B5-A80493883488}">
      <dgm:prSet/>
      <dgm:spPr/>
      <dgm:t>
        <a:bodyPr/>
        <a:lstStyle/>
        <a:p>
          <a:endParaRPr lang="en-US"/>
        </a:p>
      </dgm:t>
    </dgm:pt>
    <dgm:pt modelId="{CD5218CE-6EE3-4B30-9E25-4A0767520D25}" type="sibTrans" cxnId="{33DF0DC6-279C-4C45-89B5-A80493883488}">
      <dgm:prSet/>
      <dgm:spPr/>
      <dgm:t>
        <a:bodyPr/>
        <a:lstStyle/>
        <a:p>
          <a:endParaRPr lang="en-US"/>
        </a:p>
      </dgm:t>
    </dgm:pt>
    <dgm:pt modelId="{ACDB6955-3DB2-4177-908F-96A2A1C5AB04}">
      <dgm:prSet phldrT="[Text]"/>
      <dgm:spPr/>
      <dgm:t>
        <a:bodyPr anchor="b"/>
        <a:lstStyle/>
        <a:p>
          <a:r>
            <a:rPr lang="en-US" dirty="0"/>
            <a:t>1998</a:t>
          </a:r>
        </a:p>
      </dgm:t>
    </dgm:pt>
    <dgm:pt modelId="{4693F7CA-D577-49AA-8777-75F4EB9E5C58}" type="parTrans" cxnId="{64B7366A-D33E-4E2A-92E1-90DD3A11B4F9}">
      <dgm:prSet/>
      <dgm:spPr/>
      <dgm:t>
        <a:bodyPr/>
        <a:lstStyle/>
        <a:p>
          <a:endParaRPr lang="en-US"/>
        </a:p>
      </dgm:t>
    </dgm:pt>
    <dgm:pt modelId="{2D6BA181-4E93-4987-B5DB-B6116FE9038D}" type="sibTrans" cxnId="{64B7366A-D33E-4E2A-92E1-90DD3A11B4F9}">
      <dgm:prSet/>
      <dgm:spPr/>
      <dgm:t>
        <a:bodyPr/>
        <a:lstStyle/>
        <a:p>
          <a:endParaRPr lang="en-US"/>
        </a:p>
      </dgm:t>
    </dgm:pt>
    <dgm:pt modelId="{E2F71126-1051-4CAF-BA2F-523ABE4F63EB}">
      <dgm:prSet phldrT="[Text]"/>
      <dgm:spPr/>
      <dgm:t>
        <a:bodyPr/>
        <a:lstStyle/>
        <a:p>
          <a:r>
            <a:rPr lang="en-US" dirty="0"/>
            <a:t>1999</a:t>
          </a:r>
        </a:p>
      </dgm:t>
    </dgm:pt>
    <dgm:pt modelId="{7CA116C7-8B5B-48FC-B882-AC1796D11F4D}" type="parTrans" cxnId="{664DF840-2667-42CE-A1B3-35D92DB0E97A}">
      <dgm:prSet/>
      <dgm:spPr/>
      <dgm:t>
        <a:bodyPr/>
        <a:lstStyle/>
        <a:p>
          <a:endParaRPr lang="en-US"/>
        </a:p>
      </dgm:t>
    </dgm:pt>
    <dgm:pt modelId="{6863C716-99B7-49F1-AFDB-B1DC6B952102}" type="sibTrans" cxnId="{664DF840-2667-42CE-A1B3-35D92DB0E97A}">
      <dgm:prSet/>
      <dgm:spPr/>
      <dgm:t>
        <a:bodyPr/>
        <a:lstStyle/>
        <a:p>
          <a:endParaRPr lang="en-US"/>
        </a:p>
      </dgm:t>
    </dgm:pt>
    <dgm:pt modelId="{2B818D17-553E-4628-A62F-C58435A410C5}">
      <dgm:prSet phldrT="[Text]"/>
      <dgm:spPr/>
      <dgm:t>
        <a:bodyPr anchor="b"/>
        <a:lstStyle/>
        <a:p>
          <a:r>
            <a:rPr lang="en-US" dirty="0"/>
            <a:t>2000</a:t>
          </a:r>
        </a:p>
      </dgm:t>
    </dgm:pt>
    <dgm:pt modelId="{54273B85-7E5E-4497-B859-A2A0DEF4FD52}" type="parTrans" cxnId="{AA8BC5B7-85E5-47BB-A0C3-9E2C38468F6E}">
      <dgm:prSet/>
      <dgm:spPr/>
      <dgm:t>
        <a:bodyPr/>
        <a:lstStyle/>
        <a:p>
          <a:endParaRPr lang="en-US"/>
        </a:p>
      </dgm:t>
    </dgm:pt>
    <dgm:pt modelId="{F3E9E0C9-F001-45D9-A794-51A519152886}" type="sibTrans" cxnId="{AA8BC5B7-85E5-47BB-A0C3-9E2C38468F6E}">
      <dgm:prSet/>
      <dgm:spPr/>
      <dgm:t>
        <a:bodyPr/>
        <a:lstStyle/>
        <a:p>
          <a:endParaRPr lang="en-US"/>
        </a:p>
      </dgm:t>
    </dgm:pt>
    <dgm:pt modelId="{3B962983-E3D9-441E-82F0-5AB890B8DBA9}">
      <dgm:prSet phldrT="[Text]"/>
      <dgm:spPr/>
      <dgm:t>
        <a:bodyPr/>
        <a:lstStyle/>
        <a:p>
          <a:r>
            <a:rPr lang="en-US" dirty="0"/>
            <a:t>2000</a:t>
          </a:r>
        </a:p>
      </dgm:t>
    </dgm:pt>
    <dgm:pt modelId="{8C4FFB36-DDE3-491C-83B2-0243350CCFAF}" type="parTrans" cxnId="{70C20F16-2376-4F02-BF70-2CAF4872A48A}">
      <dgm:prSet/>
      <dgm:spPr/>
      <dgm:t>
        <a:bodyPr/>
        <a:lstStyle/>
        <a:p>
          <a:endParaRPr lang="en-US"/>
        </a:p>
      </dgm:t>
    </dgm:pt>
    <dgm:pt modelId="{DFA4A1E0-80B4-40A2-B64D-90B6CEB66582}" type="sibTrans" cxnId="{70C20F16-2376-4F02-BF70-2CAF4872A48A}">
      <dgm:prSet/>
      <dgm:spPr/>
      <dgm:t>
        <a:bodyPr/>
        <a:lstStyle/>
        <a:p>
          <a:endParaRPr lang="en-US"/>
        </a:p>
      </dgm:t>
    </dgm:pt>
    <dgm:pt modelId="{286773D9-DFA1-4FC2-85F2-AAA226788AC3}">
      <dgm:prSet phldrT="[Text]"/>
      <dgm:spPr/>
      <dgm:t>
        <a:bodyPr anchor="b"/>
        <a:lstStyle/>
        <a:p>
          <a:r>
            <a:rPr lang="en-US" dirty="0"/>
            <a:t>2001</a:t>
          </a:r>
        </a:p>
      </dgm:t>
    </dgm:pt>
    <dgm:pt modelId="{6972008A-8458-47E2-BD5C-91D3EE22ADC8}" type="parTrans" cxnId="{91206248-89CB-4DAA-83B6-9287186F7F7C}">
      <dgm:prSet/>
      <dgm:spPr/>
      <dgm:t>
        <a:bodyPr/>
        <a:lstStyle/>
        <a:p>
          <a:endParaRPr lang="en-US"/>
        </a:p>
      </dgm:t>
    </dgm:pt>
    <dgm:pt modelId="{089D3087-FDD3-4ADC-BBD0-8B74F2357A97}" type="sibTrans" cxnId="{91206248-89CB-4DAA-83B6-9287186F7F7C}">
      <dgm:prSet/>
      <dgm:spPr/>
      <dgm:t>
        <a:bodyPr/>
        <a:lstStyle/>
        <a:p>
          <a:endParaRPr lang="en-US"/>
        </a:p>
      </dgm:t>
    </dgm:pt>
    <dgm:pt modelId="{9C00D5C8-2F06-4FD1-A722-93A7B9CBF3E2}">
      <dgm:prSet phldrT="[Text]"/>
      <dgm:spPr/>
      <dgm:t>
        <a:bodyPr/>
        <a:lstStyle/>
        <a:p>
          <a:r>
            <a:rPr lang="en-US" dirty="0"/>
            <a:t>2002</a:t>
          </a:r>
        </a:p>
      </dgm:t>
    </dgm:pt>
    <dgm:pt modelId="{084A2C18-5FCF-4AE7-A6EF-3EB7A871EE7D}" type="parTrans" cxnId="{FBF6A2F1-C394-446F-A7AB-C2012C95594A}">
      <dgm:prSet/>
      <dgm:spPr/>
      <dgm:t>
        <a:bodyPr/>
        <a:lstStyle/>
        <a:p>
          <a:endParaRPr lang="en-US"/>
        </a:p>
      </dgm:t>
    </dgm:pt>
    <dgm:pt modelId="{BBFA2506-8646-4755-883B-5FE128337147}" type="sibTrans" cxnId="{FBF6A2F1-C394-446F-A7AB-C2012C95594A}">
      <dgm:prSet/>
      <dgm:spPr/>
      <dgm:t>
        <a:bodyPr/>
        <a:lstStyle/>
        <a:p>
          <a:endParaRPr lang="en-US"/>
        </a:p>
      </dgm:t>
    </dgm:pt>
    <dgm:pt modelId="{087F6853-BAE4-4175-865F-78A9116AE2F8}">
      <dgm:prSet phldrT="[Text]"/>
      <dgm:spPr/>
      <dgm:t>
        <a:bodyPr anchor="b"/>
        <a:lstStyle/>
        <a:p>
          <a:r>
            <a:rPr lang="en-US" dirty="0"/>
            <a:t>2002</a:t>
          </a:r>
        </a:p>
      </dgm:t>
    </dgm:pt>
    <dgm:pt modelId="{22B46337-1F9E-40C1-A8A9-A2D8104F0A2D}" type="parTrans" cxnId="{57D42651-4E82-4DAF-9987-DEA29F114E13}">
      <dgm:prSet/>
      <dgm:spPr/>
      <dgm:t>
        <a:bodyPr/>
        <a:lstStyle/>
        <a:p>
          <a:endParaRPr lang="en-US"/>
        </a:p>
      </dgm:t>
    </dgm:pt>
    <dgm:pt modelId="{F69F4EE9-9357-46F8-A587-A42D3166F92F}" type="sibTrans" cxnId="{57D42651-4E82-4DAF-9987-DEA29F114E13}">
      <dgm:prSet/>
      <dgm:spPr/>
      <dgm:t>
        <a:bodyPr/>
        <a:lstStyle/>
        <a:p>
          <a:endParaRPr lang="en-US"/>
        </a:p>
      </dgm:t>
    </dgm:pt>
    <dgm:pt modelId="{83908106-B2AC-4E7B-AD09-254A44562994}">
      <dgm:prSet phldrT="[Text]"/>
      <dgm:spPr/>
      <dgm:t>
        <a:bodyPr/>
        <a:lstStyle/>
        <a:p>
          <a:r>
            <a:rPr lang="en-US" dirty="0"/>
            <a:t>2003</a:t>
          </a:r>
        </a:p>
      </dgm:t>
    </dgm:pt>
    <dgm:pt modelId="{F3A8B9E6-334B-409D-A4E8-2DFC98124AEF}" type="parTrans" cxnId="{4DE64471-1C4E-4DED-9EBD-738DCC53CC24}">
      <dgm:prSet/>
      <dgm:spPr/>
      <dgm:t>
        <a:bodyPr/>
        <a:lstStyle/>
        <a:p>
          <a:endParaRPr lang="en-US"/>
        </a:p>
      </dgm:t>
    </dgm:pt>
    <dgm:pt modelId="{3CB49648-E6B9-4987-890F-DD07A1234DC8}" type="sibTrans" cxnId="{4DE64471-1C4E-4DED-9EBD-738DCC53CC24}">
      <dgm:prSet/>
      <dgm:spPr/>
      <dgm:t>
        <a:bodyPr/>
        <a:lstStyle/>
        <a:p>
          <a:endParaRPr lang="en-US"/>
        </a:p>
      </dgm:t>
    </dgm:pt>
    <dgm:pt modelId="{2F5EB97B-4C6A-4B25-8F08-143DCA3778D7}">
      <dgm:prSet phldrT="[Text]"/>
      <dgm:spPr/>
      <dgm:t>
        <a:bodyPr anchor="b"/>
        <a:lstStyle/>
        <a:p>
          <a:r>
            <a:rPr lang="en-US" dirty="0"/>
            <a:t>2004</a:t>
          </a:r>
        </a:p>
      </dgm:t>
    </dgm:pt>
    <dgm:pt modelId="{09DA84D7-2AF5-4C85-863A-97552472E370}" type="parTrans" cxnId="{8E1A107E-6699-4877-83E6-531F70E65EB3}">
      <dgm:prSet/>
      <dgm:spPr/>
      <dgm:t>
        <a:bodyPr/>
        <a:lstStyle/>
        <a:p>
          <a:endParaRPr lang="en-US"/>
        </a:p>
      </dgm:t>
    </dgm:pt>
    <dgm:pt modelId="{FA2E56B8-1A9C-42A3-9179-758B0A734E02}" type="sibTrans" cxnId="{8E1A107E-6699-4877-83E6-531F70E65EB3}">
      <dgm:prSet/>
      <dgm:spPr/>
      <dgm:t>
        <a:bodyPr/>
        <a:lstStyle/>
        <a:p>
          <a:endParaRPr lang="en-US"/>
        </a:p>
      </dgm:t>
    </dgm:pt>
    <dgm:pt modelId="{2A10F7E0-9185-4405-B86B-D1D04DEE01B5}">
      <dgm:prSet phldrT="[Text]"/>
      <dgm:spPr/>
      <dgm:t>
        <a:bodyPr/>
        <a:lstStyle/>
        <a:p>
          <a:r>
            <a:rPr lang="en-US" dirty="0"/>
            <a:t>2004</a:t>
          </a:r>
        </a:p>
      </dgm:t>
    </dgm:pt>
    <dgm:pt modelId="{5EA92BC8-9270-438D-8DBE-1BBBEDF1F6C2}" type="parTrans" cxnId="{CDBEED22-AE30-4F01-879B-9CBF441EF462}">
      <dgm:prSet/>
      <dgm:spPr/>
      <dgm:t>
        <a:bodyPr/>
        <a:lstStyle/>
        <a:p>
          <a:endParaRPr lang="en-US"/>
        </a:p>
      </dgm:t>
    </dgm:pt>
    <dgm:pt modelId="{5B1666B3-9A2A-4210-9947-459A82E8BDFA}" type="sibTrans" cxnId="{CDBEED22-AE30-4F01-879B-9CBF441EF462}">
      <dgm:prSet/>
      <dgm:spPr/>
      <dgm:t>
        <a:bodyPr/>
        <a:lstStyle/>
        <a:p>
          <a:endParaRPr lang="en-US"/>
        </a:p>
      </dgm:t>
    </dgm:pt>
    <dgm:pt modelId="{7A15C5BA-A25F-4B9F-A2D7-67571D34223D}">
      <dgm:prSet phldrT="[Text]"/>
      <dgm:spPr/>
      <dgm:t>
        <a:bodyPr anchor="b"/>
        <a:lstStyle/>
        <a:p>
          <a:r>
            <a:rPr lang="en-US" dirty="0"/>
            <a:t>2006</a:t>
          </a:r>
        </a:p>
      </dgm:t>
    </dgm:pt>
    <dgm:pt modelId="{5D080BC8-A3F9-44C0-BEB3-2D978AB47E43}" type="parTrans" cxnId="{4AFC7613-AE29-4759-BA29-D43BDB2BE442}">
      <dgm:prSet/>
      <dgm:spPr/>
      <dgm:t>
        <a:bodyPr/>
        <a:lstStyle/>
        <a:p>
          <a:endParaRPr lang="en-US"/>
        </a:p>
      </dgm:t>
    </dgm:pt>
    <dgm:pt modelId="{4B1C2886-1C42-4D43-9A93-8EA6086E6FE3}" type="sibTrans" cxnId="{4AFC7613-AE29-4759-BA29-D43BDB2BE442}">
      <dgm:prSet/>
      <dgm:spPr/>
      <dgm:t>
        <a:bodyPr/>
        <a:lstStyle/>
        <a:p>
          <a:endParaRPr lang="en-US"/>
        </a:p>
      </dgm:t>
    </dgm:pt>
    <dgm:pt modelId="{8B147632-C06A-478E-822C-D25A7A8C19A5}">
      <dgm:prSet phldrT="[Text]"/>
      <dgm:spPr/>
      <dgm:t>
        <a:bodyPr/>
        <a:lstStyle/>
        <a:p>
          <a:r>
            <a:rPr lang="en-US" dirty="0"/>
            <a:t>2007</a:t>
          </a:r>
        </a:p>
      </dgm:t>
    </dgm:pt>
    <dgm:pt modelId="{444BE41C-6155-4697-9B10-BCD835B1765D}" type="parTrans" cxnId="{22C26306-555F-436B-8473-632F9B8D1D7F}">
      <dgm:prSet/>
      <dgm:spPr/>
      <dgm:t>
        <a:bodyPr/>
        <a:lstStyle/>
        <a:p>
          <a:endParaRPr lang="en-US"/>
        </a:p>
      </dgm:t>
    </dgm:pt>
    <dgm:pt modelId="{49406AD3-4DCC-44B0-86A3-1194DA57B8E4}" type="sibTrans" cxnId="{22C26306-555F-436B-8473-632F9B8D1D7F}">
      <dgm:prSet/>
      <dgm:spPr/>
      <dgm:t>
        <a:bodyPr/>
        <a:lstStyle/>
        <a:p>
          <a:endParaRPr lang="en-US"/>
        </a:p>
      </dgm:t>
    </dgm:pt>
    <dgm:pt modelId="{681434C2-29ED-45AA-A28D-D71F94FE8C5F}">
      <dgm:prSet phldrT="[Text]"/>
      <dgm:spPr/>
      <dgm:t>
        <a:bodyPr anchor="b"/>
        <a:lstStyle/>
        <a:p>
          <a:r>
            <a:rPr lang="en-US" dirty="0"/>
            <a:t>2007</a:t>
          </a:r>
        </a:p>
      </dgm:t>
    </dgm:pt>
    <dgm:pt modelId="{30CB07F0-E61B-4B8C-B3E7-56A4515ADC86}" type="parTrans" cxnId="{44417DD8-3FCD-4077-B477-2FA8BCF22891}">
      <dgm:prSet/>
      <dgm:spPr/>
      <dgm:t>
        <a:bodyPr/>
        <a:lstStyle/>
        <a:p>
          <a:endParaRPr lang="en-US"/>
        </a:p>
      </dgm:t>
    </dgm:pt>
    <dgm:pt modelId="{6B5B483C-6957-48D7-A03A-830AB6780733}" type="sibTrans" cxnId="{44417DD8-3FCD-4077-B477-2FA8BCF22891}">
      <dgm:prSet/>
      <dgm:spPr/>
      <dgm:t>
        <a:bodyPr/>
        <a:lstStyle/>
        <a:p>
          <a:endParaRPr lang="en-US"/>
        </a:p>
      </dgm:t>
    </dgm:pt>
    <dgm:pt modelId="{64E44D43-4778-445A-B677-338C259E556F}">
      <dgm:prSet phldrT="[Text]"/>
      <dgm:spPr/>
      <dgm:t>
        <a:bodyPr/>
        <a:lstStyle/>
        <a:p>
          <a:r>
            <a:rPr lang="en-US" dirty="0"/>
            <a:t>2009</a:t>
          </a:r>
        </a:p>
      </dgm:t>
    </dgm:pt>
    <dgm:pt modelId="{B7D8075B-6039-4EED-AB6C-053E9BCC78B0}" type="parTrans" cxnId="{4FA9A70C-ACD6-4EA5-B0FF-4B3F43B13067}">
      <dgm:prSet/>
      <dgm:spPr/>
      <dgm:t>
        <a:bodyPr/>
        <a:lstStyle/>
        <a:p>
          <a:endParaRPr lang="en-US"/>
        </a:p>
      </dgm:t>
    </dgm:pt>
    <dgm:pt modelId="{E8F1E54C-30A7-44B1-84DE-62EFB33DED77}" type="sibTrans" cxnId="{4FA9A70C-ACD6-4EA5-B0FF-4B3F43B13067}">
      <dgm:prSet/>
      <dgm:spPr/>
      <dgm:t>
        <a:bodyPr/>
        <a:lstStyle/>
        <a:p>
          <a:endParaRPr lang="en-US"/>
        </a:p>
      </dgm:t>
    </dgm:pt>
    <dgm:pt modelId="{1CC549C2-B69A-4E82-A80C-345A05B585A2}">
      <dgm:prSet phldrT="[Text]"/>
      <dgm:spPr/>
      <dgm:t>
        <a:bodyPr anchor="b"/>
        <a:lstStyle/>
        <a:p>
          <a:r>
            <a:rPr lang="en-US" dirty="0"/>
            <a:t>2010</a:t>
          </a:r>
        </a:p>
      </dgm:t>
    </dgm:pt>
    <dgm:pt modelId="{EFB93863-D5AA-4E39-95A2-5BBCA73D1582}" type="parTrans" cxnId="{C81CE31E-EE04-4B24-902C-DC1CF53B3FAA}">
      <dgm:prSet/>
      <dgm:spPr/>
      <dgm:t>
        <a:bodyPr/>
        <a:lstStyle/>
        <a:p>
          <a:endParaRPr lang="en-US"/>
        </a:p>
      </dgm:t>
    </dgm:pt>
    <dgm:pt modelId="{978683E1-BF83-48EA-8CE5-D49F8F15D119}" type="sibTrans" cxnId="{C81CE31E-EE04-4B24-902C-DC1CF53B3FAA}">
      <dgm:prSet/>
      <dgm:spPr/>
      <dgm:t>
        <a:bodyPr/>
        <a:lstStyle/>
        <a:p>
          <a:endParaRPr lang="en-US"/>
        </a:p>
      </dgm:t>
    </dgm:pt>
    <dgm:pt modelId="{A73C23EC-9071-48B2-B847-702EEDB2C07E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7EADA2F9-C492-446B-ACF3-D0C188FFB0EB}" type="parTrans" cxnId="{EBED17C7-70E9-4A91-AAB6-7DE1FD3977D9}">
      <dgm:prSet/>
      <dgm:spPr/>
      <dgm:t>
        <a:bodyPr/>
        <a:lstStyle/>
        <a:p>
          <a:endParaRPr lang="en-US"/>
        </a:p>
      </dgm:t>
    </dgm:pt>
    <dgm:pt modelId="{61808D53-C33A-461E-B958-9559F094B2A4}" type="sibTrans" cxnId="{EBED17C7-70E9-4A91-AAB6-7DE1FD3977D9}">
      <dgm:prSet/>
      <dgm:spPr/>
      <dgm:t>
        <a:bodyPr/>
        <a:lstStyle/>
        <a:p>
          <a:endParaRPr lang="en-US"/>
        </a:p>
      </dgm:t>
    </dgm:pt>
    <dgm:pt modelId="{637B7674-62C0-4722-92EB-F6005856403F}">
      <dgm:prSet phldrT="[Text]"/>
      <dgm:spPr/>
      <dgm:t>
        <a:bodyPr anchor="b"/>
        <a:lstStyle/>
        <a:p>
          <a:r>
            <a:rPr lang="en-US" dirty="0"/>
            <a:t>2017</a:t>
          </a:r>
        </a:p>
      </dgm:t>
    </dgm:pt>
    <dgm:pt modelId="{2C306F54-B619-48FE-9A18-26C219714D4C}" type="parTrans" cxnId="{DC2F34BA-4B4E-4ED9-BEC1-BEC2AB66147E}">
      <dgm:prSet/>
      <dgm:spPr/>
      <dgm:t>
        <a:bodyPr/>
        <a:lstStyle/>
        <a:p>
          <a:endParaRPr lang="en-US"/>
        </a:p>
      </dgm:t>
    </dgm:pt>
    <dgm:pt modelId="{55DB915F-E4B3-4048-805B-09DE40927E82}" type="sibTrans" cxnId="{DC2F34BA-4B4E-4ED9-BEC1-BEC2AB66147E}">
      <dgm:prSet/>
      <dgm:spPr/>
      <dgm:t>
        <a:bodyPr/>
        <a:lstStyle/>
        <a:p>
          <a:endParaRPr lang="en-US"/>
        </a:p>
      </dgm:t>
    </dgm:pt>
    <dgm:pt modelId="{3F572B36-ABDC-4059-B154-D0D7EE0F67F2}" type="pres">
      <dgm:prSet presAssocID="{0649A3A7-6471-4FB3-BE30-CD46FA82ECF2}" presName="Name0" presStyleCnt="0">
        <dgm:presLayoutVars>
          <dgm:dir/>
          <dgm:resizeHandles val="exact"/>
        </dgm:presLayoutVars>
      </dgm:prSet>
      <dgm:spPr/>
    </dgm:pt>
    <dgm:pt modelId="{971AC0CB-68C3-46A0-A81D-7365A7A9D8E2}" type="pres">
      <dgm:prSet presAssocID="{0649A3A7-6471-4FB3-BE30-CD46FA82ECF2}" presName="arrow" presStyleLbl="bgShp" presStyleIdx="0" presStyleCnt="1" custScaleY="169137"/>
      <dgm:spPr/>
    </dgm:pt>
    <dgm:pt modelId="{43623439-D6C4-41A1-8742-6EA2BF076356}" type="pres">
      <dgm:prSet presAssocID="{0649A3A7-6471-4FB3-BE30-CD46FA82ECF2}" presName="points" presStyleCnt="0"/>
      <dgm:spPr/>
    </dgm:pt>
    <dgm:pt modelId="{D39DE239-6F18-4B02-94B7-A37E1F05229C}" type="pres">
      <dgm:prSet presAssocID="{715A3BD8-297E-4AFC-93C9-1F84A5C3A1ED}" presName="compositeA" presStyleCnt="0"/>
      <dgm:spPr/>
    </dgm:pt>
    <dgm:pt modelId="{ABEC7316-67A3-47C4-AFD7-AD5DE871CDE8}" type="pres">
      <dgm:prSet presAssocID="{715A3BD8-297E-4AFC-93C9-1F84A5C3A1ED}" presName="textA" presStyleLbl="revTx" presStyleIdx="0" presStyleCnt="20">
        <dgm:presLayoutVars>
          <dgm:bulletEnabled val="1"/>
        </dgm:presLayoutVars>
      </dgm:prSet>
      <dgm:spPr/>
    </dgm:pt>
    <dgm:pt modelId="{0ED4DC13-C26E-4BCF-A2B2-69194749055F}" type="pres">
      <dgm:prSet presAssocID="{715A3BD8-297E-4AFC-93C9-1F84A5C3A1ED}" presName="circleA" presStyleLbl="node1" presStyleIdx="0" presStyleCnt="20"/>
      <dgm:spPr/>
    </dgm:pt>
    <dgm:pt modelId="{EBD8BCB6-27C4-4A60-AE08-F6D24F0D7584}" type="pres">
      <dgm:prSet presAssocID="{715A3BD8-297E-4AFC-93C9-1F84A5C3A1ED}" presName="spaceA" presStyleCnt="0"/>
      <dgm:spPr/>
    </dgm:pt>
    <dgm:pt modelId="{E6CB0950-10D2-4188-AA05-554BBAB15D0D}" type="pres">
      <dgm:prSet presAssocID="{2767F2D7-FF08-41A6-894B-93B0A55AF1CC}" presName="space" presStyleCnt="0"/>
      <dgm:spPr/>
    </dgm:pt>
    <dgm:pt modelId="{8FAF12CA-6A6A-4011-BC7C-70E07626D635}" type="pres">
      <dgm:prSet presAssocID="{ACDB6955-3DB2-4177-908F-96A2A1C5AB04}" presName="compositeB" presStyleCnt="0"/>
      <dgm:spPr/>
    </dgm:pt>
    <dgm:pt modelId="{E513C2F0-ADBB-478A-B3EA-3820F218E46A}" type="pres">
      <dgm:prSet presAssocID="{ACDB6955-3DB2-4177-908F-96A2A1C5AB04}" presName="textB" presStyleLbl="revTx" presStyleIdx="1" presStyleCnt="20" custLinFactY="-63148" custLinFactNeighborX="-1727" custLinFactNeighborY="-100000">
        <dgm:presLayoutVars>
          <dgm:bulletEnabled val="1"/>
        </dgm:presLayoutVars>
      </dgm:prSet>
      <dgm:spPr/>
    </dgm:pt>
    <dgm:pt modelId="{464A1C70-7FA9-4FFA-84F1-4B13FD36F442}" type="pres">
      <dgm:prSet presAssocID="{ACDB6955-3DB2-4177-908F-96A2A1C5AB04}" presName="circleB" presStyleLbl="node1" presStyleIdx="1" presStyleCnt="20"/>
      <dgm:spPr/>
    </dgm:pt>
    <dgm:pt modelId="{BF1F35E6-6D69-4F8E-894D-3E64ED73DA21}" type="pres">
      <dgm:prSet presAssocID="{ACDB6955-3DB2-4177-908F-96A2A1C5AB04}" presName="spaceB" presStyleCnt="0"/>
      <dgm:spPr/>
    </dgm:pt>
    <dgm:pt modelId="{B9C75BB4-461E-484F-AF5B-FD91819B75F4}" type="pres">
      <dgm:prSet presAssocID="{2D6BA181-4E93-4987-B5DB-B6116FE9038D}" presName="space" presStyleCnt="0"/>
      <dgm:spPr/>
    </dgm:pt>
    <dgm:pt modelId="{58A194A6-DE04-4042-9F88-196A5280D079}" type="pres">
      <dgm:prSet presAssocID="{E2F71126-1051-4CAF-BA2F-523ABE4F63EB}" presName="compositeA" presStyleCnt="0"/>
      <dgm:spPr/>
    </dgm:pt>
    <dgm:pt modelId="{6436CA56-3DC5-4BF3-8BD4-BD38320064B9}" type="pres">
      <dgm:prSet presAssocID="{E2F71126-1051-4CAF-BA2F-523ABE4F63EB}" presName="textA" presStyleLbl="revTx" presStyleIdx="2" presStyleCnt="20">
        <dgm:presLayoutVars>
          <dgm:bulletEnabled val="1"/>
        </dgm:presLayoutVars>
      </dgm:prSet>
      <dgm:spPr/>
    </dgm:pt>
    <dgm:pt modelId="{57BBFC6C-F553-47E6-B17F-4A69A926D389}" type="pres">
      <dgm:prSet presAssocID="{E2F71126-1051-4CAF-BA2F-523ABE4F63EB}" presName="circleA" presStyleLbl="node1" presStyleIdx="2" presStyleCnt="20"/>
      <dgm:spPr/>
    </dgm:pt>
    <dgm:pt modelId="{F15ECAA5-B82C-4634-8AE3-92EF226F1E91}" type="pres">
      <dgm:prSet presAssocID="{E2F71126-1051-4CAF-BA2F-523ABE4F63EB}" presName="spaceA" presStyleCnt="0"/>
      <dgm:spPr/>
    </dgm:pt>
    <dgm:pt modelId="{C7C5DED7-2F3B-476B-96E4-8E35B85226F0}" type="pres">
      <dgm:prSet presAssocID="{6863C716-99B7-49F1-AFDB-B1DC6B952102}" presName="space" presStyleCnt="0"/>
      <dgm:spPr/>
    </dgm:pt>
    <dgm:pt modelId="{F0F20626-5073-409B-8122-A331DFE3885E}" type="pres">
      <dgm:prSet presAssocID="{32255855-8DBF-4068-813C-34241225E939}" presName="compositeB" presStyleCnt="0"/>
      <dgm:spPr/>
    </dgm:pt>
    <dgm:pt modelId="{10DC6028-8F81-445A-A804-5368CD9E8957}" type="pres">
      <dgm:prSet presAssocID="{32255855-8DBF-4068-813C-34241225E939}" presName="textB" presStyleLbl="revTx" presStyleIdx="3" presStyleCnt="20" custLinFactY="-63148" custLinFactNeighborX="10082" custLinFactNeighborY="-100000">
        <dgm:presLayoutVars>
          <dgm:bulletEnabled val="1"/>
        </dgm:presLayoutVars>
      </dgm:prSet>
      <dgm:spPr/>
    </dgm:pt>
    <dgm:pt modelId="{B111E81F-BDB2-4098-8D21-B23C8674597C}" type="pres">
      <dgm:prSet presAssocID="{32255855-8DBF-4068-813C-34241225E939}" presName="circleB" presStyleLbl="node1" presStyleIdx="3" presStyleCnt="20"/>
      <dgm:spPr/>
    </dgm:pt>
    <dgm:pt modelId="{C08AFD80-1D95-442E-8721-F61B603F26AF}" type="pres">
      <dgm:prSet presAssocID="{32255855-8DBF-4068-813C-34241225E939}" presName="spaceB" presStyleCnt="0"/>
      <dgm:spPr/>
    </dgm:pt>
    <dgm:pt modelId="{E255879A-C816-4B2C-8844-E19771B0B969}" type="pres">
      <dgm:prSet presAssocID="{10FD365C-1445-4859-A4CC-DCD22F87EB08}" presName="space" presStyleCnt="0"/>
      <dgm:spPr/>
    </dgm:pt>
    <dgm:pt modelId="{53B77A16-A9CE-47C7-834F-7AED9FCFBF13}" type="pres">
      <dgm:prSet presAssocID="{219E5FA9-B1AE-4856-A06A-D5C6C33978B3}" presName="compositeA" presStyleCnt="0"/>
      <dgm:spPr/>
    </dgm:pt>
    <dgm:pt modelId="{312634D8-2527-4CBC-A249-EE4BB8489059}" type="pres">
      <dgm:prSet presAssocID="{219E5FA9-B1AE-4856-A06A-D5C6C33978B3}" presName="textA" presStyleLbl="revTx" presStyleIdx="4" presStyleCnt="20">
        <dgm:presLayoutVars>
          <dgm:bulletEnabled val="1"/>
        </dgm:presLayoutVars>
      </dgm:prSet>
      <dgm:spPr/>
    </dgm:pt>
    <dgm:pt modelId="{CB059590-631D-475B-9F49-7C0CE6BA4324}" type="pres">
      <dgm:prSet presAssocID="{219E5FA9-B1AE-4856-A06A-D5C6C33978B3}" presName="circleA" presStyleLbl="node1" presStyleIdx="4" presStyleCnt="20"/>
      <dgm:spPr/>
    </dgm:pt>
    <dgm:pt modelId="{AF11D124-F37E-4D88-B9C5-41EFB2285BAC}" type="pres">
      <dgm:prSet presAssocID="{219E5FA9-B1AE-4856-A06A-D5C6C33978B3}" presName="spaceA" presStyleCnt="0"/>
      <dgm:spPr/>
    </dgm:pt>
    <dgm:pt modelId="{455D96D5-DFF1-45A7-B3BA-D79733CA3116}" type="pres">
      <dgm:prSet presAssocID="{CD5218CE-6EE3-4B30-9E25-4A0767520D25}" presName="space" presStyleCnt="0"/>
      <dgm:spPr/>
    </dgm:pt>
    <dgm:pt modelId="{2B507E24-3C7C-4F0C-85F2-DFEF3741D325}" type="pres">
      <dgm:prSet presAssocID="{2B818D17-553E-4628-A62F-C58435A410C5}" presName="compositeB" presStyleCnt="0"/>
      <dgm:spPr/>
    </dgm:pt>
    <dgm:pt modelId="{DB5C446E-C4AA-4126-B7D3-1DBE449A65DC}" type="pres">
      <dgm:prSet presAssocID="{2B818D17-553E-4628-A62F-C58435A410C5}" presName="textB" presStyleLbl="revTx" presStyleIdx="5" presStyleCnt="20" custLinFactY="-63148" custLinFactNeighborX="-4556" custLinFactNeighborY="-100000">
        <dgm:presLayoutVars>
          <dgm:bulletEnabled val="1"/>
        </dgm:presLayoutVars>
      </dgm:prSet>
      <dgm:spPr/>
    </dgm:pt>
    <dgm:pt modelId="{A492F900-24DD-4C8D-941F-6DA1E5FBC512}" type="pres">
      <dgm:prSet presAssocID="{2B818D17-553E-4628-A62F-C58435A410C5}" presName="circleB" presStyleLbl="node1" presStyleIdx="5" presStyleCnt="20"/>
      <dgm:spPr/>
    </dgm:pt>
    <dgm:pt modelId="{35BB0641-9B05-4FC3-9399-817E41D11476}" type="pres">
      <dgm:prSet presAssocID="{2B818D17-553E-4628-A62F-C58435A410C5}" presName="spaceB" presStyleCnt="0"/>
      <dgm:spPr/>
    </dgm:pt>
    <dgm:pt modelId="{CC297489-D2DD-4E44-9AAE-593B5BEEC4BC}" type="pres">
      <dgm:prSet presAssocID="{F3E9E0C9-F001-45D9-A794-51A519152886}" presName="space" presStyleCnt="0"/>
      <dgm:spPr/>
    </dgm:pt>
    <dgm:pt modelId="{92F75791-461A-43BC-95E6-70A88FA25BCC}" type="pres">
      <dgm:prSet presAssocID="{3B962983-E3D9-441E-82F0-5AB890B8DBA9}" presName="compositeA" presStyleCnt="0"/>
      <dgm:spPr/>
    </dgm:pt>
    <dgm:pt modelId="{4404F37A-210E-4D6C-AF7F-2FB20020DA8B}" type="pres">
      <dgm:prSet presAssocID="{3B962983-E3D9-441E-82F0-5AB890B8DBA9}" presName="textA" presStyleLbl="revTx" presStyleIdx="6" presStyleCnt="20">
        <dgm:presLayoutVars>
          <dgm:bulletEnabled val="1"/>
        </dgm:presLayoutVars>
      </dgm:prSet>
      <dgm:spPr/>
    </dgm:pt>
    <dgm:pt modelId="{1ECC18E9-0D1D-4DCF-A871-141224302B58}" type="pres">
      <dgm:prSet presAssocID="{3B962983-E3D9-441E-82F0-5AB890B8DBA9}" presName="circleA" presStyleLbl="node1" presStyleIdx="6" presStyleCnt="20"/>
      <dgm:spPr/>
    </dgm:pt>
    <dgm:pt modelId="{62A3EF13-41EF-4141-BE58-2874DDB85F73}" type="pres">
      <dgm:prSet presAssocID="{3B962983-E3D9-441E-82F0-5AB890B8DBA9}" presName="spaceA" presStyleCnt="0"/>
      <dgm:spPr/>
    </dgm:pt>
    <dgm:pt modelId="{A0C9A79C-3C64-4F4E-8AB1-972A2A085655}" type="pres">
      <dgm:prSet presAssocID="{DFA4A1E0-80B4-40A2-B64D-90B6CEB66582}" presName="space" presStyleCnt="0"/>
      <dgm:spPr/>
    </dgm:pt>
    <dgm:pt modelId="{350DF860-6987-45EB-BA7D-22E31A0B0D12}" type="pres">
      <dgm:prSet presAssocID="{286773D9-DFA1-4FC2-85F2-AAA226788AC3}" presName="compositeB" presStyleCnt="0"/>
      <dgm:spPr/>
    </dgm:pt>
    <dgm:pt modelId="{AB3D2BE6-834A-43A6-8200-3232706CB027}" type="pres">
      <dgm:prSet presAssocID="{286773D9-DFA1-4FC2-85F2-AAA226788AC3}" presName="textB" presStyleLbl="revTx" presStyleIdx="7" presStyleCnt="20" custLinFactY="-63148" custLinFactNeighborX="344" custLinFactNeighborY="-100000">
        <dgm:presLayoutVars>
          <dgm:bulletEnabled val="1"/>
        </dgm:presLayoutVars>
      </dgm:prSet>
      <dgm:spPr/>
    </dgm:pt>
    <dgm:pt modelId="{0412F201-491F-41FF-B10E-E3928EE03A4F}" type="pres">
      <dgm:prSet presAssocID="{286773D9-DFA1-4FC2-85F2-AAA226788AC3}" presName="circleB" presStyleLbl="node1" presStyleIdx="7" presStyleCnt="20"/>
      <dgm:spPr/>
    </dgm:pt>
    <dgm:pt modelId="{105455B7-09DB-40F6-8C2A-D99CE72AE61F}" type="pres">
      <dgm:prSet presAssocID="{286773D9-DFA1-4FC2-85F2-AAA226788AC3}" presName="spaceB" presStyleCnt="0"/>
      <dgm:spPr/>
    </dgm:pt>
    <dgm:pt modelId="{88CBEC04-27FA-47F4-984E-E2BB9CCF8F2C}" type="pres">
      <dgm:prSet presAssocID="{089D3087-FDD3-4ADC-BBD0-8B74F2357A97}" presName="space" presStyleCnt="0"/>
      <dgm:spPr/>
    </dgm:pt>
    <dgm:pt modelId="{1DE74613-60D1-4A46-8DD7-C7AD076BF368}" type="pres">
      <dgm:prSet presAssocID="{9C00D5C8-2F06-4FD1-A722-93A7B9CBF3E2}" presName="compositeA" presStyleCnt="0"/>
      <dgm:spPr/>
    </dgm:pt>
    <dgm:pt modelId="{C8209810-4C79-4AC6-A6A0-E21AC69F16EB}" type="pres">
      <dgm:prSet presAssocID="{9C00D5C8-2F06-4FD1-A722-93A7B9CBF3E2}" presName="textA" presStyleLbl="revTx" presStyleIdx="8" presStyleCnt="20">
        <dgm:presLayoutVars>
          <dgm:bulletEnabled val="1"/>
        </dgm:presLayoutVars>
      </dgm:prSet>
      <dgm:spPr/>
    </dgm:pt>
    <dgm:pt modelId="{0DD25E25-84CC-44C8-8E8A-C90751514A73}" type="pres">
      <dgm:prSet presAssocID="{9C00D5C8-2F06-4FD1-A722-93A7B9CBF3E2}" presName="circleA" presStyleLbl="node1" presStyleIdx="8" presStyleCnt="20"/>
      <dgm:spPr/>
    </dgm:pt>
    <dgm:pt modelId="{28087F36-470D-4E32-9B95-91EF8D7B5564}" type="pres">
      <dgm:prSet presAssocID="{9C00D5C8-2F06-4FD1-A722-93A7B9CBF3E2}" presName="spaceA" presStyleCnt="0"/>
      <dgm:spPr/>
    </dgm:pt>
    <dgm:pt modelId="{5C595EB3-CB21-4B7A-A7C4-87B6DA6D2927}" type="pres">
      <dgm:prSet presAssocID="{BBFA2506-8646-4755-883B-5FE128337147}" presName="space" presStyleCnt="0"/>
      <dgm:spPr/>
    </dgm:pt>
    <dgm:pt modelId="{E2692AA4-2923-43BA-887A-07CA73E17E47}" type="pres">
      <dgm:prSet presAssocID="{087F6853-BAE4-4175-865F-78A9116AE2F8}" presName="compositeB" presStyleCnt="0"/>
      <dgm:spPr/>
    </dgm:pt>
    <dgm:pt modelId="{0D300624-4E5C-48AF-9F2B-79F45C805DBE}" type="pres">
      <dgm:prSet presAssocID="{087F6853-BAE4-4175-865F-78A9116AE2F8}" presName="textB" presStyleLbl="revTx" presStyleIdx="9" presStyleCnt="20" custLinFactY="-63148" custLinFactNeighborX="1535" custLinFactNeighborY="-100000">
        <dgm:presLayoutVars>
          <dgm:bulletEnabled val="1"/>
        </dgm:presLayoutVars>
      </dgm:prSet>
      <dgm:spPr/>
    </dgm:pt>
    <dgm:pt modelId="{FC751FA0-F593-42B6-B48C-5D1E71D3C5DD}" type="pres">
      <dgm:prSet presAssocID="{087F6853-BAE4-4175-865F-78A9116AE2F8}" presName="circleB" presStyleLbl="node1" presStyleIdx="9" presStyleCnt="20"/>
      <dgm:spPr/>
    </dgm:pt>
    <dgm:pt modelId="{2BE3DF04-5801-4C51-8A3E-17DD2B4893FB}" type="pres">
      <dgm:prSet presAssocID="{087F6853-BAE4-4175-865F-78A9116AE2F8}" presName="spaceB" presStyleCnt="0"/>
      <dgm:spPr/>
    </dgm:pt>
    <dgm:pt modelId="{5221AE2B-1ECB-4049-ADB6-4BAF4E1C0E03}" type="pres">
      <dgm:prSet presAssocID="{F69F4EE9-9357-46F8-A587-A42D3166F92F}" presName="space" presStyleCnt="0"/>
      <dgm:spPr/>
    </dgm:pt>
    <dgm:pt modelId="{98A80DCA-33FD-4753-999E-4512B3ED496C}" type="pres">
      <dgm:prSet presAssocID="{83908106-B2AC-4E7B-AD09-254A44562994}" presName="compositeA" presStyleCnt="0"/>
      <dgm:spPr/>
    </dgm:pt>
    <dgm:pt modelId="{55DBA38C-1A4D-486C-9616-5000154FEFA6}" type="pres">
      <dgm:prSet presAssocID="{83908106-B2AC-4E7B-AD09-254A44562994}" presName="textA" presStyleLbl="revTx" presStyleIdx="10" presStyleCnt="20">
        <dgm:presLayoutVars>
          <dgm:bulletEnabled val="1"/>
        </dgm:presLayoutVars>
      </dgm:prSet>
      <dgm:spPr/>
    </dgm:pt>
    <dgm:pt modelId="{0653669F-D258-4CD3-97D0-ABB2B0CFA196}" type="pres">
      <dgm:prSet presAssocID="{83908106-B2AC-4E7B-AD09-254A44562994}" presName="circleA" presStyleLbl="node1" presStyleIdx="10" presStyleCnt="20"/>
      <dgm:spPr/>
    </dgm:pt>
    <dgm:pt modelId="{CE268C20-326B-4D9C-ACDF-C9A26A555257}" type="pres">
      <dgm:prSet presAssocID="{83908106-B2AC-4E7B-AD09-254A44562994}" presName="spaceA" presStyleCnt="0"/>
      <dgm:spPr/>
    </dgm:pt>
    <dgm:pt modelId="{765100E0-B529-40EC-854E-44508700839C}" type="pres">
      <dgm:prSet presAssocID="{3CB49648-E6B9-4987-890F-DD07A1234DC8}" presName="space" presStyleCnt="0"/>
      <dgm:spPr/>
    </dgm:pt>
    <dgm:pt modelId="{9FF6BA47-02C3-4C13-B2B3-EB8104E25C7B}" type="pres">
      <dgm:prSet presAssocID="{2F5EB97B-4C6A-4B25-8F08-143DCA3778D7}" presName="compositeB" presStyleCnt="0"/>
      <dgm:spPr/>
    </dgm:pt>
    <dgm:pt modelId="{0041265C-965C-4CA8-900A-C64A9B5B4D05}" type="pres">
      <dgm:prSet presAssocID="{2F5EB97B-4C6A-4B25-8F08-143DCA3778D7}" presName="textB" presStyleLbl="revTx" presStyleIdx="11" presStyleCnt="20" custLinFactY="-63148" custLinFactNeighborX="10142" custLinFactNeighborY="-100000">
        <dgm:presLayoutVars>
          <dgm:bulletEnabled val="1"/>
        </dgm:presLayoutVars>
      </dgm:prSet>
      <dgm:spPr/>
    </dgm:pt>
    <dgm:pt modelId="{D7A51B57-15C8-4C61-8DC1-40E73BD60A94}" type="pres">
      <dgm:prSet presAssocID="{2F5EB97B-4C6A-4B25-8F08-143DCA3778D7}" presName="circleB" presStyleLbl="node1" presStyleIdx="11" presStyleCnt="20"/>
      <dgm:spPr/>
    </dgm:pt>
    <dgm:pt modelId="{0F045710-C2B6-487A-817A-07075BDE8F81}" type="pres">
      <dgm:prSet presAssocID="{2F5EB97B-4C6A-4B25-8F08-143DCA3778D7}" presName="spaceB" presStyleCnt="0"/>
      <dgm:spPr/>
    </dgm:pt>
    <dgm:pt modelId="{76C8F5FE-0042-4A99-91C7-D3046973DBC8}" type="pres">
      <dgm:prSet presAssocID="{FA2E56B8-1A9C-42A3-9179-758B0A734E02}" presName="space" presStyleCnt="0"/>
      <dgm:spPr/>
    </dgm:pt>
    <dgm:pt modelId="{4C799473-26F3-488A-B940-6EEE0E9C0147}" type="pres">
      <dgm:prSet presAssocID="{2A10F7E0-9185-4405-B86B-D1D04DEE01B5}" presName="compositeA" presStyleCnt="0"/>
      <dgm:spPr/>
    </dgm:pt>
    <dgm:pt modelId="{E3D2774F-D8C3-4599-8E06-42AA0199BDB5}" type="pres">
      <dgm:prSet presAssocID="{2A10F7E0-9185-4405-B86B-D1D04DEE01B5}" presName="textA" presStyleLbl="revTx" presStyleIdx="12" presStyleCnt="20">
        <dgm:presLayoutVars>
          <dgm:bulletEnabled val="1"/>
        </dgm:presLayoutVars>
      </dgm:prSet>
      <dgm:spPr/>
    </dgm:pt>
    <dgm:pt modelId="{936425F7-6796-43F3-9696-A40A32C1DC26}" type="pres">
      <dgm:prSet presAssocID="{2A10F7E0-9185-4405-B86B-D1D04DEE01B5}" presName="circleA" presStyleLbl="node1" presStyleIdx="12" presStyleCnt="20"/>
      <dgm:spPr/>
    </dgm:pt>
    <dgm:pt modelId="{3B67C4C7-EA56-4698-B217-C019130C1B45}" type="pres">
      <dgm:prSet presAssocID="{2A10F7E0-9185-4405-B86B-D1D04DEE01B5}" presName="spaceA" presStyleCnt="0"/>
      <dgm:spPr/>
    </dgm:pt>
    <dgm:pt modelId="{79BCE8C4-6969-4A72-9EC4-4C6161F004DA}" type="pres">
      <dgm:prSet presAssocID="{5B1666B3-9A2A-4210-9947-459A82E8BDFA}" presName="space" presStyleCnt="0"/>
      <dgm:spPr/>
    </dgm:pt>
    <dgm:pt modelId="{3549A48F-CD89-4224-9B29-7BA399EDB0F2}" type="pres">
      <dgm:prSet presAssocID="{7A15C5BA-A25F-4B9F-A2D7-67571D34223D}" presName="compositeB" presStyleCnt="0"/>
      <dgm:spPr/>
    </dgm:pt>
    <dgm:pt modelId="{D15B5A0B-B636-49A6-9B89-FB55A05B61AB}" type="pres">
      <dgm:prSet presAssocID="{7A15C5BA-A25F-4B9F-A2D7-67571D34223D}" presName="textB" presStyleLbl="revTx" presStyleIdx="13" presStyleCnt="20" custLinFactY="-63148" custLinFactNeighborX="-4495" custLinFactNeighborY="-100000">
        <dgm:presLayoutVars>
          <dgm:bulletEnabled val="1"/>
        </dgm:presLayoutVars>
      </dgm:prSet>
      <dgm:spPr/>
    </dgm:pt>
    <dgm:pt modelId="{658DC028-C1CF-4A9D-8613-D7411DA5B0BE}" type="pres">
      <dgm:prSet presAssocID="{7A15C5BA-A25F-4B9F-A2D7-67571D34223D}" presName="circleB" presStyleLbl="node1" presStyleIdx="13" presStyleCnt="20"/>
      <dgm:spPr/>
    </dgm:pt>
    <dgm:pt modelId="{04201EF1-7219-4D1A-92BC-B27241D679E5}" type="pres">
      <dgm:prSet presAssocID="{7A15C5BA-A25F-4B9F-A2D7-67571D34223D}" presName="spaceB" presStyleCnt="0"/>
      <dgm:spPr/>
    </dgm:pt>
    <dgm:pt modelId="{BBCE6B2F-C93D-438F-8CD8-DDDBB214F4F0}" type="pres">
      <dgm:prSet presAssocID="{4B1C2886-1C42-4D43-9A93-8EA6086E6FE3}" presName="space" presStyleCnt="0"/>
      <dgm:spPr/>
    </dgm:pt>
    <dgm:pt modelId="{06C05937-3427-4BEF-8765-A14938D802FF}" type="pres">
      <dgm:prSet presAssocID="{8B147632-C06A-478E-822C-D25A7A8C19A5}" presName="compositeA" presStyleCnt="0"/>
      <dgm:spPr/>
    </dgm:pt>
    <dgm:pt modelId="{DBFA9AC0-0C90-45C4-9D6A-9F3C0461C330}" type="pres">
      <dgm:prSet presAssocID="{8B147632-C06A-478E-822C-D25A7A8C19A5}" presName="textA" presStyleLbl="revTx" presStyleIdx="14" presStyleCnt="20">
        <dgm:presLayoutVars>
          <dgm:bulletEnabled val="1"/>
        </dgm:presLayoutVars>
      </dgm:prSet>
      <dgm:spPr/>
    </dgm:pt>
    <dgm:pt modelId="{F92C97B9-EC2D-40FC-B3F0-8AE424AEA4C2}" type="pres">
      <dgm:prSet presAssocID="{8B147632-C06A-478E-822C-D25A7A8C19A5}" presName="circleA" presStyleLbl="node1" presStyleIdx="14" presStyleCnt="20"/>
      <dgm:spPr/>
    </dgm:pt>
    <dgm:pt modelId="{804E0213-21A5-4D3E-9072-324D126A64A4}" type="pres">
      <dgm:prSet presAssocID="{8B147632-C06A-478E-822C-D25A7A8C19A5}" presName="spaceA" presStyleCnt="0"/>
      <dgm:spPr/>
    </dgm:pt>
    <dgm:pt modelId="{5C6A737E-80A0-4C59-9046-BB1738F576E1}" type="pres">
      <dgm:prSet presAssocID="{49406AD3-4DCC-44B0-86A3-1194DA57B8E4}" presName="space" presStyleCnt="0"/>
      <dgm:spPr/>
    </dgm:pt>
    <dgm:pt modelId="{56D5B4BB-EAA1-48B7-BB67-903413ABA4DE}" type="pres">
      <dgm:prSet presAssocID="{681434C2-29ED-45AA-A28D-D71F94FE8C5F}" presName="compositeB" presStyleCnt="0"/>
      <dgm:spPr/>
    </dgm:pt>
    <dgm:pt modelId="{511BFEF6-926A-4540-AE24-143850CCCEE7}" type="pres">
      <dgm:prSet presAssocID="{681434C2-29ED-45AA-A28D-D71F94FE8C5F}" presName="textB" presStyleLbl="revTx" presStyleIdx="15" presStyleCnt="20" custLinFactY="-63148" custLinFactNeighborX="9192" custLinFactNeighborY="-100000">
        <dgm:presLayoutVars>
          <dgm:bulletEnabled val="1"/>
        </dgm:presLayoutVars>
      </dgm:prSet>
      <dgm:spPr/>
    </dgm:pt>
    <dgm:pt modelId="{9C2A3242-B72A-405A-B9EF-5F5AD9E0615B}" type="pres">
      <dgm:prSet presAssocID="{681434C2-29ED-45AA-A28D-D71F94FE8C5F}" presName="circleB" presStyleLbl="node1" presStyleIdx="15" presStyleCnt="20"/>
      <dgm:spPr/>
    </dgm:pt>
    <dgm:pt modelId="{4B4B420A-3797-4F5F-AD78-DC2E44DFE55C}" type="pres">
      <dgm:prSet presAssocID="{681434C2-29ED-45AA-A28D-D71F94FE8C5F}" presName="spaceB" presStyleCnt="0"/>
      <dgm:spPr/>
    </dgm:pt>
    <dgm:pt modelId="{4D661458-17CB-462C-8603-C6B8C7F5222C}" type="pres">
      <dgm:prSet presAssocID="{6B5B483C-6957-48D7-A03A-830AB6780733}" presName="space" presStyleCnt="0"/>
      <dgm:spPr/>
    </dgm:pt>
    <dgm:pt modelId="{39D1EC24-DA99-43FC-BC0F-3E85D47FCC2C}" type="pres">
      <dgm:prSet presAssocID="{64E44D43-4778-445A-B677-338C259E556F}" presName="compositeA" presStyleCnt="0"/>
      <dgm:spPr/>
    </dgm:pt>
    <dgm:pt modelId="{E7938666-A060-40C7-913D-A128FC8F604D}" type="pres">
      <dgm:prSet presAssocID="{64E44D43-4778-445A-B677-338C259E556F}" presName="textA" presStyleLbl="revTx" presStyleIdx="16" presStyleCnt="20">
        <dgm:presLayoutVars>
          <dgm:bulletEnabled val="1"/>
        </dgm:presLayoutVars>
      </dgm:prSet>
      <dgm:spPr/>
    </dgm:pt>
    <dgm:pt modelId="{16323990-AB25-4333-B007-085228527939}" type="pres">
      <dgm:prSet presAssocID="{64E44D43-4778-445A-B677-338C259E556F}" presName="circleA" presStyleLbl="node1" presStyleIdx="16" presStyleCnt="20"/>
      <dgm:spPr/>
    </dgm:pt>
    <dgm:pt modelId="{86DDC223-2A13-4A29-9083-E9FA94938A8C}" type="pres">
      <dgm:prSet presAssocID="{64E44D43-4778-445A-B677-338C259E556F}" presName="spaceA" presStyleCnt="0"/>
      <dgm:spPr/>
    </dgm:pt>
    <dgm:pt modelId="{E6D864EC-8F0F-4A98-A6E9-E50B920C4D86}" type="pres">
      <dgm:prSet presAssocID="{E8F1E54C-30A7-44B1-84DE-62EFB33DED77}" presName="space" presStyleCnt="0"/>
      <dgm:spPr/>
    </dgm:pt>
    <dgm:pt modelId="{A2427D78-9CC8-43B8-8F6F-8FE1373D43F5}" type="pres">
      <dgm:prSet presAssocID="{1CC549C2-B69A-4E82-A80C-345A05B585A2}" presName="compositeB" presStyleCnt="0"/>
      <dgm:spPr/>
    </dgm:pt>
    <dgm:pt modelId="{3EB024B4-2E0C-4173-AD5D-A23AEE12BA5A}" type="pres">
      <dgm:prSet presAssocID="{1CC549C2-B69A-4E82-A80C-345A05B585A2}" presName="textB" presStyleLbl="revTx" presStyleIdx="17" presStyleCnt="20" custLinFactY="-63148" custLinFactNeighborX="5303" custLinFactNeighborY="-100000">
        <dgm:presLayoutVars>
          <dgm:bulletEnabled val="1"/>
        </dgm:presLayoutVars>
      </dgm:prSet>
      <dgm:spPr/>
    </dgm:pt>
    <dgm:pt modelId="{5D622D75-3221-496D-B2B5-0BBFB8ADA38D}" type="pres">
      <dgm:prSet presAssocID="{1CC549C2-B69A-4E82-A80C-345A05B585A2}" presName="circleB" presStyleLbl="node1" presStyleIdx="17" presStyleCnt="20"/>
      <dgm:spPr/>
    </dgm:pt>
    <dgm:pt modelId="{30B0922E-AC60-476C-987D-D5F24A7A99F6}" type="pres">
      <dgm:prSet presAssocID="{1CC549C2-B69A-4E82-A80C-345A05B585A2}" presName="spaceB" presStyleCnt="0"/>
      <dgm:spPr/>
    </dgm:pt>
    <dgm:pt modelId="{DC709968-2624-4CCD-AD3A-6C181036389B}" type="pres">
      <dgm:prSet presAssocID="{978683E1-BF83-48EA-8CE5-D49F8F15D119}" presName="space" presStyleCnt="0"/>
      <dgm:spPr/>
    </dgm:pt>
    <dgm:pt modelId="{325A7291-BA27-4B47-A3E9-2D20A59E2C78}" type="pres">
      <dgm:prSet presAssocID="{A73C23EC-9071-48B2-B847-702EEDB2C07E}" presName="compositeA" presStyleCnt="0"/>
      <dgm:spPr/>
    </dgm:pt>
    <dgm:pt modelId="{9DF7FC40-C18C-4E86-8928-4338AF9F175A}" type="pres">
      <dgm:prSet presAssocID="{A73C23EC-9071-48B2-B847-702EEDB2C07E}" presName="textA" presStyleLbl="revTx" presStyleIdx="18" presStyleCnt="20">
        <dgm:presLayoutVars>
          <dgm:bulletEnabled val="1"/>
        </dgm:presLayoutVars>
      </dgm:prSet>
      <dgm:spPr/>
    </dgm:pt>
    <dgm:pt modelId="{B458DF7F-A7EC-4B02-9BB1-40B96CA584FE}" type="pres">
      <dgm:prSet presAssocID="{A73C23EC-9071-48B2-B847-702EEDB2C07E}" presName="circleA" presStyleLbl="node1" presStyleIdx="18" presStyleCnt="20"/>
      <dgm:spPr/>
    </dgm:pt>
    <dgm:pt modelId="{170800FB-3375-4D38-AF3A-E9BBE68A95C0}" type="pres">
      <dgm:prSet presAssocID="{A73C23EC-9071-48B2-B847-702EEDB2C07E}" presName="spaceA" presStyleCnt="0"/>
      <dgm:spPr/>
    </dgm:pt>
    <dgm:pt modelId="{A2FC623B-E382-4A62-A313-9593D6CD3AA3}" type="pres">
      <dgm:prSet presAssocID="{61808D53-C33A-461E-B958-9559F094B2A4}" presName="space" presStyleCnt="0"/>
      <dgm:spPr/>
    </dgm:pt>
    <dgm:pt modelId="{2D63A010-7F9E-47BE-A3AA-A365A33A0A91}" type="pres">
      <dgm:prSet presAssocID="{637B7674-62C0-4722-92EB-F6005856403F}" presName="compositeB" presStyleCnt="0"/>
      <dgm:spPr/>
    </dgm:pt>
    <dgm:pt modelId="{D2CDE3B8-CEB7-44F7-9DBF-E5F84739704B}" type="pres">
      <dgm:prSet presAssocID="{637B7674-62C0-4722-92EB-F6005856403F}" presName="textB" presStyleLbl="revTx" presStyleIdx="19" presStyleCnt="20" custLinFactY="-63148" custLinFactNeighborX="-1861" custLinFactNeighborY="-100000">
        <dgm:presLayoutVars>
          <dgm:bulletEnabled val="1"/>
        </dgm:presLayoutVars>
      </dgm:prSet>
      <dgm:spPr/>
    </dgm:pt>
    <dgm:pt modelId="{AA16B00F-7D86-4562-B375-A54F27229621}" type="pres">
      <dgm:prSet presAssocID="{637B7674-62C0-4722-92EB-F6005856403F}" presName="circleB" presStyleLbl="node1" presStyleIdx="19" presStyleCnt="20"/>
      <dgm:spPr/>
    </dgm:pt>
    <dgm:pt modelId="{D541D5B0-78B3-49F8-97B0-280EA60F8E5A}" type="pres">
      <dgm:prSet presAssocID="{637B7674-62C0-4722-92EB-F6005856403F}" presName="spaceB" presStyleCnt="0"/>
      <dgm:spPr/>
    </dgm:pt>
  </dgm:ptLst>
  <dgm:cxnLst>
    <dgm:cxn modelId="{AC3BF143-114E-412D-8C99-9506218E7D58}" srcId="{0649A3A7-6471-4FB3-BE30-CD46FA82ECF2}" destId="{715A3BD8-297E-4AFC-93C9-1F84A5C3A1ED}" srcOrd="0" destOrd="0" parTransId="{4278B03D-5A0D-43F7-A504-830110FD92B2}" sibTransId="{2767F2D7-FF08-41A6-894B-93B0A55AF1CC}"/>
    <dgm:cxn modelId="{F80840E8-2908-4238-AEAE-B24FDEACCF01}" type="presOf" srcId="{7A15C5BA-A25F-4B9F-A2D7-67571D34223D}" destId="{D15B5A0B-B636-49A6-9B89-FB55A05B61AB}" srcOrd="0" destOrd="0" presId="urn:microsoft.com/office/officeart/2005/8/layout/hProcess11"/>
    <dgm:cxn modelId="{84E08B89-1A0A-45F3-A22B-6C065BA15A4C}" type="presOf" srcId="{637B7674-62C0-4722-92EB-F6005856403F}" destId="{D2CDE3B8-CEB7-44F7-9DBF-E5F84739704B}" srcOrd="0" destOrd="0" presId="urn:microsoft.com/office/officeart/2005/8/layout/hProcess11"/>
    <dgm:cxn modelId="{FCE2C309-936D-4719-9122-6A0429396030}" type="presOf" srcId="{32255855-8DBF-4068-813C-34241225E939}" destId="{10DC6028-8F81-445A-A804-5368CD9E8957}" srcOrd="0" destOrd="0" presId="urn:microsoft.com/office/officeart/2005/8/layout/hProcess11"/>
    <dgm:cxn modelId="{4DE64471-1C4E-4DED-9EBD-738DCC53CC24}" srcId="{0649A3A7-6471-4FB3-BE30-CD46FA82ECF2}" destId="{83908106-B2AC-4E7B-AD09-254A44562994}" srcOrd="10" destOrd="0" parTransId="{F3A8B9E6-334B-409D-A4E8-2DFC98124AEF}" sibTransId="{3CB49648-E6B9-4987-890F-DD07A1234DC8}"/>
    <dgm:cxn modelId="{33DF0DC6-279C-4C45-89B5-A80493883488}" srcId="{0649A3A7-6471-4FB3-BE30-CD46FA82ECF2}" destId="{219E5FA9-B1AE-4856-A06A-D5C6C33978B3}" srcOrd="4" destOrd="0" parTransId="{66D445CB-5C8E-436E-929F-A115BB0A1D92}" sibTransId="{CD5218CE-6EE3-4B30-9E25-4A0767520D25}"/>
    <dgm:cxn modelId="{EBED17C7-70E9-4A91-AAB6-7DE1FD3977D9}" srcId="{0649A3A7-6471-4FB3-BE30-CD46FA82ECF2}" destId="{A73C23EC-9071-48B2-B847-702EEDB2C07E}" srcOrd="18" destOrd="0" parTransId="{7EADA2F9-C492-446B-ACF3-D0C188FFB0EB}" sibTransId="{61808D53-C33A-461E-B958-9559F094B2A4}"/>
    <dgm:cxn modelId="{69A37A27-5E53-47C3-BE36-3629B11D166F}" type="presOf" srcId="{0649A3A7-6471-4FB3-BE30-CD46FA82ECF2}" destId="{3F572B36-ABDC-4059-B154-D0D7EE0F67F2}" srcOrd="0" destOrd="0" presId="urn:microsoft.com/office/officeart/2005/8/layout/hProcess11"/>
    <dgm:cxn modelId="{37F0A1FB-CE03-4A39-9FA5-FB3EDF802EFF}" type="presOf" srcId="{ACDB6955-3DB2-4177-908F-96A2A1C5AB04}" destId="{E513C2F0-ADBB-478A-B3EA-3820F218E46A}" srcOrd="0" destOrd="0" presId="urn:microsoft.com/office/officeart/2005/8/layout/hProcess11"/>
    <dgm:cxn modelId="{4FA9A70C-ACD6-4EA5-B0FF-4B3F43B13067}" srcId="{0649A3A7-6471-4FB3-BE30-CD46FA82ECF2}" destId="{64E44D43-4778-445A-B677-338C259E556F}" srcOrd="16" destOrd="0" parTransId="{B7D8075B-6039-4EED-AB6C-053E9BCC78B0}" sibTransId="{E8F1E54C-30A7-44B1-84DE-62EFB33DED77}"/>
    <dgm:cxn modelId="{A4C1ED88-5EF2-4268-853A-40774C924766}" type="presOf" srcId="{219E5FA9-B1AE-4856-A06A-D5C6C33978B3}" destId="{312634D8-2527-4CBC-A249-EE4BB8489059}" srcOrd="0" destOrd="0" presId="urn:microsoft.com/office/officeart/2005/8/layout/hProcess11"/>
    <dgm:cxn modelId="{33739658-3003-42A7-B2CF-AC39BF756EC3}" type="presOf" srcId="{64E44D43-4778-445A-B677-338C259E556F}" destId="{E7938666-A060-40C7-913D-A128FC8F604D}" srcOrd="0" destOrd="0" presId="urn:microsoft.com/office/officeart/2005/8/layout/hProcess11"/>
    <dgm:cxn modelId="{CB7BEE92-89E7-48E3-8F96-BAABB1E6DD73}" type="presOf" srcId="{2F5EB97B-4C6A-4B25-8F08-143DCA3778D7}" destId="{0041265C-965C-4CA8-900A-C64A9B5B4D05}" srcOrd="0" destOrd="0" presId="urn:microsoft.com/office/officeart/2005/8/layout/hProcess11"/>
    <dgm:cxn modelId="{4AFC7613-AE29-4759-BA29-D43BDB2BE442}" srcId="{0649A3A7-6471-4FB3-BE30-CD46FA82ECF2}" destId="{7A15C5BA-A25F-4B9F-A2D7-67571D34223D}" srcOrd="13" destOrd="0" parTransId="{5D080BC8-A3F9-44C0-BEB3-2D978AB47E43}" sibTransId="{4B1C2886-1C42-4D43-9A93-8EA6086E6FE3}"/>
    <dgm:cxn modelId="{F981A4D5-04AB-4B45-B232-9AF547A2D074}" type="presOf" srcId="{8B147632-C06A-478E-822C-D25A7A8C19A5}" destId="{DBFA9AC0-0C90-45C4-9D6A-9F3C0461C330}" srcOrd="0" destOrd="0" presId="urn:microsoft.com/office/officeart/2005/8/layout/hProcess11"/>
    <dgm:cxn modelId="{6A119488-47DC-4ECA-92F6-FA366287BAFA}" type="presOf" srcId="{2B818D17-553E-4628-A62F-C58435A410C5}" destId="{DB5C446E-C4AA-4126-B7D3-1DBE449A65DC}" srcOrd="0" destOrd="0" presId="urn:microsoft.com/office/officeart/2005/8/layout/hProcess11"/>
    <dgm:cxn modelId="{AA8BC5B7-85E5-47BB-A0C3-9E2C38468F6E}" srcId="{0649A3A7-6471-4FB3-BE30-CD46FA82ECF2}" destId="{2B818D17-553E-4628-A62F-C58435A410C5}" srcOrd="5" destOrd="0" parTransId="{54273B85-7E5E-4497-B859-A2A0DEF4FD52}" sibTransId="{F3E9E0C9-F001-45D9-A794-51A519152886}"/>
    <dgm:cxn modelId="{3F286A68-97D8-4620-9346-BBFE0737F9CA}" type="presOf" srcId="{715A3BD8-297E-4AFC-93C9-1F84A5C3A1ED}" destId="{ABEC7316-67A3-47C4-AFD7-AD5DE871CDE8}" srcOrd="0" destOrd="0" presId="urn:microsoft.com/office/officeart/2005/8/layout/hProcess11"/>
    <dgm:cxn modelId="{C81CE31E-EE04-4B24-902C-DC1CF53B3FAA}" srcId="{0649A3A7-6471-4FB3-BE30-CD46FA82ECF2}" destId="{1CC549C2-B69A-4E82-A80C-345A05B585A2}" srcOrd="17" destOrd="0" parTransId="{EFB93863-D5AA-4E39-95A2-5BBCA73D1582}" sibTransId="{978683E1-BF83-48EA-8CE5-D49F8F15D119}"/>
    <dgm:cxn modelId="{FBF6A2F1-C394-446F-A7AB-C2012C95594A}" srcId="{0649A3A7-6471-4FB3-BE30-CD46FA82ECF2}" destId="{9C00D5C8-2F06-4FD1-A722-93A7B9CBF3E2}" srcOrd="8" destOrd="0" parTransId="{084A2C18-5FCF-4AE7-A6EF-3EB7A871EE7D}" sibTransId="{BBFA2506-8646-4755-883B-5FE128337147}"/>
    <dgm:cxn modelId="{E2CC4689-403B-4D3C-BF1A-7F55EA40EE02}" type="presOf" srcId="{E2F71126-1051-4CAF-BA2F-523ABE4F63EB}" destId="{6436CA56-3DC5-4BF3-8BD4-BD38320064B9}" srcOrd="0" destOrd="0" presId="urn:microsoft.com/office/officeart/2005/8/layout/hProcess11"/>
    <dgm:cxn modelId="{0208FA86-7DFF-4D08-A24C-2D768D568AAF}" type="presOf" srcId="{3B962983-E3D9-441E-82F0-5AB890B8DBA9}" destId="{4404F37A-210E-4D6C-AF7F-2FB20020DA8B}" srcOrd="0" destOrd="0" presId="urn:microsoft.com/office/officeart/2005/8/layout/hProcess11"/>
    <dgm:cxn modelId="{CDBEED22-AE30-4F01-879B-9CBF441EF462}" srcId="{0649A3A7-6471-4FB3-BE30-CD46FA82ECF2}" destId="{2A10F7E0-9185-4405-B86B-D1D04DEE01B5}" srcOrd="12" destOrd="0" parTransId="{5EA92BC8-9270-438D-8DBE-1BBBEDF1F6C2}" sibTransId="{5B1666B3-9A2A-4210-9947-459A82E8BDFA}"/>
    <dgm:cxn modelId="{FCDB0D26-71DE-4D13-AC62-2489287D1484}" type="presOf" srcId="{087F6853-BAE4-4175-865F-78A9116AE2F8}" destId="{0D300624-4E5C-48AF-9F2B-79F45C805DBE}" srcOrd="0" destOrd="0" presId="urn:microsoft.com/office/officeart/2005/8/layout/hProcess11"/>
    <dgm:cxn modelId="{303CC5AA-9AAA-4ACF-B1B7-F6310209EA97}" srcId="{0649A3A7-6471-4FB3-BE30-CD46FA82ECF2}" destId="{32255855-8DBF-4068-813C-34241225E939}" srcOrd="3" destOrd="0" parTransId="{7B236CA6-20DF-4A93-BCC9-60B3D7852FEC}" sibTransId="{10FD365C-1445-4859-A4CC-DCD22F87EB08}"/>
    <dgm:cxn modelId="{0B53C076-56D0-41B1-A124-3FB60E1BF8B7}" type="presOf" srcId="{9C00D5C8-2F06-4FD1-A722-93A7B9CBF3E2}" destId="{C8209810-4C79-4AC6-A6A0-E21AC69F16EB}" srcOrd="0" destOrd="0" presId="urn:microsoft.com/office/officeart/2005/8/layout/hProcess11"/>
    <dgm:cxn modelId="{91206248-89CB-4DAA-83B6-9287186F7F7C}" srcId="{0649A3A7-6471-4FB3-BE30-CD46FA82ECF2}" destId="{286773D9-DFA1-4FC2-85F2-AAA226788AC3}" srcOrd="7" destOrd="0" parTransId="{6972008A-8458-47E2-BD5C-91D3EE22ADC8}" sibTransId="{089D3087-FDD3-4ADC-BBD0-8B74F2357A97}"/>
    <dgm:cxn modelId="{22C26306-555F-436B-8473-632F9B8D1D7F}" srcId="{0649A3A7-6471-4FB3-BE30-CD46FA82ECF2}" destId="{8B147632-C06A-478E-822C-D25A7A8C19A5}" srcOrd="14" destOrd="0" parTransId="{444BE41C-6155-4697-9B10-BCD835B1765D}" sibTransId="{49406AD3-4DCC-44B0-86A3-1194DA57B8E4}"/>
    <dgm:cxn modelId="{64B7366A-D33E-4E2A-92E1-90DD3A11B4F9}" srcId="{0649A3A7-6471-4FB3-BE30-CD46FA82ECF2}" destId="{ACDB6955-3DB2-4177-908F-96A2A1C5AB04}" srcOrd="1" destOrd="0" parTransId="{4693F7CA-D577-49AA-8777-75F4EB9E5C58}" sibTransId="{2D6BA181-4E93-4987-B5DB-B6116FE9038D}"/>
    <dgm:cxn modelId="{664DF840-2667-42CE-A1B3-35D92DB0E97A}" srcId="{0649A3A7-6471-4FB3-BE30-CD46FA82ECF2}" destId="{E2F71126-1051-4CAF-BA2F-523ABE4F63EB}" srcOrd="2" destOrd="0" parTransId="{7CA116C7-8B5B-48FC-B882-AC1796D11F4D}" sibTransId="{6863C716-99B7-49F1-AFDB-B1DC6B952102}"/>
    <dgm:cxn modelId="{57D42651-4E82-4DAF-9987-DEA29F114E13}" srcId="{0649A3A7-6471-4FB3-BE30-CD46FA82ECF2}" destId="{087F6853-BAE4-4175-865F-78A9116AE2F8}" srcOrd="9" destOrd="0" parTransId="{22B46337-1F9E-40C1-A8A9-A2D8104F0A2D}" sibTransId="{F69F4EE9-9357-46F8-A587-A42D3166F92F}"/>
    <dgm:cxn modelId="{406B367A-0098-47BB-A47C-C36225DDECD6}" type="presOf" srcId="{2A10F7E0-9185-4405-B86B-D1D04DEE01B5}" destId="{E3D2774F-D8C3-4599-8E06-42AA0199BDB5}" srcOrd="0" destOrd="0" presId="urn:microsoft.com/office/officeart/2005/8/layout/hProcess11"/>
    <dgm:cxn modelId="{44417DD8-3FCD-4077-B477-2FA8BCF22891}" srcId="{0649A3A7-6471-4FB3-BE30-CD46FA82ECF2}" destId="{681434C2-29ED-45AA-A28D-D71F94FE8C5F}" srcOrd="15" destOrd="0" parTransId="{30CB07F0-E61B-4B8C-B3E7-56A4515ADC86}" sibTransId="{6B5B483C-6957-48D7-A03A-830AB6780733}"/>
    <dgm:cxn modelId="{79444724-EA16-4EDF-A652-E668F5329887}" type="presOf" srcId="{286773D9-DFA1-4FC2-85F2-AAA226788AC3}" destId="{AB3D2BE6-834A-43A6-8200-3232706CB027}" srcOrd="0" destOrd="0" presId="urn:microsoft.com/office/officeart/2005/8/layout/hProcess11"/>
    <dgm:cxn modelId="{8E1A107E-6699-4877-83E6-531F70E65EB3}" srcId="{0649A3A7-6471-4FB3-BE30-CD46FA82ECF2}" destId="{2F5EB97B-4C6A-4B25-8F08-143DCA3778D7}" srcOrd="11" destOrd="0" parTransId="{09DA84D7-2AF5-4C85-863A-97552472E370}" sibTransId="{FA2E56B8-1A9C-42A3-9179-758B0A734E02}"/>
    <dgm:cxn modelId="{8CD36E7F-AFD5-4556-A6AF-1840DE14AFF0}" type="presOf" srcId="{681434C2-29ED-45AA-A28D-D71F94FE8C5F}" destId="{511BFEF6-926A-4540-AE24-143850CCCEE7}" srcOrd="0" destOrd="0" presId="urn:microsoft.com/office/officeart/2005/8/layout/hProcess11"/>
    <dgm:cxn modelId="{436E7454-0383-475C-82DB-E1618AE618E3}" type="presOf" srcId="{1CC549C2-B69A-4E82-A80C-345A05B585A2}" destId="{3EB024B4-2E0C-4173-AD5D-A23AEE12BA5A}" srcOrd="0" destOrd="0" presId="urn:microsoft.com/office/officeart/2005/8/layout/hProcess11"/>
    <dgm:cxn modelId="{A4113602-787E-4618-B399-86E3F7B25D99}" type="presOf" srcId="{83908106-B2AC-4E7B-AD09-254A44562994}" destId="{55DBA38C-1A4D-486C-9616-5000154FEFA6}" srcOrd="0" destOrd="0" presId="urn:microsoft.com/office/officeart/2005/8/layout/hProcess11"/>
    <dgm:cxn modelId="{70C20F16-2376-4F02-BF70-2CAF4872A48A}" srcId="{0649A3A7-6471-4FB3-BE30-CD46FA82ECF2}" destId="{3B962983-E3D9-441E-82F0-5AB890B8DBA9}" srcOrd="6" destOrd="0" parTransId="{8C4FFB36-DDE3-491C-83B2-0243350CCFAF}" sibTransId="{DFA4A1E0-80B4-40A2-B64D-90B6CEB66582}"/>
    <dgm:cxn modelId="{741CD932-F0C2-4E77-89EF-2355D3776D48}" type="presOf" srcId="{A73C23EC-9071-48B2-B847-702EEDB2C07E}" destId="{9DF7FC40-C18C-4E86-8928-4338AF9F175A}" srcOrd="0" destOrd="0" presId="urn:microsoft.com/office/officeart/2005/8/layout/hProcess11"/>
    <dgm:cxn modelId="{DC2F34BA-4B4E-4ED9-BEC1-BEC2AB66147E}" srcId="{0649A3A7-6471-4FB3-BE30-CD46FA82ECF2}" destId="{637B7674-62C0-4722-92EB-F6005856403F}" srcOrd="19" destOrd="0" parTransId="{2C306F54-B619-48FE-9A18-26C219714D4C}" sibTransId="{55DB915F-E4B3-4048-805B-09DE40927E82}"/>
    <dgm:cxn modelId="{E039113C-8FEC-4984-8678-1A8F359584E6}" type="presParOf" srcId="{3F572B36-ABDC-4059-B154-D0D7EE0F67F2}" destId="{971AC0CB-68C3-46A0-A81D-7365A7A9D8E2}" srcOrd="0" destOrd="0" presId="urn:microsoft.com/office/officeart/2005/8/layout/hProcess11"/>
    <dgm:cxn modelId="{B39460C0-227C-42FC-B343-1FE20E763BAF}" type="presParOf" srcId="{3F572B36-ABDC-4059-B154-D0D7EE0F67F2}" destId="{43623439-D6C4-41A1-8742-6EA2BF076356}" srcOrd="1" destOrd="0" presId="urn:microsoft.com/office/officeart/2005/8/layout/hProcess11"/>
    <dgm:cxn modelId="{93AA0DCB-A5C7-40C2-A0BB-CA5E3210C51B}" type="presParOf" srcId="{43623439-D6C4-41A1-8742-6EA2BF076356}" destId="{D39DE239-6F18-4B02-94B7-A37E1F05229C}" srcOrd="0" destOrd="0" presId="urn:microsoft.com/office/officeart/2005/8/layout/hProcess11"/>
    <dgm:cxn modelId="{DF193787-DF68-4865-8022-E5C247497C70}" type="presParOf" srcId="{D39DE239-6F18-4B02-94B7-A37E1F05229C}" destId="{ABEC7316-67A3-47C4-AFD7-AD5DE871CDE8}" srcOrd="0" destOrd="0" presId="urn:microsoft.com/office/officeart/2005/8/layout/hProcess11"/>
    <dgm:cxn modelId="{D5BAD12C-31FA-40D4-BC88-8CE82F0B2805}" type="presParOf" srcId="{D39DE239-6F18-4B02-94B7-A37E1F05229C}" destId="{0ED4DC13-C26E-4BCF-A2B2-69194749055F}" srcOrd="1" destOrd="0" presId="urn:microsoft.com/office/officeart/2005/8/layout/hProcess11"/>
    <dgm:cxn modelId="{EC9970E3-2B6F-4072-B287-8CA36211DF66}" type="presParOf" srcId="{D39DE239-6F18-4B02-94B7-A37E1F05229C}" destId="{EBD8BCB6-27C4-4A60-AE08-F6D24F0D7584}" srcOrd="2" destOrd="0" presId="urn:microsoft.com/office/officeart/2005/8/layout/hProcess11"/>
    <dgm:cxn modelId="{2ED7316E-C980-4CD7-87D1-333009DB92AB}" type="presParOf" srcId="{43623439-D6C4-41A1-8742-6EA2BF076356}" destId="{E6CB0950-10D2-4188-AA05-554BBAB15D0D}" srcOrd="1" destOrd="0" presId="urn:microsoft.com/office/officeart/2005/8/layout/hProcess11"/>
    <dgm:cxn modelId="{30DADD55-6B45-4B1A-B796-63D40DFE36A4}" type="presParOf" srcId="{43623439-D6C4-41A1-8742-6EA2BF076356}" destId="{8FAF12CA-6A6A-4011-BC7C-70E07626D635}" srcOrd="2" destOrd="0" presId="urn:microsoft.com/office/officeart/2005/8/layout/hProcess11"/>
    <dgm:cxn modelId="{55762A0A-486B-4811-A453-B7F70FC5D6B6}" type="presParOf" srcId="{8FAF12CA-6A6A-4011-BC7C-70E07626D635}" destId="{E513C2F0-ADBB-478A-B3EA-3820F218E46A}" srcOrd="0" destOrd="0" presId="urn:microsoft.com/office/officeart/2005/8/layout/hProcess11"/>
    <dgm:cxn modelId="{9B9558C5-FF63-4092-B4B8-DAF43DFBCE60}" type="presParOf" srcId="{8FAF12CA-6A6A-4011-BC7C-70E07626D635}" destId="{464A1C70-7FA9-4FFA-84F1-4B13FD36F442}" srcOrd="1" destOrd="0" presId="urn:microsoft.com/office/officeart/2005/8/layout/hProcess11"/>
    <dgm:cxn modelId="{D5627619-63FE-4C16-8EDC-2DF7696CED56}" type="presParOf" srcId="{8FAF12CA-6A6A-4011-BC7C-70E07626D635}" destId="{BF1F35E6-6D69-4F8E-894D-3E64ED73DA21}" srcOrd="2" destOrd="0" presId="urn:microsoft.com/office/officeart/2005/8/layout/hProcess11"/>
    <dgm:cxn modelId="{6A2D03E6-6F95-4917-B4D7-BA8305259D9F}" type="presParOf" srcId="{43623439-D6C4-41A1-8742-6EA2BF076356}" destId="{B9C75BB4-461E-484F-AF5B-FD91819B75F4}" srcOrd="3" destOrd="0" presId="urn:microsoft.com/office/officeart/2005/8/layout/hProcess11"/>
    <dgm:cxn modelId="{39D00012-63E3-4BA0-8A13-2965E481A04F}" type="presParOf" srcId="{43623439-D6C4-41A1-8742-6EA2BF076356}" destId="{58A194A6-DE04-4042-9F88-196A5280D079}" srcOrd="4" destOrd="0" presId="urn:microsoft.com/office/officeart/2005/8/layout/hProcess11"/>
    <dgm:cxn modelId="{CEE5B87A-9E7D-4D83-9546-9147270AC0E7}" type="presParOf" srcId="{58A194A6-DE04-4042-9F88-196A5280D079}" destId="{6436CA56-3DC5-4BF3-8BD4-BD38320064B9}" srcOrd="0" destOrd="0" presId="urn:microsoft.com/office/officeart/2005/8/layout/hProcess11"/>
    <dgm:cxn modelId="{A1CD0FF0-A7FE-4C17-9C2D-D1F7702D673E}" type="presParOf" srcId="{58A194A6-DE04-4042-9F88-196A5280D079}" destId="{57BBFC6C-F553-47E6-B17F-4A69A926D389}" srcOrd="1" destOrd="0" presId="urn:microsoft.com/office/officeart/2005/8/layout/hProcess11"/>
    <dgm:cxn modelId="{1205756E-1014-453F-9AB7-D23316053250}" type="presParOf" srcId="{58A194A6-DE04-4042-9F88-196A5280D079}" destId="{F15ECAA5-B82C-4634-8AE3-92EF226F1E91}" srcOrd="2" destOrd="0" presId="urn:microsoft.com/office/officeart/2005/8/layout/hProcess11"/>
    <dgm:cxn modelId="{9C7F63C9-DDFE-440F-84FC-6E967A83E5FB}" type="presParOf" srcId="{43623439-D6C4-41A1-8742-6EA2BF076356}" destId="{C7C5DED7-2F3B-476B-96E4-8E35B85226F0}" srcOrd="5" destOrd="0" presId="urn:microsoft.com/office/officeart/2005/8/layout/hProcess11"/>
    <dgm:cxn modelId="{1629E1B0-F463-448D-A765-B30EC2909F3A}" type="presParOf" srcId="{43623439-D6C4-41A1-8742-6EA2BF076356}" destId="{F0F20626-5073-409B-8122-A331DFE3885E}" srcOrd="6" destOrd="0" presId="urn:microsoft.com/office/officeart/2005/8/layout/hProcess11"/>
    <dgm:cxn modelId="{20C4491E-671E-4018-8C5D-A71A4C6AB9E3}" type="presParOf" srcId="{F0F20626-5073-409B-8122-A331DFE3885E}" destId="{10DC6028-8F81-445A-A804-5368CD9E8957}" srcOrd="0" destOrd="0" presId="urn:microsoft.com/office/officeart/2005/8/layout/hProcess11"/>
    <dgm:cxn modelId="{D8794F2A-507A-4BB2-81B1-60CFB6C1A146}" type="presParOf" srcId="{F0F20626-5073-409B-8122-A331DFE3885E}" destId="{B111E81F-BDB2-4098-8D21-B23C8674597C}" srcOrd="1" destOrd="0" presId="urn:microsoft.com/office/officeart/2005/8/layout/hProcess11"/>
    <dgm:cxn modelId="{B615670A-3D18-4AA9-B81E-F279A4FD7C28}" type="presParOf" srcId="{F0F20626-5073-409B-8122-A331DFE3885E}" destId="{C08AFD80-1D95-442E-8721-F61B603F26AF}" srcOrd="2" destOrd="0" presId="urn:microsoft.com/office/officeart/2005/8/layout/hProcess11"/>
    <dgm:cxn modelId="{4AF6F4C7-5C30-4B10-B3C8-E420BB107EAD}" type="presParOf" srcId="{43623439-D6C4-41A1-8742-6EA2BF076356}" destId="{E255879A-C816-4B2C-8844-E19771B0B969}" srcOrd="7" destOrd="0" presId="urn:microsoft.com/office/officeart/2005/8/layout/hProcess11"/>
    <dgm:cxn modelId="{B47ED689-71AB-4048-B4F3-785ADBC9EBFE}" type="presParOf" srcId="{43623439-D6C4-41A1-8742-6EA2BF076356}" destId="{53B77A16-A9CE-47C7-834F-7AED9FCFBF13}" srcOrd="8" destOrd="0" presId="urn:microsoft.com/office/officeart/2005/8/layout/hProcess11"/>
    <dgm:cxn modelId="{050F012C-21C2-42E3-85D9-219363CC326F}" type="presParOf" srcId="{53B77A16-A9CE-47C7-834F-7AED9FCFBF13}" destId="{312634D8-2527-4CBC-A249-EE4BB8489059}" srcOrd="0" destOrd="0" presId="urn:microsoft.com/office/officeart/2005/8/layout/hProcess11"/>
    <dgm:cxn modelId="{D9610322-8AB7-4F6E-9E73-F02CD63510FB}" type="presParOf" srcId="{53B77A16-A9CE-47C7-834F-7AED9FCFBF13}" destId="{CB059590-631D-475B-9F49-7C0CE6BA4324}" srcOrd="1" destOrd="0" presId="urn:microsoft.com/office/officeart/2005/8/layout/hProcess11"/>
    <dgm:cxn modelId="{904A84FE-B21A-4E5F-8689-2F87CFF823B0}" type="presParOf" srcId="{53B77A16-A9CE-47C7-834F-7AED9FCFBF13}" destId="{AF11D124-F37E-4D88-B9C5-41EFB2285BAC}" srcOrd="2" destOrd="0" presId="urn:microsoft.com/office/officeart/2005/8/layout/hProcess11"/>
    <dgm:cxn modelId="{0973BACA-4ADA-487A-8A72-A9800BA86207}" type="presParOf" srcId="{43623439-D6C4-41A1-8742-6EA2BF076356}" destId="{455D96D5-DFF1-45A7-B3BA-D79733CA3116}" srcOrd="9" destOrd="0" presId="urn:microsoft.com/office/officeart/2005/8/layout/hProcess11"/>
    <dgm:cxn modelId="{585D14E1-C495-45C0-A3D3-3DDDD19220B8}" type="presParOf" srcId="{43623439-D6C4-41A1-8742-6EA2BF076356}" destId="{2B507E24-3C7C-4F0C-85F2-DFEF3741D325}" srcOrd="10" destOrd="0" presId="urn:microsoft.com/office/officeart/2005/8/layout/hProcess11"/>
    <dgm:cxn modelId="{56C5004F-B098-4131-AD01-503855ABDB81}" type="presParOf" srcId="{2B507E24-3C7C-4F0C-85F2-DFEF3741D325}" destId="{DB5C446E-C4AA-4126-B7D3-1DBE449A65DC}" srcOrd="0" destOrd="0" presId="urn:microsoft.com/office/officeart/2005/8/layout/hProcess11"/>
    <dgm:cxn modelId="{4DC1546B-AD2F-4304-862A-B70B2F8EB58A}" type="presParOf" srcId="{2B507E24-3C7C-4F0C-85F2-DFEF3741D325}" destId="{A492F900-24DD-4C8D-941F-6DA1E5FBC512}" srcOrd="1" destOrd="0" presId="urn:microsoft.com/office/officeart/2005/8/layout/hProcess11"/>
    <dgm:cxn modelId="{8C46B231-A227-42BD-8D32-387566C069EE}" type="presParOf" srcId="{2B507E24-3C7C-4F0C-85F2-DFEF3741D325}" destId="{35BB0641-9B05-4FC3-9399-817E41D11476}" srcOrd="2" destOrd="0" presId="urn:microsoft.com/office/officeart/2005/8/layout/hProcess11"/>
    <dgm:cxn modelId="{7DD30F16-3E2E-4D8A-8158-C066FE23EF7B}" type="presParOf" srcId="{43623439-D6C4-41A1-8742-6EA2BF076356}" destId="{CC297489-D2DD-4E44-9AAE-593B5BEEC4BC}" srcOrd="11" destOrd="0" presId="urn:microsoft.com/office/officeart/2005/8/layout/hProcess11"/>
    <dgm:cxn modelId="{5B14A86D-75EF-4461-9CEA-8F30D7DA5017}" type="presParOf" srcId="{43623439-D6C4-41A1-8742-6EA2BF076356}" destId="{92F75791-461A-43BC-95E6-70A88FA25BCC}" srcOrd="12" destOrd="0" presId="urn:microsoft.com/office/officeart/2005/8/layout/hProcess11"/>
    <dgm:cxn modelId="{A6BB1E1A-06C9-40FF-B104-E2ACF07633BB}" type="presParOf" srcId="{92F75791-461A-43BC-95E6-70A88FA25BCC}" destId="{4404F37A-210E-4D6C-AF7F-2FB20020DA8B}" srcOrd="0" destOrd="0" presId="urn:microsoft.com/office/officeart/2005/8/layout/hProcess11"/>
    <dgm:cxn modelId="{E4ACD0F3-AB93-4212-AB64-3FB1B21A0705}" type="presParOf" srcId="{92F75791-461A-43BC-95E6-70A88FA25BCC}" destId="{1ECC18E9-0D1D-4DCF-A871-141224302B58}" srcOrd="1" destOrd="0" presId="urn:microsoft.com/office/officeart/2005/8/layout/hProcess11"/>
    <dgm:cxn modelId="{0936862D-CD42-4CDF-B82E-6AD3E584A655}" type="presParOf" srcId="{92F75791-461A-43BC-95E6-70A88FA25BCC}" destId="{62A3EF13-41EF-4141-BE58-2874DDB85F73}" srcOrd="2" destOrd="0" presId="urn:microsoft.com/office/officeart/2005/8/layout/hProcess11"/>
    <dgm:cxn modelId="{CBDC917E-85F9-4C56-ABD9-BA7A2F6D8C9C}" type="presParOf" srcId="{43623439-D6C4-41A1-8742-6EA2BF076356}" destId="{A0C9A79C-3C64-4F4E-8AB1-972A2A085655}" srcOrd="13" destOrd="0" presId="urn:microsoft.com/office/officeart/2005/8/layout/hProcess11"/>
    <dgm:cxn modelId="{C70DD126-A38B-4349-8781-D26CB2E0AEA2}" type="presParOf" srcId="{43623439-D6C4-41A1-8742-6EA2BF076356}" destId="{350DF860-6987-45EB-BA7D-22E31A0B0D12}" srcOrd="14" destOrd="0" presId="urn:microsoft.com/office/officeart/2005/8/layout/hProcess11"/>
    <dgm:cxn modelId="{E7ED99B1-D371-4A57-87F6-73A4096F7EDC}" type="presParOf" srcId="{350DF860-6987-45EB-BA7D-22E31A0B0D12}" destId="{AB3D2BE6-834A-43A6-8200-3232706CB027}" srcOrd="0" destOrd="0" presId="urn:microsoft.com/office/officeart/2005/8/layout/hProcess11"/>
    <dgm:cxn modelId="{7CC68AEF-C19B-4673-9EE0-A76A53433FBA}" type="presParOf" srcId="{350DF860-6987-45EB-BA7D-22E31A0B0D12}" destId="{0412F201-491F-41FF-B10E-E3928EE03A4F}" srcOrd="1" destOrd="0" presId="urn:microsoft.com/office/officeart/2005/8/layout/hProcess11"/>
    <dgm:cxn modelId="{45DA5670-1C02-42B9-B2E3-DAC083CDE852}" type="presParOf" srcId="{350DF860-6987-45EB-BA7D-22E31A0B0D12}" destId="{105455B7-09DB-40F6-8C2A-D99CE72AE61F}" srcOrd="2" destOrd="0" presId="urn:microsoft.com/office/officeart/2005/8/layout/hProcess11"/>
    <dgm:cxn modelId="{5CA98153-43F9-4343-B820-7A41EE8ED878}" type="presParOf" srcId="{43623439-D6C4-41A1-8742-6EA2BF076356}" destId="{88CBEC04-27FA-47F4-984E-E2BB9CCF8F2C}" srcOrd="15" destOrd="0" presId="urn:microsoft.com/office/officeart/2005/8/layout/hProcess11"/>
    <dgm:cxn modelId="{26F08A75-6138-4863-B989-71B72657EF20}" type="presParOf" srcId="{43623439-D6C4-41A1-8742-6EA2BF076356}" destId="{1DE74613-60D1-4A46-8DD7-C7AD076BF368}" srcOrd="16" destOrd="0" presId="urn:microsoft.com/office/officeart/2005/8/layout/hProcess11"/>
    <dgm:cxn modelId="{D196ADC9-E3A2-43DF-A9D2-C9F018BB76EA}" type="presParOf" srcId="{1DE74613-60D1-4A46-8DD7-C7AD076BF368}" destId="{C8209810-4C79-4AC6-A6A0-E21AC69F16EB}" srcOrd="0" destOrd="0" presId="urn:microsoft.com/office/officeart/2005/8/layout/hProcess11"/>
    <dgm:cxn modelId="{85796324-612D-4DB6-8777-8746CA4FE941}" type="presParOf" srcId="{1DE74613-60D1-4A46-8DD7-C7AD076BF368}" destId="{0DD25E25-84CC-44C8-8E8A-C90751514A73}" srcOrd="1" destOrd="0" presId="urn:microsoft.com/office/officeart/2005/8/layout/hProcess11"/>
    <dgm:cxn modelId="{9643C87E-5117-470A-B5C6-E33BA11963B2}" type="presParOf" srcId="{1DE74613-60D1-4A46-8DD7-C7AD076BF368}" destId="{28087F36-470D-4E32-9B95-91EF8D7B5564}" srcOrd="2" destOrd="0" presId="urn:microsoft.com/office/officeart/2005/8/layout/hProcess11"/>
    <dgm:cxn modelId="{9CC452D7-D2C9-4054-96A2-2A6DBB9C11B0}" type="presParOf" srcId="{43623439-D6C4-41A1-8742-6EA2BF076356}" destId="{5C595EB3-CB21-4B7A-A7C4-87B6DA6D2927}" srcOrd="17" destOrd="0" presId="urn:microsoft.com/office/officeart/2005/8/layout/hProcess11"/>
    <dgm:cxn modelId="{519505B0-BD6E-4E79-B1A3-0730F6589B4B}" type="presParOf" srcId="{43623439-D6C4-41A1-8742-6EA2BF076356}" destId="{E2692AA4-2923-43BA-887A-07CA73E17E47}" srcOrd="18" destOrd="0" presId="urn:microsoft.com/office/officeart/2005/8/layout/hProcess11"/>
    <dgm:cxn modelId="{255B9BC8-9EE8-4D8F-8861-E7CACA7702C8}" type="presParOf" srcId="{E2692AA4-2923-43BA-887A-07CA73E17E47}" destId="{0D300624-4E5C-48AF-9F2B-79F45C805DBE}" srcOrd="0" destOrd="0" presId="urn:microsoft.com/office/officeart/2005/8/layout/hProcess11"/>
    <dgm:cxn modelId="{DEE3972B-431E-41DC-87BC-3257C5147A3F}" type="presParOf" srcId="{E2692AA4-2923-43BA-887A-07CA73E17E47}" destId="{FC751FA0-F593-42B6-B48C-5D1E71D3C5DD}" srcOrd="1" destOrd="0" presId="urn:microsoft.com/office/officeart/2005/8/layout/hProcess11"/>
    <dgm:cxn modelId="{3BCC3F61-BF4F-4C3D-9A7D-8FFF7F56989E}" type="presParOf" srcId="{E2692AA4-2923-43BA-887A-07CA73E17E47}" destId="{2BE3DF04-5801-4C51-8A3E-17DD2B4893FB}" srcOrd="2" destOrd="0" presId="urn:microsoft.com/office/officeart/2005/8/layout/hProcess11"/>
    <dgm:cxn modelId="{3601DA30-C0BC-4456-96F7-53F50567DE63}" type="presParOf" srcId="{43623439-D6C4-41A1-8742-6EA2BF076356}" destId="{5221AE2B-1ECB-4049-ADB6-4BAF4E1C0E03}" srcOrd="19" destOrd="0" presId="urn:microsoft.com/office/officeart/2005/8/layout/hProcess11"/>
    <dgm:cxn modelId="{E6BBD952-8075-4F14-B8EF-C1BB1FB58DE9}" type="presParOf" srcId="{43623439-D6C4-41A1-8742-6EA2BF076356}" destId="{98A80DCA-33FD-4753-999E-4512B3ED496C}" srcOrd="20" destOrd="0" presId="urn:microsoft.com/office/officeart/2005/8/layout/hProcess11"/>
    <dgm:cxn modelId="{F717D541-AD0C-420D-B5AF-BD38C6CF2054}" type="presParOf" srcId="{98A80DCA-33FD-4753-999E-4512B3ED496C}" destId="{55DBA38C-1A4D-486C-9616-5000154FEFA6}" srcOrd="0" destOrd="0" presId="urn:microsoft.com/office/officeart/2005/8/layout/hProcess11"/>
    <dgm:cxn modelId="{A660BC12-38D2-491C-8A73-2B968A650FDE}" type="presParOf" srcId="{98A80DCA-33FD-4753-999E-4512B3ED496C}" destId="{0653669F-D258-4CD3-97D0-ABB2B0CFA196}" srcOrd="1" destOrd="0" presId="urn:microsoft.com/office/officeart/2005/8/layout/hProcess11"/>
    <dgm:cxn modelId="{687211AB-A536-4F9E-845C-A016CA93C964}" type="presParOf" srcId="{98A80DCA-33FD-4753-999E-4512B3ED496C}" destId="{CE268C20-326B-4D9C-ACDF-C9A26A555257}" srcOrd="2" destOrd="0" presId="urn:microsoft.com/office/officeart/2005/8/layout/hProcess11"/>
    <dgm:cxn modelId="{6C263423-CEE5-4CF6-B489-90BE23A43B17}" type="presParOf" srcId="{43623439-D6C4-41A1-8742-6EA2BF076356}" destId="{765100E0-B529-40EC-854E-44508700839C}" srcOrd="21" destOrd="0" presId="urn:microsoft.com/office/officeart/2005/8/layout/hProcess11"/>
    <dgm:cxn modelId="{09E32B16-6696-44E9-AB86-89EA7AC85A08}" type="presParOf" srcId="{43623439-D6C4-41A1-8742-6EA2BF076356}" destId="{9FF6BA47-02C3-4C13-B2B3-EB8104E25C7B}" srcOrd="22" destOrd="0" presId="urn:microsoft.com/office/officeart/2005/8/layout/hProcess11"/>
    <dgm:cxn modelId="{400ADFA8-64CC-4995-8CA3-C719949CF055}" type="presParOf" srcId="{9FF6BA47-02C3-4C13-B2B3-EB8104E25C7B}" destId="{0041265C-965C-4CA8-900A-C64A9B5B4D05}" srcOrd="0" destOrd="0" presId="urn:microsoft.com/office/officeart/2005/8/layout/hProcess11"/>
    <dgm:cxn modelId="{F481E376-7FB8-4945-8BC4-CA40F7A145C3}" type="presParOf" srcId="{9FF6BA47-02C3-4C13-B2B3-EB8104E25C7B}" destId="{D7A51B57-15C8-4C61-8DC1-40E73BD60A94}" srcOrd="1" destOrd="0" presId="urn:microsoft.com/office/officeart/2005/8/layout/hProcess11"/>
    <dgm:cxn modelId="{073DCFE8-BF3F-4DE4-BB7A-E421BBBFEA43}" type="presParOf" srcId="{9FF6BA47-02C3-4C13-B2B3-EB8104E25C7B}" destId="{0F045710-C2B6-487A-817A-07075BDE8F81}" srcOrd="2" destOrd="0" presId="urn:microsoft.com/office/officeart/2005/8/layout/hProcess11"/>
    <dgm:cxn modelId="{F61C541D-2735-40F8-9395-A4553754A591}" type="presParOf" srcId="{43623439-D6C4-41A1-8742-6EA2BF076356}" destId="{76C8F5FE-0042-4A99-91C7-D3046973DBC8}" srcOrd="23" destOrd="0" presId="urn:microsoft.com/office/officeart/2005/8/layout/hProcess11"/>
    <dgm:cxn modelId="{7BEE0E82-BEBC-4BF0-8DA4-E33203344607}" type="presParOf" srcId="{43623439-D6C4-41A1-8742-6EA2BF076356}" destId="{4C799473-26F3-488A-B940-6EEE0E9C0147}" srcOrd="24" destOrd="0" presId="urn:microsoft.com/office/officeart/2005/8/layout/hProcess11"/>
    <dgm:cxn modelId="{A9977202-230B-4C18-9D8C-5C30D602B214}" type="presParOf" srcId="{4C799473-26F3-488A-B940-6EEE0E9C0147}" destId="{E3D2774F-D8C3-4599-8E06-42AA0199BDB5}" srcOrd="0" destOrd="0" presId="urn:microsoft.com/office/officeart/2005/8/layout/hProcess11"/>
    <dgm:cxn modelId="{E41A8F06-18DE-458A-9E02-03278294EAB8}" type="presParOf" srcId="{4C799473-26F3-488A-B940-6EEE0E9C0147}" destId="{936425F7-6796-43F3-9696-A40A32C1DC26}" srcOrd="1" destOrd="0" presId="urn:microsoft.com/office/officeart/2005/8/layout/hProcess11"/>
    <dgm:cxn modelId="{FA9AA918-39B3-4644-A61F-40396899DA6E}" type="presParOf" srcId="{4C799473-26F3-488A-B940-6EEE0E9C0147}" destId="{3B67C4C7-EA56-4698-B217-C019130C1B45}" srcOrd="2" destOrd="0" presId="urn:microsoft.com/office/officeart/2005/8/layout/hProcess11"/>
    <dgm:cxn modelId="{660AA253-0457-4968-B74A-7361FF0871C8}" type="presParOf" srcId="{43623439-D6C4-41A1-8742-6EA2BF076356}" destId="{79BCE8C4-6969-4A72-9EC4-4C6161F004DA}" srcOrd="25" destOrd="0" presId="urn:microsoft.com/office/officeart/2005/8/layout/hProcess11"/>
    <dgm:cxn modelId="{EF91240C-6300-4F61-9190-64FBBEF6F79D}" type="presParOf" srcId="{43623439-D6C4-41A1-8742-6EA2BF076356}" destId="{3549A48F-CD89-4224-9B29-7BA399EDB0F2}" srcOrd="26" destOrd="0" presId="urn:microsoft.com/office/officeart/2005/8/layout/hProcess11"/>
    <dgm:cxn modelId="{F0BB3E2A-6CC6-4B97-9B8E-C0587A5A2748}" type="presParOf" srcId="{3549A48F-CD89-4224-9B29-7BA399EDB0F2}" destId="{D15B5A0B-B636-49A6-9B89-FB55A05B61AB}" srcOrd="0" destOrd="0" presId="urn:microsoft.com/office/officeart/2005/8/layout/hProcess11"/>
    <dgm:cxn modelId="{BD86FDF9-56A0-4ED3-9B2F-C22E5A2AB96E}" type="presParOf" srcId="{3549A48F-CD89-4224-9B29-7BA399EDB0F2}" destId="{658DC028-C1CF-4A9D-8613-D7411DA5B0BE}" srcOrd="1" destOrd="0" presId="urn:microsoft.com/office/officeart/2005/8/layout/hProcess11"/>
    <dgm:cxn modelId="{7AB180D8-D180-4F00-8BC5-D9790ABBF0DC}" type="presParOf" srcId="{3549A48F-CD89-4224-9B29-7BA399EDB0F2}" destId="{04201EF1-7219-4D1A-92BC-B27241D679E5}" srcOrd="2" destOrd="0" presId="urn:microsoft.com/office/officeart/2005/8/layout/hProcess11"/>
    <dgm:cxn modelId="{C7DAE36E-1C9C-4B21-AD5D-2DACAC98EF82}" type="presParOf" srcId="{43623439-D6C4-41A1-8742-6EA2BF076356}" destId="{BBCE6B2F-C93D-438F-8CD8-DDDBB214F4F0}" srcOrd="27" destOrd="0" presId="urn:microsoft.com/office/officeart/2005/8/layout/hProcess11"/>
    <dgm:cxn modelId="{085F84DA-111E-4CD0-80F0-49E38D9347BA}" type="presParOf" srcId="{43623439-D6C4-41A1-8742-6EA2BF076356}" destId="{06C05937-3427-4BEF-8765-A14938D802FF}" srcOrd="28" destOrd="0" presId="urn:microsoft.com/office/officeart/2005/8/layout/hProcess11"/>
    <dgm:cxn modelId="{AC3B3FAA-7016-43E6-8BB2-0ED5307B8CD7}" type="presParOf" srcId="{06C05937-3427-4BEF-8765-A14938D802FF}" destId="{DBFA9AC0-0C90-45C4-9D6A-9F3C0461C330}" srcOrd="0" destOrd="0" presId="urn:microsoft.com/office/officeart/2005/8/layout/hProcess11"/>
    <dgm:cxn modelId="{89266DED-3326-41A4-B96B-E53C25528B8D}" type="presParOf" srcId="{06C05937-3427-4BEF-8765-A14938D802FF}" destId="{F92C97B9-EC2D-40FC-B3F0-8AE424AEA4C2}" srcOrd="1" destOrd="0" presId="urn:microsoft.com/office/officeart/2005/8/layout/hProcess11"/>
    <dgm:cxn modelId="{6051F430-EE0E-4D93-BE4D-E869E6958255}" type="presParOf" srcId="{06C05937-3427-4BEF-8765-A14938D802FF}" destId="{804E0213-21A5-4D3E-9072-324D126A64A4}" srcOrd="2" destOrd="0" presId="urn:microsoft.com/office/officeart/2005/8/layout/hProcess11"/>
    <dgm:cxn modelId="{61DA6EEE-A1B4-4F70-82D0-35FA2956CD30}" type="presParOf" srcId="{43623439-D6C4-41A1-8742-6EA2BF076356}" destId="{5C6A737E-80A0-4C59-9046-BB1738F576E1}" srcOrd="29" destOrd="0" presId="urn:microsoft.com/office/officeart/2005/8/layout/hProcess11"/>
    <dgm:cxn modelId="{F54184FA-1801-4B84-8EA4-CEEB5993F32C}" type="presParOf" srcId="{43623439-D6C4-41A1-8742-6EA2BF076356}" destId="{56D5B4BB-EAA1-48B7-BB67-903413ABA4DE}" srcOrd="30" destOrd="0" presId="urn:microsoft.com/office/officeart/2005/8/layout/hProcess11"/>
    <dgm:cxn modelId="{C6B9B282-44BE-4912-A0D7-21D8297409EF}" type="presParOf" srcId="{56D5B4BB-EAA1-48B7-BB67-903413ABA4DE}" destId="{511BFEF6-926A-4540-AE24-143850CCCEE7}" srcOrd="0" destOrd="0" presId="urn:microsoft.com/office/officeart/2005/8/layout/hProcess11"/>
    <dgm:cxn modelId="{9AEF61E1-36C5-44A1-8580-45E4757F630B}" type="presParOf" srcId="{56D5B4BB-EAA1-48B7-BB67-903413ABA4DE}" destId="{9C2A3242-B72A-405A-B9EF-5F5AD9E0615B}" srcOrd="1" destOrd="0" presId="urn:microsoft.com/office/officeart/2005/8/layout/hProcess11"/>
    <dgm:cxn modelId="{6761D5E5-49B7-490E-BAC1-8217972265B0}" type="presParOf" srcId="{56D5B4BB-EAA1-48B7-BB67-903413ABA4DE}" destId="{4B4B420A-3797-4F5F-AD78-DC2E44DFE55C}" srcOrd="2" destOrd="0" presId="urn:microsoft.com/office/officeart/2005/8/layout/hProcess11"/>
    <dgm:cxn modelId="{B7F2631D-B897-4B4D-9C71-3594B349DDD2}" type="presParOf" srcId="{43623439-D6C4-41A1-8742-6EA2BF076356}" destId="{4D661458-17CB-462C-8603-C6B8C7F5222C}" srcOrd="31" destOrd="0" presId="urn:microsoft.com/office/officeart/2005/8/layout/hProcess11"/>
    <dgm:cxn modelId="{896D1E3D-B6C0-4AFE-A35B-47DCC2D01E3A}" type="presParOf" srcId="{43623439-D6C4-41A1-8742-6EA2BF076356}" destId="{39D1EC24-DA99-43FC-BC0F-3E85D47FCC2C}" srcOrd="32" destOrd="0" presId="urn:microsoft.com/office/officeart/2005/8/layout/hProcess11"/>
    <dgm:cxn modelId="{887DA68C-50E5-4270-81A2-9343861D60F6}" type="presParOf" srcId="{39D1EC24-DA99-43FC-BC0F-3E85D47FCC2C}" destId="{E7938666-A060-40C7-913D-A128FC8F604D}" srcOrd="0" destOrd="0" presId="urn:microsoft.com/office/officeart/2005/8/layout/hProcess11"/>
    <dgm:cxn modelId="{3E0033FE-5C42-4489-85E9-AFEED85340C4}" type="presParOf" srcId="{39D1EC24-DA99-43FC-BC0F-3E85D47FCC2C}" destId="{16323990-AB25-4333-B007-085228527939}" srcOrd="1" destOrd="0" presId="urn:microsoft.com/office/officeart/2005/8/layout/hProcess11"/>
    <dgm:cxn modelId="{2E10F26D-9012-4B8F-A087-E540A991FB43}" type="presParOf" srcId="{39D1EC24-DA99-43FC-BC0F-3E85D47FCC2C}" destId="{86DDC223-2A13-4A29-9083-E9FA94938A8C}" srcOrd="2" destOrd="0" presId="urn:microsoft.com/office/officeart/2005/8/layout/hProcess11"/>
    <dgm:cxn modelId="{34EFD48B-869C-4F3F-8E0D-0D39EC18682B}" type="presParOf" srcId="{43623439-D6C4-41A1-8742-6EA2BF076356}" destId="{E6D864EC-8F0F-4A98-A6E9-E50B920C4D86}" srcOrd="33" destOrd="0" presId="urn:microsoft.com/office/officeart/2005/8/layout/hProcess11"/>
    <dgm:cxn modelId="{8E07F06C-F919-410A-9A12-E97BF353C4E8}" type="presParOf" srcId="{43623439-D6C4-41A1-8742-6EA2BF076356}" destId="{A2427D78-9CC8-43B8-8F6F-8FE1373D43F5}" srcOrd="34" destOrd="0" presId="urn:microsoft.com/office/officeart/2005/8/layout/hProcess11"/>
    <dgm:cxn modelId="{0B64BF28-59C4-4A30-A700-3850BF7569DF}" type="presParOf" srcId="{A2427D78-9CC8-43B8-8F6F-8FE1373D43F5}" destId="{3EB024B4-2E0C-4173-AD5D-A23AEE12BA5A}" srcOrd="0" destOrd="0" presId="urn:microsoft.com/office/officeart/2005/8/layout/hProcess11"/>
    <dgm:cxn modelId="{E8D29F6A-73FD-4F18-BF7A-5B30153FFFA4}" type="presParOf" srcId="{A2427D78-9CC8-43B8-8F6F-8FE1373D43F5}" destId="{5D622D75-3221-496D-B2B5-0BBFB8ADA38D}" srcOrd="1" destOrd="0" presId="urn:microsoft.com/office/officeart/2005/8/layout/hProcess11"/>
    <dgm:cxn modelId="{419387E2-6D15-4B88-B614-DC8BA301C5CA}" type="presParOf" srcId="{A2427D78-9CC8-43B8-8F6F-8FE1373D43F5}" destId="{30B0922E-AC60-476C-987D-D5F24A7A99F6}" srcOrd="2" destOrd="0" presId="urn:microsoft.com/office/officeart/2005/8/layout/hProcess11"/>
    <dgm:cxn modelId="{9D4491E4-834C-4D46-AC1B-854F593ECC93}" type="presParOf" srcId="{43623439-D6C4-41A1-8742-6EA2BF076356}" destId="{DC709968-2624-4CCD-AD3A-6C181036389B}" srcOrd="35" destOrd="0" presId="urn:microsoft.com/office/officeart/2005/8/layout/hProcess11"/>
    <dgm:cxn modelId="{976514F3-5698-4ED5-804D-52903D0474EB}" type="presParOf" srcId="{43623439-D6C4-41A1-8742-6EA2BF076356}" destId="{325A7291-BA27-4B47-A3E9-2D20A59E2C78}" srcOrd="36" destOrd="0" presId="urn:microsoft.com/office/officeart/2005/8/layout/hProcess11"/>
    <dgm:cxn modelId="{8909AA2B-9147-423E-A0A1-8C277499E518}" type="presParOf" srcId="{325A7291-BA27-4B47-A3E9-2D20A59E2C78}" destId="{9DF7FC40-C18C-4E86-8928-4338AF9F175A}" srcOrd="0" destOrd="0" presId="urn:microsoft.com/office/officeart/2005/8/layout/hProcess11"/>
    <dgm:cxn modelId="{009B3AC0-6A10-4013-AB50-7B9225FD2600}" type="presParOf" srcId="{325A7291-BA27-4B47-A3E9-2D20A59E2C78}" destId="{B458DF7F-A7EC-4B02-9BB1-40B96CA584FE}" srcOrd="1" destOrd="0" presId="urn:microsoft.com/office/officeart/2005/8/layout/hProcess11"/>
    <dgm:cxn modelId="{1520329D-E661-4B3B-9B58-A27936E5E356}" type="presParOf" srcId="{325A7291-BA27-4B47-A3E9-2D20A59E2C78}" destId="{170800FB-3375-4D38-AF3A-E9BBE68A95C0}" srcOrd="2" destOrd="0" presId="urn:microsoft.com/office/officeart/2005/8/layout/hProcess11"/>
    <dgm:cxn modelId="{BD245C88-DDFE-4910-B327-F56629DF1CA1}" type="presParOf" srcId="{43623439-D6C4-41A1-8742-6EA2BF076356}" destId="{A2FC623B-E382-4A62-A313-9593D6CD3AA3}" srcOrd="37" destOrd="0" presId="urn:microsoft.com/office/officeart/2005/8/layout/hProcess11"/>
    <dgm:cxn modelId="{C8970E0F-665F-437C-A0C2-6A7BBDD1CE99}" type="presParOf" srcId="{43623439-D6C4-41A1-8742-6EA2BF076356}" destId="{2D63A010-7F9E-47BE-A3AA-A365A33A0A91}" srcOrd="38" destOrd="0" presId="urn:microsoft.com/office/officeart/2005/8/layout/hProcess11"/>
    <dgm:cxn modelId="{E746204F-E9C8-4FC1-A9AB-D460E9287485}" type="presParOf" srcId="{2D63A010-7F9E-47BE-A3AA-A365A33A0A91}" destId="{D2CDE3B8-CEB7-44F7-9DBF-E5F84739704B}" srcOrd="0" destOrd="0" presId="urn:microsoft.com/office/officeart/2005/8/layout/hProcess11"/>
    <dgm:cxn modelId="{7A69C542-AFAC-4A4C-B539-49E08B23CBBC}" type="presParOf" srcId="{2D63A010-7F9E-47BE-A3AA-A365A33A0A91}" destId="{AA16B00F-7D86-4562-B375-A54F27229621}" srcOrd="1" destOrd="0" presId="urn:microsoft.com/office/officeart/2005/8/layout/hProcess11"/>
    <dgm:cxn modelId="{4BEABA78-26E1-4914-848F-DD6AB661576C}" type="presParOf" srcId="{2D63A010-7F9E-47BE-A3AA-A365A33A0A91}" destId="{D541D5B0-78B3-49F8-97B0-280EA60F8E5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AC0CB-68C3-46A0-A81D-7365A7A9D8E2}">
      <dsp:nvSpPr>
        <dsp:cNvPr id="0" name=""/>
        <dsp:cNvSpPr/>
      </dsp:nvSpPr>
      <dsp:spPr>
        <a:xfrm>
          <a:off x="0" y="163013"/>
          <a:ext cx="8580438" cy="6819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C7316-67A3-47C4-AFD7-AD5DE871CDE8}">
      <dsp:nvSpPr>
        <dsp:cNvPr id="0" name=""/>
        <dsp:cNvSpPr/>
      </dsp:nvSpPr>
      <dsp:spPr>
        <a:xfrm>
          <a:off x="25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1998</a:t>
          </a:r>
        </a:p>
      </dsp:txBody>
      <dsp:txXfrm>
        <a:off x="259" y="0"/>
        <a:ext cx="368585" cy="403185"/>
      </dsp:txXfrm>
    </dsp:sp>
    <dsp:sp modelId="{0ED4DC13-C26E-4BCF-A2B2-69194749055F}">
      <dsp:nvSpPr>
        <dsp:cNvPr id="0" name=""/>
        <dsp:cNvSpPr/>
      </dsp:nvSpPr>
      <dsp:spPr>
        <a:xfrm>
          <a:off x="134154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3C2F0-ADBB-478A-B3EA-3820F218E46A}">
      <dsp:nvSpPr>
        <dsp:cNvPr id="0" name=""/>
        <dsp:cNvSpPr/>
      </dsp:nvSpPr>
      <dsp:spPr>
        <a:xfrm>
          <a:off x="38090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1998</a:t>
          </a:r>
        </a:p>
      </dsp:txBody>
      <dsp:txXfrm>
        <a:off x="380909" y="0"/>
        <a:ext cx="368585" cy="403185"/>
      </dsp:txXfrm>
    </dsp:sp>
    <dsp:sp modelId="{464A1C70-7FA9-4FFA-84F1-4B13FD36F442}">
      <dsp:nvSpPr>
        <dsp:cNvPr id="0" name=""/>
        <dsp:cNvSpPr/>
      </dsp:nvSpPr>
      <dsp:spPr>
        <a:xfrm>
          <a:off x="521169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6CA56-3DC5-4BF3-8BD4-BD38320064B9}">
      <dsp:nvSpPr>
        <dsp:cNvPr id="0" name=""/>
        <dsp:cNvSpPr/>
      </dsp:nvSpPr>
      <dsp:spPr>
        <a:xfrm>
          <a:off x="77428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774289" y="0"/>
        <a:ext cx="368585" cy="403185"/>
      </dsp:txXfrm>
    </dsp:sp>
    <dsp:sp modelId="{57BBFC6C-F553-47E6-B17F-4A69A926D389}">
      <dsp:nvSpPr>
        <dsp:cNvPr id="0" name=""/>
        <dsp:cNvSpPr/>
      </dsp:nvSpPr>
      <dsp:spPr>
        <a:xfrm>
          <a:off x="908184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C6028-8F81-445A-A804-5368CD9E8957}">
      <dsp:nvSpPr>
        <dsp:cNvPr id="0" name=""/>
        <dsp:cNvSpPr/>
      </dsp:nvSpPr>
      <dsp:spPr>
        <a:xfrm>
          <a:off x="1198465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1198465" y="0"/>
        <a:ext cx="368585" cy="403185"/>
      </dsp:txXfrm>
    </dsp:sp>
    <dsp:sp modelId="{B111E81F-BDB2-4098-8D21-B23C8674597C}">
      <dsp:nvSpPr>
        <dsp:cNvPr id="0" name=""/>
        <dsp:cNvSpPr/>
      </dsp:nvSpPr>
      <dsp:spPr>
        <a:xfrm>
          <a:off x="1295199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634D8-2527-4CBC-A249-EE4BB8489059}">
      <dsp:nvSpPr>
        <dsp:cNvPr id="0" name=""/>
        <dsp:cNvSpPr/>
      </dsp:nvSpPr>
      <dsp:spPr>
        <a:xfrm>
          <a:off x="1548320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1548320" y="0"/>
        <a:ext cx="368585" cy="403185"/>
      </dsp:txXfrm>
    </dsp:sp>
    <dsp:sp modelId="{CB059590-631D-475B-9F49-7C0CE6BA4324}">
      <dsp:nvSpPr>
        <dsp:cNvPr id="0" name=""/>
        <dsp:cNvSpPr/>
      </dsp:nvSpPr>
      <dsp:spPr>
        <a:xfrm>
          <a:off x="1682215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C446E-C4AA-4126-B7D3-1DBE449A65DC}">
      <dsp:nvSpPr>
        <dsp:cNvPr id="0" name=""/>
        <dsp:cNvSpPr/>
      </dsp:nvSpPr>
      <dsp:spPr>
        <a:xfrm>
          <a:off x="1918542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2000</a:t>
          </a:r>
        </a:p>
      </dsp:txBody>
      <dsp:txXfrm>
        <a:off x="1918542" y="0"/>
        <a:ext cx="368585" cy="403185"/>
      </dsp:txXfrm>
    </dsp:sp>
    <dsp:sp modelId="{A492F900-24DD-4C8D-941F-6DA1E5FBC512}">
      <dsp:nvSpPr>
        <dsp:cNvPr id="0" name=""/>
        <dsp:cNvSpPr/>
      </dsp:nvSpPr>
      <dsp:spPr>
        <a:xfrm>
          <a:off x="2069230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4F37A-210E-4D6C-AF7F-2FB20020DA8B}">
      <dsp:nvSpPr>
        <dsp:cNvPr id="0" name=""/>
        <dsp:cNvSpPr/>
      </dsp:nvSpPr>
      <dsp:spPr>
        <a:xfrm>
          <a:off x="2322350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2000</a:t>
          </a:r>
        </a:p>
      </dsp:txBody>
      <dsp:txXfrm>
        <a:off x="2322350" y="0"/>
        <a:ext cx="368585" cy="403185"/>
      </dsp:txXfrm>
    </dsp:sp>
    <dsp:sp modelId="{1ECC18E9-0D1D-4DCF-A871-141224302B58}">
      <dsp:nvSpPr>
        <dsp:cNvPr id="0" name=""/>
        <dsp:cNvSpPr/>
      </dsp:nvSpPr>
      <dsp:spPr>
        <a:xfrm>
          <a:off x="2456245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D2BE6-834A-43A6-8200-3232706CB027}">
      <dsp:nvSpPr>
        <dsp:cNvPr id="0" name=""/>
        <dsp:cNvSpPr/>
      </dsp:nvSpPr>
      <dsp:spPr>
        <a:xfrm>
          <a:off x="2710633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2001</a:t>
          </a:r>
        </a:p>
      </dsp:txBody>
      <dsp:txXfrm>
        <a:off x="2710633" y="0"/>
        <a:ext cx="368585" cy="403185"/>
      </dsp:txXfrm>
    </dsp:sp>
    <dsp:sp modelId="{0412F201-491F-41FF-B10E-E3928EE03A4F}">
      <dsp:nvSpPr>
        <dsp:cNvPr id="0" name=""/>
        <dsp:cNvSpPr/>
      </dsp:nvSpPr>
      <dsp:spPr>
        <a:xfrm>
          <a:off x="2843260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09810-4C79-4AC6-A6A0-E21AC69F16EB}">
      <dsp:nvSpPr>
        <dsp:cNvPr id="0" name=""/>
        <dsp:cNvSpPr/>
      </dsp:nvSpPr>
      <dsp:spPr>
        <a:xfrm>
          <a:off x="3096381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2002</a:t>
          </a:r>
        </a:p>
      </dsp:txBody>
      <dsp:txXfrm>
        <a:off x="3096381" y="0"/>
        <a:ext cx="368585" cy="403185"/>
      </dsp:txXfrm>
    </dsp:sp>
    <dsp:sp modelId="{0DD25E25-84CC-44C8-8E8A-C90751514A73}">
      <dsp:nvSpPr>
        <dsp:cNvPr id="0" name=""/>
        <dsp:cNvSpPr/>
      </dsp:nvSpPr>
      <dsp:spPr>
        <a:xfrm>
          <a:off x="323027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00624-4E5C-48AF-9F2B-79F45C805DBE}">
      <dsp:nvSpPr>
        <dsp:cNvPr id="0" name=""/>
        <dsp:cNvSpPr/>
      </dsp:nvSpPr>
      <dsp:spPr>
        <a:xfrm>
          <a:off x="3489054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2002</a:t>
          </a:r>
        </a:p>
      </dsp:txBody>
      <dsp:txXfrm>
        <a:off x="3489054" y="0"/>
        <a:ext cx="368585" cy="403185"/>
      </dsp:txXfrm>
    </dsp:sp>
    <dsp:sp modelId="{FC751FA0-F593-42B6-B48C-5D1E71D3C5DD}">
      <dsp:nvSpPr>
        <dsp:cNvPr id="0" name=""/>
        <dsp:cNvSpPr/>
      </dsp:nvSpPr>
      <dsp:spPr>
        <a:xfrm>
          <a:off x="3617291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BA38C-1A4D-486C-9616-5000154FEFA6}">
      <dsp:nvSpPr>
        <dsp:cNvPr id="0" name=""/>
        <dsp:cNvSpPr/>
      </dsp:nvSpPr>
      <dsp:spPr>
        <a:xfrm>
          <a:off x="3870411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2003</a:t>
          </a:r>
        </a:p>
      </dsp:txBody>
      <dsp:txXfrm>
        <a:off x="3870411" y="0"/>
        <a:ext cx="368585" cy="403185"/>
      </dsp:txXfrm>
    </dsp:sp>
    <dsp:sp modelId="{0653669F-D258-4CD3-97D0-ABB2B0CFA196}">
      <dsp:nvSpPr>
        <dsp:cNvPr id="0" name=""/>
        <dsp:cNvSpPr/>
      </dsp:nvSpPr>
      <dsp:spPr>
        <a:xfrm>
          <a:off x="400430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1265C-965C-4CA8-900A-C64A9B5B4D05}">
      <dsp:nvSpPr>
        <dsp:cNvPr id="0" name=""/>
        <dsp:cNvSpPr/>
      </dsp:nvSpPr>
      <dsp:spPr>
        <a:xfrm>
          <a:off x="4294808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2004</a:t>
          </a:r>
        </a:p>
      </dsp:txBody>
      <dsp:txXfrm>
        <a:off x="4294808" y="0"/>
        <a:ext cx="368585" cy="403185"/>
      </dsp:txXfrm>
    </dsp:sp>
    <dsp:sp modelId="{D7A51B57-15C8-4C61-8DC1-40E73BD60A94}">
      <dsp:nvSpPr>
        <dsp:cNvPr id="0" name=""/>
        <dsp:cNvSpPr/>
      </dsp:nvSpPr>
      <dsp:spPr>
        <a:xfrm>
          <a:off x="4391321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2774F-D8C3-4599-8E06-42AA0199BDB5}">
      <dsp:nvSpPr>
        <dsp:cNvPr id="0" name=""/>
        <dsp:cNvSpPr/>
      </dsp:nvSpPr>
      <dsp:spPr>
        <a:xfrm>
          <a:off x="4644442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2004</a:t>
          </a:r>
        </a:p>
      </dsp:txBody>
      <dsp:txXfrm>
        <a:off x="4644442" y="0"/>
        <a:ext cx="368585" cy="403185"/>
      </dsp:txXfrm>
    </dsp:sp>
    <dsp:sp modelId="{936425F7-6796-43F3-9696-A40A32C1DC26}">
      <dsp:nvSpPr>
        <dsp:cNvPr id="0" name=""/>
        <dsp:cNvSpPr/>
      </dsp:nvSpPr>
      <dsp:spPr>
        <a:xfrm>
          <a:off x="4778337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B5A0B-B636-49A6-9B89-FB55A05B61AB}">
      <dsp:nvSpPr>
        <dsp:cNvPr id="0" name=""/>
        <dsp:cNvSpPr/>
      </dsp:nvSpPr>
      <dsp:spPr>
        <a:xfrm>
          <a:off x="501488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2006</a:t>
          </a:r>
        </a:p>
      </dsp:txBody>
      <dsp:txXfrm>
        <a:off x="5014889" y="0"/>
        <a:ext cx="368585" cy="403185"/>
      </dsp:txXfrm>
    </dsp:sp>
    <dsp:sp modelId="{658DC028-C1CF-4A9D-8613-D7411DA5B0BE}">
      <dsp:nvSpPr>
        <dsp:cNvPr id="0" name=""/>
        <dsp:cNvSpPr/>
      </dsp:nvSpPr>
      <dsp:spPr>
        <a:xfrm>
          <a:off x="5165352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A9AC0-0C90-45C4-9D6A-9F3C0461C330}">
      <dsp:nvSpPr>
        <dsp:cNvPr id="0" name=""/>
        <dsp:cNvSpPr/>
      </dsp:nvSpPr>
      <dsp:spPr>
        <a:xfrm>
          <a:off x="5418472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2007</a:t>
          </a:r>
        </a:p>
      </dsp:txBody>
      <dsp:txXfrm>
        <a:off x="5418472" y="0"/>
        <a:ext cx="368585" cy="403185"/>
      </dsp:txXfrm>
    </dsp:sp>
    <dsp:sp modelId="{F92C97B9-EC2D-40FC-B3F0-8AE424AEA4C2}">
      <dsp:nvSpPr>
        <dsp:cNvPr id="0" name=""/>
        <dsp:cNvSpPr/>
      </dsp:nvSpPr>
      <dsp:spPr>
        <a:xfrm>
          <a:off x="5552367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BFEF6-926A-4540-AE24-143850CCCEE7}">
      <dsp:nvSpPr>
        <dsp:cNvPr id="0" name=""/>
        <dsp:cNvSpPr/>
      </dsp:nvSpPr>
      <dsp:spPr>
        <a:xfrm>
          <a:off x="5839368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2007</a:t>
          </a:r>
        </a:p>
      </dsp:txBody>
      <dsp:txXfrm>
        <a:off x="5839368" y="0"/>
        <a:ext cx="368585" cy="403185"/>
      </dsp:txXfrm>
    </dsp:sp>
    <dsp:sp modelId="{9C2A3242-B72A-405A-B9EF-5F5AD9E0615B}">
      <dsp:nvSpPr>
        <dsp:cNvPr id="0" name=""/>
        <dsp:cNvSpPr/>
      </dsp:nvSpPr>
      <dsp:spPr>
        <a:xfrm>
          <a:off x="5939382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38666-A060-40C7-913D-A128FC8F604D}">
      <dsp:nvSpPr>
        <dsp:cNvPr id="0" name=""/>
        <dsp:cNvSpPr/>
      </dsp:nvSpPr>
      <dsp:spPr>
        <a:xfrm>
          <a:off x="6192503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2009</a:t>
          </a:r>
        </a:p>
      </dsp:txBody>
      <dsp:txXfrm>
        <a:off x="6192503" y="0"/>
        <a:ext cx="368585" cy="403185"/>
      </dsp:txXfrm>
    </dsp:sp>
    <dsp:sp modelId="{16323990-AB25-4333-B007-085228527939}">
      <dsp:nvSpPr>
        <dsp:cNvPr id="0" name=""/>
        <dsp:cNvSpPr/>
      </dsp:nvSpPr>
      <dsp:spPr>
        <a:xfrm>
          <a:off x="6326398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024B4-2E0C-4173-AD5D-A23AEE12BA5A}">
      <dsp:nvSpPr>
        <dsp:cNvPr id="0" name=""/>
        <dsp:cNvSpPr/>
      </dsp:nvSpPr>
      <dsp:spPr>
        <a:xfrm>
          <a:off x="6599064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2010</a:t>
          </a:r>
        </a:p>
      </dsp:txBody>
      <dsp:txXfrm>
        <a:off x="6599064" y="0"/>
        <a:ext cx="368585" cy="403185"/>
      </dsp:txXfrm>
    </dsp:sp>
    <dsp:sp modelId="{5D622D75-3221-496D-B2B5-0BBFB8ADA38D}">
      <dsp:nvSpPr>
        <dsp:cNvPr id="0" name=""/>
        <dsp:cNvSpPr/>
      </dsp:nvSpPr>
      <dsp:spPr>
        <a:xfrm>
          <a:off x="671341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7FC40-C18C-4E86-8928-4338AF9F175A}">
      <dsp:nvSpPr>
        <dsp:cNvPr id="0" name=""/>
        <dsp:cNvSpPr/>
      </dsp:nvSpPr>
      <dsp:spPr>
        <a:xfrm>
          <a:off x="6966533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2015</a:t>
          </a:r>
        </a:p>
      </dsp:txBody>
      <dsp:txXfrm>
        <a:off x="6966533" y="0"/>
        <a:ext cx="368585" cy="403185"/>
      </dsp:txXfrm>
    </dsp:sp>
    <dsp:sp modelId="{B458DF7F-A7EC-4B02-9BB1-40B96CA584FE}">
      <dsp:nvSpPr>
        <dsp:cNvPr id="0" name=""/>
        <dsp:cNvSpPr/>
      </dsp:nvSpPr>
      <dsp:spPr>
        <a:xfrm>
          <a:off x="7100428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DE3B8-CEB7-44F7-9DBF-E5F84739704B}">
      <dsp:nvSpPr>
        <dsp:cNvPr id="0" name=""/>
        <dsp:cNvSpPr/>
      </dsp:nvSpPr>
      <dsp:spPr>
        <a:xfrm>
          <a:off x="734668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2017</a:t>
          </a:r>
        </a:p>
      </dsp:txBody>
      <dsp:txXfrm>
        <a:off x="7346689" y="0"/>
        <a:ext cx="368585" cy="403185"/>
      </dsp:txXfrm>
    </dsp:sp>
    <dsp:sp modelId="{AA16B00F-7D86-4562-B375-A54F27229621}">
      <dsp:nvSpPr>
        <dsp:cNvPr id="0" name=""/>
        <dsp:cNvSpPr/>
      </dsp:nvSpPr>
      <dsp:spPr>
        <a:xfrm>
          <a:off x="748744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AC0CB-68C3-46A0-A81D-7365A7A9D8E2}">
      <dsp:nvSpPr>
        <dsp:cNvPr id="0" name=""/>
        <dsp:cNvSpPr/>
      </dsp:nvSpPr>
      <dsp:spPr>
        <a:xfrm>
          <a:off x="0" y="163013"/>
          <a:ext cx="8580438" cy="6819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C7316-67A3-47C4-AFD7-AD5DE871CDE8}">
      <dsp:nvSpPr>
        <dsp:cNvPr id="0" name=""/>
        <dsp:cNvSpPr/>
      </dsp:nvSpPr>
      <dsp:spPr>
        <a:xfrm>
          <a:off x="25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1998</a:t>
          </a:r>
        </a:p>
      </dsp:txBody>
      <dsp:txXfrm>
        <a:off x="259" y="0"/>
        <a:ext cx="368585" cy="403185"/>
      </dsp:txXfrm>
    </dsp:sp>
    <dsp:sp modelId="{0ED4DC13-C26E-4BCF-A2B2-69194749055F}">
      <dsp:nvSpPr>
        <dsp:cNvPr id="0" name=""/>
        <dsp:cNvSpPr/>
      </dsp:nvSpPr>
      <dsp:spPr>
        <a:xfrm>
          <a:off x="134154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3C2F0-ADBB-478A-B3EA-3820F218E46A}">
      <dsp:nvSpPr>
        <dsp:cNvPr id="0" name=""/>
        <dsp:cNvSpPr/>
      </dsp:nvSpPr>
      <dsp:spPr>
        <a:xfrm>
          <a:off x="38090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1998</a:t>
          </a:r>
        </a:p>
      </dsp:txBody>
      <dsp:txXfrm>
        <a:off x="380909" y="0"/>
        <a:ext cx="368585" cy="403185"/>
      </dsp:txXfrm>
    </dsp:sp>
    <dsp:sp modelId="{464A1C70-7FA9-4FFA-84F1-4B13FD36F442}">
      <dsp:nvSpPr>
        <dsp:cNvPr id="0" name=""/>
        <dsp:cNvSpPr/>
      </dsp:nvSpPr>
      <dsp:spPr>
        <a:xfrm>
          <a:off x="521169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6CA56-3DC5-4BF3-8BD4-BD38320064B9}">
      <dsp:nvSpPr>
        <dsp:cNvPr id="0" name=""/>
        <dsp:cNvSpPr/>
      </dsp:nvSpPr>
      <dsp:spPr>
        <a:xfrm>
          <a:off x="77428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774289" y="0"/>
        <a:ext cx="368585" cy="403185"/>
      </dsp:txXfrm>
    </dsp:sp>
    <dsp:sp modelId="{57BBFC6C-F553-47E6-B17F-4A69A926D389}">
      <dsp:nvSpPr>
        <dsp:cNvPr id="0" name=""/>
        <dsp:cNvSpPr/>
      </dsp:nvSpPr>
      <dsp:spPr>
        <a:xfrm>
          <a:off x="908184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C6028-8F81-445A-A804-5368CD9E8957}">
      <dsp:nvSpPr>
        <dsp:cNvPr id="0" name=""/>
        <dsp:cNvSpPr/>
      </dsp:nvSpPr>
      <dsp:spPr>
        <a:xfrm>
          <a:off x="1198465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1198465" y="0"/>
        <a:ext cx="368585" cy="403185"/>
      </dsp:txXfrm>
    </dsp:sp>
    <dsp:sp modelId="{B111E81F-BDB2-4098-8D21-B23C8674597C}">
      <dsp:nvSpPr>
        <dsp:cNvPr id="0" name=""/>
        <dsp:cNvSpPr/>
      </dsp:nvSpPr>
      <dsp:spPr>
        <a:xfrm>
          <a:off x="1295199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634D8-2527-4CBC-A249-EE4BB8489059}">
      <dsp:nvSpPr>
        <dsp:cNvPr id="0" name=""/>
        <dsp:cNvSpPr/>
      </dsp:nvSpPr>
      <dsp:spPr>
        <a:xfrm>
          <a:off x="1548320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1548320" y="0"/>
        <a:ext cx="368585" cy="403185"/>
      </dsp:txXfrm>
    </dsp:sp>
    <dsp:sp modelId="{CB059590-631D-475B-9F49-7C0CE6BA4324}">
      <dsp:nvSpPr>
        <dsp:cNvPr id="0" name=""/>
        <dsp:cNvSpPr/>
      </dsp:nvSpPr>
      <dsp:spPr>
        <a:xfrm>
          <a:off x="1682215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C446E-C4AA-4126-B7D3-1DBE449A65DC}">
      <dsp:nvSpPr>
        <dsp:cNvPr id="0" name=""/>
        <dsp:cNvSpPr/>
      </dsp:nvSpPr>
      <dsp:spPr>
        <a:xfrm>
          <a:off x="1918542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2000</a:t>
          </a:r>
        </a:p>
      </dsp:txBody>
      <dsp:txXfrm>
        <a:off x="1918542" y="0"/>
        <a:ext cx="368585" cy="403185"/>
      </dsp:txXfrm>
    </dsp:sp>
    <dsp:sp modelId="{A492F900-24DD-4C8D-941F-6DA1E5FBC512}">
      <dsp:nvSpPr>
        <dsp:cNvPr id="0" name=""/>
        <dsp:cNvSpPr/>
      </dsp:nvSpPr>
      <dsp:spPr>
        <a:xfrm>
          <a:off x="2069230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4F37A-210E-4D6C-AF7F-2FB20020DA8B}">
      <dsp:nvSpPr>
        <dsp:cNvPr id="0" name=""/>
        <dsp:cNvSpPr/>
      </dsp:nvSpPr>
      <dsp:spPr>
        <a:xfrm>
          <a:off x="2322350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2000</a:t>
          </a:r>
        </a:p>
      </dsp:txBody>
      <dsp:txXfrm>
        <a:off x="2322350" y="0"/>
        <a:ext cx="368585" cy="403185"/>
      </dsp:txXfrm>
    </dsp:sp>
    <dsp:sp modelId="{1ECC18E9-0D1D-4DCF-A871-141224302B58}">
      <dsp:nvSpPr>
        <dsp:cNvPr id="0" name=""/>
        <dsp:cNvSpPr/>
      </dsp:nvSpPr>
      <dsp:spPr>
        <a:xfrm>
          <a:off x="2456245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D2BE6-834A-43A6-8200-3232706CB027}">
      <dsp:nvSpPr>
        <dsp:cNvPr id="0" name=""/>
        <dsp:cNvSpPr/>
      </dsp:nvSpPr>
      <dsp:spPr>
        <a:xfrm>
          <a:off x="2710633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2001</a:t>
          </a:r>
        </a:p>
      </dsp:txBody>
      <dsp:txXfrm>
        <a:off x="2710633" y="0"/>
        <a:ext cx="368585" cy="403185"/>
      </dsp:txXfrm>
    </dsp:sp>
    <dsp:sp modelId="{0412F201-491F-41FF-B10E-E3928EE03A4F}">
      <dsp:nvSpPr>
        <dsp:cNvPr id="0" name=""/>
        <dsp:cNvSpPr/>
      </dsp:nvSpPr>
      <dsp:spPr>
        <a:xfrm>
          <a:off x="2843260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09810-4C79-4AC6-A6A0-E21AC69F16EB}">
      <dsp:nvSpPr>
        <dsp:cNvPr id="0" name=""/>
        <dsp:cNvSpPr/>
      </dsp:nvSpPr>
      <dsp:spPr>
        <a:xfrm>
          <a:off x="3096381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2002</a:t>
          </a:r>
        </a:p>
      </dsp:txBody>
      <dsp:txXfrm>
        <a:off x="3096381" y="0"/>
        <a:ext cx="368585" cy="403185"/>
      </dsp:txXfrm>
    </dsp:sp>
    <dsp:sp modelId="{0DD25E25-84CC-44C8-8E8A-C90751514A73}">
      <dsp:nvSpPr>
        <dsp:cNvPr id="0" name=""/>
        <dsp:cNvSpPr/>
      </dsp:nvSpPr>
      <dsp:spPr>
        <a:xfrm>
          <a:off x="323027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00624-4E5C-48AF-9F2B-79F45C805DBE}">
      <dsp:nvSpPr>
        <dsp:cNvPr id="0" name=""/>
        <dsp:cNvSpPr/>
      </dsp:nvSpPr>
      <dsp:spPr>
        <a:xfrm>
          <a:off x="3489054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2002</a:t>
          </a:r>
        </a:p>
      </dsp:txBody>
      <dsp:txXfrm>
        <a:off x="3489054" y="0"/>
        <a:ext cx="368585" cy="403185"/>
      </dsp:txXfrm>
    </dsp:sp>
    <dsp:sp modelId="{FC751FA0-F593-42B6-B48C-5D1E71D3C5DD}">
      <dsp:nvSpPr>
        <dsp:cNvPr id="0" name=""/>
        <dsp:cNvSpPr/>
      </dsp:nvSpPr>
      <dsp:spPr>
        <a:xfrm>
          <a:off x="3617291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BA38C-1A4D-486C-9616-5000154FEFA6}">
      <dsp:nvSpPr>
        <dsp:cNvPr id="0" name=""/>
        <dsp:cNvSpPr/>
      </dsp:nvSpPr>
      <dsp:spPr>
        <a:xfrm>
          <a:off x="3870411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2003</a:t>
          </a:r>
        </a:p>
      </dsp:txBody>
      <dsp:txXfrm>
        <a:off x="3870411" y="0"/>
        <a:ext cx="368585" cy="403185"/>
      </dsp:txXfrm>
    </dsp:sp>
    <dsp:sp modelId="{0653669F-D258-4CD3-97D0-ABB2B0CFA196}">
      <dsp:nvSpPr>
        <dsp:cNvPr id="0" name=""/>
        <dsp:cNvSpPr/>
      </dsp:nvSpPr>
      <dsp:spPr>
        <a:xfrm>
          <a:off x="400430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1265C-965C-4CA8-900A-C64A9B5B4D05}">
      <dsp:nvSpPr>
        <dsp:cNvPr id="0" name=""/>
        <dsp:cNvSpPr/>
      </dsp:nvSpPr>
      <dsp:spPr>
        <a:xfrm>
          <a:off x="4294808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2004</a:t>
          </a:r>
        </a:p>
      </dsp:txBody>
      <dsp:txXfrm>
        <a:off x="4294808" y="0"/>
        <a:ext cx="368585" cy="403185"/>
      </dsp:txXfrm>
    </dsp:sp>
    <dsp:sp modelId="{D7A51B57-15C8-4C61-8DC1-40E73BD60A94}">
      <dsp:nvSpPr>
        <dsp:cNvPr id="0" name=""/>
        <dsp:cNvSpPr/>
      </dsp:nvSpPr>
      <dsp:spPr>
        <a:xfrm>
          <a:off x="4391321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2774F-D8C3-4599-8E06-42AA0199BDB5}">
      <dsp:nvSpPr>
        <dsp:cNvPr id="0" name=""/>
        <dsp:cNvSpPr/>
      </dsp:nvSpPr>
      <dsp:spPr>
        <a:xfrm>
          <a:off x="4644442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2004</a:t>
          </a:r>
        </a:p>
      </dsp:txBody>
      <dsp:txXfrm>
        <a:off x="4644442" y="0"/>
        <a:ext cx="368585" cy="403185"/>
      </dsp:txXfrm>
    </dsp:sp>
    <dsp:sp modelId="{936425F7-6796-43F3-9696-A40A32C1DC26}">
      <dsp:nvSpPr>
        <dsp:cNvPr id="0" name=""/>
        <dsp:cNvSpPr/>
      </dsp:nvSpPr>
      <dsp:spPr>
        <a:xfrm>
          <a:off x="4778337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B5A0B-B636-49A6-9B89-FB55A05B61AB}">
      <dsp:nvSpPr>
        <dsp:cNvPr id="0" name=""/>
        <dsp:cNvSpPr/>
      </dsp:nvSpPr>
      <dsp:spPr>
        <a:xfrm>
          <a:off x="501488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2006</a:t>
          </a:r>
        </a:p>
      </dsp:txBody>
      <dsp:txXfrm>
        <a:off x="5014889" y="0"/>
        <a:ext cx="368585" cy="403185"/>
      </dsp:txXfrm>
    </dsp:sp>
    <dsp:sp modelId="{658DC028-C1CF-4A9D-8613-D7411DA5B0BE}">
      <dsp:nvSpPr>
        <dsp:cNvPr id="0" name=""/>
        <dsp:cNvSpPr/>
      </dsp:nvSpPr>
      <dsp:spPr>
        <a:xfrm>
          <a:off x="5165352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A9AC0-0C90-45C4-9D6A-9F3C0461C330}">
      <dsp:nvSpPr>
        <dsp:cNvPr id="0" name=""/>
        <dsp:cNvSpPr/>
      </dsp:nvSpPr>
      <dsp:spPr>
        <a:xfrm>
          <a:off x="5418472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2007</a:t>
          </a:r>
        </a:p>
      </dsp:txBody>
      <dsp:txXfrm>
        <a:off x="5418472" y="0"/>
        <a:ext cx="368585" cy="403185"/>
      </dsp:txXfrm>
    </dsp:sp>
    <dsp:sp modelId="{F92C97B9-EC2D-40FC-B3F0-8AE424AEA4C2}">
      <dsp:nvSpPr>
        <dsp:cNvPr id="0" name=""/>
        <dsp:cNvSpPr/>
      </dsp:nvSpPr>
      <dsp:spPr>
        <a:xfrm>
          <a:off x="5552367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BFEF6-926A-4540-AE24-143850CCCEE7}">
      <dsp:nvSpPr>
        <dsp:cNvPr id="0" name=""/>
        <dsp:cNvSpPr/>
      </dsp:nvSpPr>
      <dsp:spPr>
        <a:xfrm>
          <a:off x="5839368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2007</a:t>
          </a:r>
        </a:p>
      </dsp:txBody>
      <dsp:txXfrm>
        <a:off x="5839368" y="0"/>
        <a:ext cx="368585" cy="403185"/>
      </dsp:txXfrm>
    </dsp:sp>
    <dsp:sp modelId="{9C2A3242-B72A-405A-B9EF-5F5AD9E0615B}">
      <dsp:nvSpPr>
        <dsp:cNvPr id="0" name=""/>
        <dsp:cNvSpPr/>
      </dsp:nvSpPr>
      <dsp:spPr>
        <a:xfrm>
          <a:off x="5939382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38666-A060-40C7-913D-A128FC8F604D}">
      <dsp:nvSpPr>
        <dsp:cNvPr id="0" name=""/>
        <dsp:cNvSpPr/>
      </dsp:nvSpPr>
      <dsp:spPr>
        <a:xfrm>
          <a:off x="6192503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2009</a:t>
          </a:r>
        </a:p>
      </dsp:txBody>
      <dsp:txXfrm>
        <a:off x="6192503" y="0"/>
        <a:ext cx="368585" cy="403185"/>
      </dsp:txXfrm>
    </dsp:sp>
    <dsp:sp modelId="{16323990-AB25-4333-B007-085228527939}">
      <dsp:nvSpPr>
        <dsp:cNvPr id="0" name=""/>
        <dsp:cNvSpPr/>
      </dsp:nvSpPr>
      <dsp:spPr>
        <a:xfrm>
          <a:off x="6326398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024B4-2E0C-4173-AD5D-A23AEE12BA5A}">
      <dsp:nvSpPr>
        <dsp:cNvPr id="0" name=""/>
        <dsp:cNvSpPr/>
      </dsp:nvSpPr>
      <dsp:spPr>
        <a:xfrm>
          <a:off x="6599064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2010</a:t>
          </a:r>
        </a:p>
      </dsp:txBody>
      <dsp:txXfrm>
        <a:off x="6599064" y="0"/>
        <a:ext cx="368585" cy="403185"/>
      </dsp:txXfrm>
    </dsp:sp>
    <dsp:sp modelId="{5D622D75-3221-496D-B2B5-0BBFB8ADA38D}">
      <dsp:nvSpPr>
        <dsp:cNvPr id="0" name=""/>
        <dsp:cNvSpPr/>
      </dsp:nvSpPr>
      <dsp:spPr>
        <a:xfrm>
          <a:off x="671341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7FC40-C18C-4E86-8928-4338AF9F175A}">
      <dsp:nvSpPr>
        <dsp:cNvPr id="0" name=""/>
        <dsp:cNvSpPr/>
      </dsp:nvSpPr>
      <dsp:spPr>
        <a:xfrm>
          <a:off x="6966533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2015</a:t>
          </a:r>
        </a:p>
      </dsp:txBody>
      <dsp:txXfrm>
        <a:off x="6966533" y="0"/>
        <a:ext cx="368585" cy="403185"/>
      </dsp:txXfrm>
    </dsp:sp>
    <dsp:sp modelId="{B458DF7F-A7EC-4B02-9BB1-40B96CA584FE}">
      <dsp:nvSpPr>
        <dsp:cNvPr id="0" name=""/>
        <dsp:cNvSpPr/>
      </dsp:nvSpPr>
      <dsp:spPr>
        <a:xfrm>
          <a:off x="7100428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DE3B8-CEB7-44F7-9DBF-E5F84739704B}">
      <dsp:nvSpPr>
        <dsp:cNvPr id="0" name=""/>
        <dsp:cNvSpPr/>
      </dsp:nvSpPr>
      <dsp:spPr>
        <a:xfrm>
          <a:off x="7346689" y="0"/>
          <a:ext cx="368585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2017</a:t>
          </a:r>
        </a:p>
      </dsp:txBody>
      <dsp:txXfrm>
        <a:off x="7346689" y="0"/>
        <a:ext cx="368585" cy="403185"/>
      </dsp:txXfrm>
    </dsp:sp>
    <dsp:sp modelId="{AA16B00F-7D86-4562-B375-A54F27229621}">
      <dsp:nvSpPr>
        <dsp:cNvPr id="0" name=""/>
        <dsp:cNvSpPr/>
      </dsp:nvSpPr>
      <dsp:spPr>
        <a:xfrm>
          <a:off x="748744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3E51F5-B061-40C8-B598-5F7B9B14EA19}" type="datetimeFigureOut">
              <a:rPr lang="de-DE"/>
              <a:pPr>
                <a:defRPr/>
              </a:pPr>
              <a:t>29.11.2019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E1A9D9-23F9-4BE4-AE1C-AE332FF585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27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Chopper</a:t>
            </a:r>
            <a:r>
              <a:rPr lang="de-DE" dirty="0"/>
              <a:t> 100Hz</a:t>
            </a:r>
            <a:r>
              <a:rPr lang="de-DE" baseline="0" dirty="0"/>
              <a:t> – TRIBS 1MHz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1A9D9-23F9-4BE4-AE1C-AE332FF585AD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24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1A9D9-23F9-4BE4-AE1C-AE332FF585AD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75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V2C XES – valence to core emission spectroscopy</a:t>
            </a: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Analysis of the weak 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VtC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 XES region can be used for ligand identity around an absorbing atom. Main advantage over EXAFS: C, N, and O, may 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be distinguished 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by 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VtC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 XES. Moreover, information about </a:t>
            </a:r>
            <a:r>
              <a:rPr lang="en-US" sz="12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metalligand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 bond lengths 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and the activation of diatomic ligands (CO, N2, O2, or NO) may also be extracted from analysis of 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VtC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 spectra.</a:t>
            </a:r>
          </a:p>
          <a:p>
            <a:endParaRPr lang="en-US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Comparison of measurements done at PETRA III P64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beamline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and at PINK, measurement time is the same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2EE29ED-A7D4-4D00-A999-80F44783C1DF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9469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759A5-90C9-4E61-88B3-CB58F5DF9715}" type="slidenum">
              <a:rPr lang="de-DE"/>
              <a:pPr/>
              <a:t>12</a:t>
            </a:fld>
            <a:endParaRPr lang="de-DE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487" y="4716487"/>
            <a:ext cx="5437529" cy="4469695"/>
          </a:xfrm>
        </p:spPr>
        <p:txBody>
          <a:bodyPr/>
          <a:lstStyle/>
          <a:p>
            <a:r>
              <a:rPr lang="de-DE" dirty="0"/>
              <a:t>Cross </a:t>
            </a:r>
            <a:r>
              <a:rPr lang="de-DE" dirty="0" err="1"/>
              <a:t>section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CPMU17, </a:t>
            </a:r>
            <a:r>
              <a:rPr lang="de-DE" dirty="0" err="1"/>
              <a:t>left</a:t>
            </a:r>
            <a:r>
              <a:rPr lang="de-DE" dirty="0"/>
              <a:t>: undulator, </a:t>
            </a:r>
            <a:r>
              <a:rPr lang="de-DE" dirty="0" err="1"/>
              <a:t>right</a:t>
            </a:r>
            <a:r>
              <a:rPr lang="de-DE" dirty="0"/>
              <a:t>: in-</a:t>
            </a:r>
            <a:r>
              <a:rPr lang="de-DE" dirty="0" err="1"/>
              <a:t>vacuum</a:t>
            </a:r>
            <a:r>
              <a:rPr lang="de-DE" dirty="0"/>
              <a:t> hallprobe </a:t>
            </a:r>
            <a:r>
              <a:rPr lang="de-DE" dirty="0" err="1"/>
              <a:t>bench</a:t>
            </a:r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gap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errors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window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, but: </a:t>
            </a:r>
            <a:r>
              <a:rPr lang="de-DE" dirty="0" err="1"/>
              <a:t>reproducible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0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67EC15-C9C0-44C6-9631-84946810F712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7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PPT_Image_Master_4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38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44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DBC76-D0E0-4103-B8B6-F711FA0F89C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525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oto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32" y="253372"/>
            <a:ext cx="6086460" cy="439718"/>
          </a:xfrm>
        </p:spPr>
        <p:txBody>
          <a:bodyPr lIns="0" tIns="0" rIns="0" bIns="0"/>
          <a:lstStyle>
            <a:lvl1pPr>
              <a:defRPr cap="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86375" y="2471423"/>
            <a:ext cx="3538538" cy="307777"/>
          </a:xfrm>
        </p:spPr>
        <p:txBody>
          <a:bodyPr>
            <a:spAutoFit/>
          </a:bodyPr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E496-5774-4A37-AEFF-B9EAFE0FA83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0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Foto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53372"/>
            <a:ext cx="8229600" cy="439718"/>
          </a:xfrm>
        </p:spPr>
        <p:txBody>
          <a:bodyPr lIns="0" tIns="0" rIns="0" bIns="0"/>
          <a:lstStyle>
            <a:lvl1pPr>
              <a:defRPr cap="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674941" y="4622180"/>
            <a:ext cx="7110433" cy="307777"/>
          </a:xfrm>
        </p:spPr>
        <p:txBody>
          <a:bodyPr>
            <a:spAutoFit/>
          </a:bodyPr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B2F8-FC8A-44DE-BC5C-C852F26E46B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485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53372"/>
            <a:ext cx="5300642" cy="439718"/>
          </a:xfrm>
        </p:spPr>
        <p:txBody>
          <a:bodyPr lIns="0" tIns="0" rIns="0" bIns="0"/>
          <a:lstStyle>
            <a:lvl1pPr>
              <a:defRPr cap="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349200" y="1757020"/>
            <a:ext cx="7715276" cy="3151632"/>
          </a:xfrm>
        </p:spPr>
        <p:txBody>
          <a:bodyPr>
            <a:spAutoFit/>
          </a:bodyPr>
          <a:lstStyle>
            <a:lvl1pPr marL="0" indent="0" defTabSz="595313">
              <a:tabLst/>
              <a:defRPr sz="1800" b="0" i="0" cap="none" baseline="0">
                <a:solidFill>
                  <a:schemeClr val="tx1"/>
                </a:solidFill>
              </a:defRPr>
            </a:lvl1pPr>
            <a:lvl2pPr marL="1073150" indent="-265113" defTabSz="595313">
              <a:lnSpc>
                <a:spcPts val="2400"/>
              </a:lnSpc>
              <a:buFont typeface="Arial" pitchFamily="34" charset="0"/>
              <a:buChar char="•"/>
              <a:tabLst/>
              <a:defRPr/>
            </a:lvl2pPr>
            <a:lvl3pPr marL="1073150" indent="-265113" defTabSz="595313">
              <a:lnSpc>
                <a:spcPts val="2400"/>
              </a:lnSpc>
              <a:tabLst/>
              <a:defRPr b="0"/>
            </a:lvl3pPr>
            <a:lvl4pPr marL="808038" indent="265113" defTabSz="595313">
              <a:lnSpc>
                <a:spcPts val="2400"/>
              </a:lnSpc>
              <a:buFont typeface="Arial" pitchFamily="34" charset="0"/>
              <a:buChar char="•"/>
              <a:tabLst/>
              <a:defRPr/>
            </a:lvl4pPr>
            <a:lvl5pPr marL="808038" indent="265113" defTabSz="595313">
              <a:lnSpc>
                <a:spcPts val="2400"/>
              </a:lnSpc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Vierte Ebene</a:t>
            </a:r>
          </a:p>
          <a:p>
            <a:pPr lvl="3"/>
            <a:endParaRPr lang="de-DE" dirty="0"/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A992A-6FA0-44E5-AFD5-C38F3DB345E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27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7DD6-5728-46CD-82D9-D431D9CA3E4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35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54000"/>
            <a:ext cx="8229600" cy="4397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019175"/>
            <a:ext cx="8766175" cy="4778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C4A01-2F0A-41C6-9AB3-40CD9BEA44A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614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54000"/>
            <a:ext cx="8229600" cy="4397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9250" y="1019175"/>
            <a:ext cx="4306888" cy="4778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808538" y="1019175"/>
            <a:ext cx="4306887" cy="1619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808538" y="1333500"/>
            <a:ext cx="4306887" cy="1635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4047-053F-4F66-8F57-5FC507EB653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961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54000"/>
            <a:ext cx="8229600" cy="4397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9250" y="1019175"/>
            <a:ext cx="4306888" cy="47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8538" y="1019175"/>
            <a:ext cx="4306887" cy="47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F110A-2D69-45D7-9D13-388618501B2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618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28650" y="254000"/>
            <a:ext cx="8229600" cy="4397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49250" y="1019175"/>
            <a:ext cx="4306888" cy="1619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808538" y="1019175"/>
            <a:ext cx="4306887" cy="1619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49250" y="1333500"/>
            <a:ext cx="4306888" cy="1635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808538" y="1333500"/>
            <a:ext cx="4306887" cy="1635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808F4-4E4F-474E-A5D8-E62F8E0C53A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81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8650" y="254000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HIER STEHT EIN KOLUMNENTITEL IN VERSALIEN 14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250" y="1019175"/>
            <a:ext cx="8766175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EFD233-DDF8-4B43-862C-25D8CFC5C75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9" name="Grafik 7" descr="PPT_Image_Kopf.bmp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charset="0"/>
        <a:defRPr sz="2100" b="1" kern="1200" cap="all">
          <a:solidFill>
            <a:srgbClr val="00589C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3"/>
          <p:cNvSpPr txBox="1">
            <a:spLocks noChangeArrowheads="1"/>
          </p:cNvSpPr>
          <p:nvPr/>
        </p:nvSpPr>
        <p:spPr bwMode="auto">
          <a:xfrm>
            <a:off x="157163" y="5780088"/>
            <a:ext cx="80872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600" i="1" dirty="0">
                <a:solidFill>
                  <a:schemeClr val="accent1">
                    <a:lumMod val="75000"/>
                  </a:schemeClr>
                </a:solidFill>
              </a:rPr>
              <a:t>Ed Rial on behalf of HZB Undulator Group, 29. November, 2019</a:t>
            </a:r>
          </a:p>
          <a:p>
            <a:pPr eaLnBrk="1" hangingPunct="1"/>
            <a:r>
              <a:rPr lang="de-DE" sz="1600" i="1" dirty="0">
                <a:solidFill>
                  <a:schemeClr val="accent1">
                    <a:lumMod val="75000"/>
                  </a:schemeClr>
                </a:solidFill>
              </a:rPr>
              <a:t>European S</a:t>
            </a:r>
            <a:r>
              <a:rPr lang="en-GB" sz="1600" i="1" dirty="0" err="1">
                <a:solidFill>
                  <a:schemeClr val="accent1">
                    <a:lumMod val="75000"/>
                  </a:schemeClr>
                </a:solidFill>
              </a:rPr>
              <a:t>ynchrotron</a:t>
            </a:r>
            <a:r>
              <a:rPr lang="en-GB" sz="1600" i="1" dirty="0">
                <a:solidFill>
                  <a:schemeClr val="accent1">
                    <a:lumMod val="75000"/>
                  </a:schemeClr>
                </a:solidFill>
              </a:rPr>
              <a:t> Light Source Workshop 2019, Barcelona</a:t>
            </a:r>
            <a:endParaRPr lang="de-DE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200785" y="1628800"/>
            <a:ext cx="6105872" cy="4397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Undulator Developments at HZB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397F77-6A13-46C3-B3A8-C3C92301D14C}"/>
              </a:ext>
            </a:extLst>
          </p:cNvPr>
          <p:cNvSpPr txBox="1">
            <a:spLocks/>
          </p:cNvSpPr>
          <p:nvPr/>
        </p:nvSpPr>
        <p:spPr>
          <a:xfrm>
            <a:off x="2195736" y="908720"/>
            <a:ext cx="6120681" cy="49708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sz="2400" dirty="0">
                <a:solidFill>
                  <a:srgbClr val="FF0000"/>
                </a:solidFill>
                <a:latin typeface="Calibri" panose="020F0502020204030204" pitchFamily="34" charset="0"/>
              </a:rPr>
              <a:t>U17-DCM </a:t>
            </a:r>
            <a:r>
              <a:rPr lang="de-AT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commissioning</a:t>
            </a:r>
            <a:endParaRPr lang="de-AT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0907" r="58224" b="18527"/>
          <a:stretch/>
        </p:blipFill>
        <p:spPr bwMode="auto">
          <a:xfrm>
            <a:off x="-36512" y="2146505"/>
            <a:ext cx="6840760" cy="407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3000" r="60434" b="15237"/>
          <a:stretch/>
        </p:blipFill>
        <p:spPr bwMode="auto">
          <a:xfrm>
            <a:off x="6052981" y="2132856"/>
            <a:ext cx="3199539" cy="416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078633" y="1635850"/>
            <a:ext cx="1208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Si 422 </a:t>
            </a:r>
            <a:r>
              <a:rPr lang="de-DE" sz="1200" b="1" dirty="0" err="1"/>
              <a:t>crystal</a:t>
            </a:r>
            <a:r>
              <a:rPr lang="de-DE" sz="1200" b="1" dirty="0"/>
              <a:t>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270320" y="1642448"/>
            <a:ext cx="119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Si 111 </a:t>
            </a:r>
            <a:r>
              <a:rPr lang="de-DE" sz="1200" b="1" dirty="0" err="1"/>
              <a:t>crystal</a:t>
            </a:r>
            <a:r>
              <a:rPr lang="de-DE" sz="1200" b="1" dirty="0"/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274469" y="1653481"/>
            <a:ext cx="1192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Si 111 </a:t>
            </a:r>
            <a:r>
              <a:rPr lang="de-DE" sz="1200" b="1" dirty="0" err="1"/>
              <a:t>crystal</a:t>
            </a:r>
            <a:r>
              <a:rPr lang="de-DE" sz="1200" b="1" dirty="0"/>
              <a:t>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83568" y="1355143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3rd </a:t>
            </a:r>
            <a:r>
              <a:rPr lang="de-DE" sz="1400" b="1" dirty="0" err="1"/>
              <a:t>Harmonic</a:t>
            </a:r>
            <a:r>
              <a:rPr lang="de-DE" sz="1400" b="1" dirty="0"/>
              <a:t>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43248" y="1340768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5th </a:t>
            </a:r>
            <a:r>
              <a:rPr lang="de-DE" sz="1400" b="1" dirty="0" err="1"/>
              <a:t>Harmonic</a:t>
            </a:r>
            <a:r>
              <a:rPr lang="de-DE" sz="1400" b="1" dirty="0"/>
              <a:t>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361456" y="1355143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7th </a:t>
            </a:r>
            <a:r>
              <a:rPr lang="de-DE" sz="1400" b="1" dirty="0" err="1"/>
              <a:t>Harmonic</a:t>
            </a:r>
            <a:r>
              <a:rPr lang="de-DE" sz="1400" b="1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Initial Spectral Results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638132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Courtesy of F. </a:t>
            </a:r>
            <a:r>
              <a:rPr lang="en-GB" dirty="0" err="1"/>
              <a:t>Sch</a:t>
            </a:r>
            <a:r>
              <a:rPr lang="de-DE" dirty="0"/>
              <a:t>äfers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14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3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24" y="1188085"/>
            <a:ext cx="6879464" cy="5159598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Internal View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036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9DAC1-87E9-42B9-B963-70739D363C9E}" type="slidenum">
              <a:rPr lang="de-DE"/>
              <a:pPr/>
              <a:t>12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4" y="845503"/>
            <a:ext cx="5064270" cy="4275852"/>
          </a:xfrm>
          <a:prstGeom prst="rect">
            <a:avLst/>
          </a:prstGeom>
        </p:spPr>
      </p:pic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598312" y="1006214"/>
            <a:ext cx="1065968" cy="66910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de-DE" sz="1600" b="1" dirty="0"/>
              <a:t>CPMU17</a:t>
            </a:r>
            <a:endParaRPr lang="en-US" sz="1600" b="1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876148" y="2876347"/>
            <a:ext cx="2041856" cy="297932"/>
            <a:chOff x="5746552" y="3007743"/>
            <a:chExt cx="1751528" cy="255885"/>
          </a:xfrm>
        </p:grpSpPr>
        <p:sp>
          <p:nvSpPr>
            <p:cNvPr id="8" name="Rechteck 7"/>
            <p:cNvSpPr/>
            <p:nvPr/>
          </p:nvSpPr>
          <p:spPr>
            <a:xfrm>
              <a:off x="6693120" y="3007743"/>
              <a:ext cx="804960" cy="25588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5746552" y="3079263"/>
              <a:ext cx="988263" cy="1030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5508104" y="1340768"/>
            <a:ext cx="34349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Optical </a:t>
            </a:r>
            <a:r>
              <a:rPr lang="de-DE" sz="1400" dirty="0" err="1"/>
              <a:t>micrometer</a:t>
            </a:r>
            <a:r>
              <a:rPr lang="de-DE" sz="1400" dirty="0"/>
              <a:t> </a:t>
            </a:r>
            <a:r>
              <a:rPr lang="de-DE" sz="1400" dirty="0" err="1"/>
              <a:t>consisting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r>
              <a:rPr lang="de-DE" sz="1400" dirty="0" err="1"/>
              <a:t>transmitter</a:t>
            </a:r>
            <a:r>
              <a:rPr lang="de-DE" sz="1400" dirty="0"/>
              <a:t>, </a:t>
            </a:r>
            <a:r>
              <a:rPr lang="de-DE" sz="1400" dirty="0" err="1"/>
              <a:t>receiver</a:t>
            </a:r>
            <a:r>
              <a:rPr lang="de-DE" sz="1400" dirty="0"/>
              <a:t>, blades</a:t>
            </a:r>
          </a:p>
          <a:p>
            <a:endParaRPr lang="de-DE" sz="1400" dirty="0"/>
          </a:p>
          <a:p>
            <a:r>
              <a:rPr lang="en-US" sz="1400" dirty="0"/>
              <a:t>Temperature dependent length variations</a:t>
            </a:r>
          </a:p>
          <a:p>
            <a:r>
              <a:rPr lang="en-US" sz="1400" dirty="0"/>
              <a:t>are compensated automatically</a:t>
            </a:r>
          </a:p>
          <a:p>
            <a:endParaRPr lang="de-DE" sz="1400" dirty="0"/>
          </a:p>
        </p:txBody>
      </p:sp>
      <p:sp>
        <p:nvSpPr>
          <p:cNvPr id="32" name="Textfeld 31"/>
          <p:cNvSpPr txBox="1"/>
          <p:nvPr/>
        </p:nvSpPr>
        <p:spPr>
          <a:xfrm>
            <a:off x="5292080" y="5714092"/>
            <a:ext cx="3578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00FF"/>
                </a:solidFill>
              </a:rPr>
              <a:t>systematic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optical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>
                <a:solidFill>
                  <a:srgbClr val="0000FF"/>
                </a:solidFill>
              </a:rPr>
              <a:t>errors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of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window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flange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are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reproducible</a:t>
            </a:r>
            <a:r>
              <a:rPr lang="de-DE" sz="1400" dirty="0">
                <a:solidFill>
                  <a:srgbClr val="0000FF"/>
                </a:solidFill>
              </a:rPr>
              <a:t>, </a:t>
            </a:r>
            <a:r>
              <a:rPr lang="de-DE" sz="1400" dirty="0" err="1">
                <a:solidFill>
                  <a:srgbClr val="0000FF"/>
                </a:solidFill>
              </a:rPr>
              <a:t>can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be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corrected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626054" y="5253564"/>
            <a:ext cx="4300123" cy="839732"/>
          </a:xfrm>
          <a:prstGeom prst="rect">
            <a:avLst/>
          </a:prstGeom>
          <a:solidFill>
            <a:schemeClr val="bg1"/>
          </a:solidFill>
          <a:ln>
            <a:solidFill>
              <a:srgbClr val="A5D7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>
            <a:defPPr>
              <a:defRPr lang="de-DE"/>
            </a:defPPr>
            <a:lvl1pPr marL="541338" indent="-271463">
              <a:spcBef>
                <a:spcPts val="600"/>
              </a:spcBef>
              <a:defRPr b="1">
                <a:solidFill>
                  <a:srgbClr val="1F497D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Gap Reproducibility on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1 𝝁𝒎 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Level;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Well suited for cryogenic undulators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1638978" y="1675320"/>
            <a:ext cx="916798" cy="889584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3923928" y="1006213"/>
            <a:ext cx="1065968" cy="66910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de-DE" sz="1600" b="1" dirty="0"/>
              <a:t>Hallprobe</a:t>
            </a:r>
          </a:p>
          <a:p>
            <a:pPr algn="ctr" eaLnBrk="1" hangingPunct="1"/>
            <a:r>
              <a:rPr lang="de-DE" sz="1600" b="1" dirty="0" err="1"/>
              <a:t>bench</a:t>
            </a:r>
            <a:endParaRPr lang="en-US" sz="1600" b="1" dirty="0"/>
          </a:p>
        </p:txBody>
      </p:sp>
      <p:cxnSp>
        <p:nvCxnSpPr>
          <p:cNvPr id="30" name="Gerade Verbindung mit Pfeil 29"/>
          <p:cNvCxnSpPr/>
          <p:nvPr/>
        </p:nvCxnSpPr>
        <p:spPr>
          <a:xfrm flipH="1">
            <a:off x="3220020" y="1675320"/>
            <a:ext cx="703908" cy="889584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3869183" y="2876347"/>
            <a:ext cx="9188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>
                <a:solidFill>
                  <a:srgbClr val="FFFF00"/>
                </a:solidFill>
              </a:rPr>
              <a:t>transmitter</a:t>
            </a:r>
            <a:endParaRPr lang="de-DE" sz="1100" b="1" dirty="0">
              <a:solidFill>
                <a:srgbClr val="FFFF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145815" y="2852936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>
                <a:solidFill>
                  <a:srgbClr val="FFFF00"/>
                </a:solidFill>
              </a:rPr>
              <a:t>receiver</a:t>
            </a:r>
            <a:endParaRPr lang="de-DE" sz="1100" b="1" dirty="0">
              <a:solidFill>
                <a:srgbClr val="FFFF00"/>
              </a:solidFill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630091" y="3111967"/>
            <a:ext cx="1305035" cy="1370841"/>
            <a:chOff x="630091" y="3327991"/>
            <a:chExt cx="1305035" cy="1370841"/>
          </a:xfrm>
        </p:grpSpPr>
        <p:cxnSp>
          <p:nvCxnSpPr>
            <p:cNvPr id="31" name="Gerade Verbindung mit Pfeil 30"/>
            <p:cNvCxnSpPr>
              <a:stCxn id="41" idx="0"/>
            </p:cNvCxnSpPr>
            <p:nvPr/>
          </p:nvCxnSpPr>
          <p:spPr>
            <a:xfrm flipV="1">
              <a:off x="1163075" y="3327991"/>
              <a:ext cx="772051" cy="70173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>
              <a:off x="630091" y="4029727"/>
              <a:ext cx="1065968" cy="66910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de-DE" sz="1600" b="1" dirty="0" err="1"/>
                <a:t>window</a:t>
              </a:r>
              <a:endParaRPr lang="en-US" sz="1600" b="1" dirty="0"/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3806458" y="3186396"/>
            <a:ext cx="1327454" cy="1296411"/>
            <a:chOff x="3806458" y="3402420"/>
            <a:chExt cx="1327454" cy="1296411"/>
          </a:xfrm>
        </p:grpSpPr>
        <p:cxnSp>
          <p:nvCxnSpPr>
            <p:cNvPr id="43" name="Gerade Verbindung mit Pfeil 42"/>
            <p:cNvCxnSpPr>
              <a:stCxn id="44" idx="0"/>
            </p:cNvCxnSpPr>
            <p:nvPr/>
          </p:nvCxnSpPr>
          <p:spPr>
            <a:xfrm flipH="1" flipV="1">
              <a:off x="3806458" y="3402420"/>
              <a:ext cx="794470" cy="62730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utoShape 6"/>
            <p:cNvSpPr>
              <a:spLocks noChangeArrowheads="1"/>
            </p:cNvSpPr>
            <p:nvPr/>
          </p:nvSpPr>
          <p:spPr bwMode="auto">
            <a:xfrm>
              <a:off x="4067944" y="4029726"/>
              <a:ext cx="1065968" cy="66910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de-DE" sz="1600" b="1" dirty="0" err="1"/>
                <a:t>window</a:t>
              </a:r>
              <a:endParaRPr lang="en-US" sz="1600" b="1" dirty="0"/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049944" y="3109746"/>
            <a:ext cx="1065968" cy="1905449"/>
            <a:chOff x="4067944" y="2844155"/>
            <a:chExt cx="1065968" cy="1852455"/>
          </a:xfrm>
        </p:grpSpPr>
        <p:cxnSp>
          <p:nvCxnSpPr>
            <p:cNvPr id="52" name="Gerade Verbindung mit Pfeil 51"/>
            <p:cNvCxnSpPr>
              <a:stCxn id="53" idx="0"/>
            </p:cNvCxnSpPr>
            <p:nvPr/>
          </p:nvCxnSpPr>
          <p:spPr>
            <a:xfrm flipV="1">
              <a:off x="4600928" y="2844155"/>
              <a:ext cx="351658" cy="11833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4067944" y="4027505"/>
              <a:ext cx="1065968" cy="66910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de-DE" sz="1600" b="1" dirty="0" err="1"/>
                <a:t>aperture</a:t>
              </a:r>
              <a:endParaRPr lang="en-US" sz="1600" b="1" dirty="0"/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54" y="2572514"/>
            <a:ext cx="3400584" cy="310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AEFC2606-3312-45E8-9B39-59D717FC97F5}"/>
              </a:ext>
            </a:extLst>
          </p:cNvPr>
          <p:cNvSpPr txBox="1"/>
          <p:nvPr/>
        </p:nvSpPr>
        <p:spPr>
          <a:xfrm>
            <a:off x="179512" y="6142478"/>
            <a:ext cx="5612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J. Bahrdt, C. Kuhn, </a:t>
            </a:r>
            <a:r>
              <a:rPr lang="de-DE" sz="1400" i="1" dirty="0" err="1"/>
              <a:t>Synch</a:t>
            </a:r>
            <a:r>
              <a:rPr lang="de-DE" sz="1400" i="1" dirty="0"/>
              <a:t>. Radiation News </a:t>
            </a:r>
            <a:r>
              <a:rPr lang="de-DE" sz="1400" i="1" dirty="0" err="1"/>
              <a:t>Vo</a:t>
            </a:r>
            <a:r>
              <a:rPr lang="de-DE" sz="1400" i="1" dirty="0"/>
              <a:t>. 28 </a:t>
            </a:r>
            <a:r>
              <a:rPr lang="de-DE" sz="1400" i="1" dirty="0" err="1"/>
              <a:t>No</a:t>
            </a:r>
            <a:r>
              <a:rPr lang="de-DE" sz="1400" i="1" dirty="0"/>
              <a:t> 3 (2015) 9-14. </a:t>
            </a:r>
          </a:p>
        </p:txBody>
      </p:sp>
      <p:sp>
        <p:nvSpPr>
          <p:cNvPr id="28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29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Gap Feedback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492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9250" y="1019174"/>
            <a:ext cx="8766175" cy="3777977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F110A-2D69-45D7-9D13-388618501B2F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622"/>
          <a:stretch/>
        </p:blipFill>
        <p:spPr>
          <a:xfrm>
            <a:off x="376282" y="1772816"/>
            <a:ext cx="8156158" cy="4032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 r="1917"/>
          <a:stretch/>
        </p:blipFill>
        <p:spPr>
          <a:xfrm>
            <a:off x="6351824" y="2984341"/>
            <a:ext cx="2468648" cy="17382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46165" y="1772815"/>
            <a:ext cx="3746115" cy="5040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206109" y="2575325"/>
            <a:ext cx="2952327" cy="24989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49201" y="1018800"/>
            <a:ext cx="8111232" cy="548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importance of active gap feedback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Gap Feedback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163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6" y="1348028"/>
            <a:ext cx="6552728" cy="4914546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After One Year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212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70020"/>
            <a:ext cx="5861193" cy="5085184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H="1" flipV="1">
            <a:off x="4270017" y="3889514"/>
            <a:ext cx="1080000" cy="504000"/>
          </a:xfrm>
          <a:prstGeom prst="straightConnector1">
            <a:avLst/>
          </a:prstGeom>
          <a:ln w="133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1" y="987918"/>
            <a:ext cx="7509753" cy="5266967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2019 Modifications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88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8" y="1084694"/>
            <a:ext cx="6481782" cy="480764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18" y="944730"/>
            <a:ext cx="7631363" cy="5087575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</a:t>
            </a:r>
            <a:r>
              <a:rPr lang="en-GB" sz="2400" dirty="0"/>
              <a:t>2019 Modifications</a:t>
            </a:r>
          </a:p>
        </p:txBody>
      </p:sp>
    </p:spTree>
    <p:extLst>
      <p:ext uri="{BB962C8B-B14F-4D97-AF65-F5344CB8AC3E}">
        <p14:creationId xmlns:p14="http://schemas.microsoft.com/office/powerpoint/2010/main" val="13006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775" y="924986"/>
            <a:ext cx="4951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Nominal operation conditions. </a:t>
            </a:r>
          </a:p>
          <a:p>
            <a:r>
              <a:rPr lang="en-US" b="0" dirty="0">
                <a:solidFill>
                  <a:schemeClr val="tx1"/>
                </a:solidFill>
              </a:rPr>
              <a:t>Temperatures measured with PT100 thermocouples.</a:t>
            </a: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28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/>
          <a:stretch/>
        </p:blipFill>
        <p:spPr>
          <a:xfrm>
            <a:off x="358775" y="1844824"/>
            <a:ext cx="8388424" cy="404408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</a:t>
            </a:r>
            <a:r>
              <a:rPr lang="en-GB" sz="2400" dirty="0"/>
              <a:t>Heat Load in Operation</a:t>
            </a:r>
          </a:p>
        </p:txBody>
      </p:sp>
    </p:spTree>
    <p:extLst>
      <p:ext uri="{BB962C8B-B14F-4D97-AF65-F5344CB8AC3E}">
        <p14:creationId xmlns:p14="http://schemas.microsoft.com/office/powerpoint/2010/main" val="22497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487394" y="-64592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CPMU</a:t>
            </a:r>
          </a:p>
        </p:txBody>
      </p:sp>
      <p:sp>
        <p:nvSpPr>
          <p:cNvPr id="7" name="Freeform 6"/>
          <p:cNvSpPr/>
          <p:nvPr/>
        </p:nvSpPr>
        <p:spPr>
          <a:xfrm>
            <a:off x="3787166" y="1958886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341151" tIns="1132852" rIns="412943" bIns="840504" numCol="1" spcCol="1270" anchor="ctr" anchorCtr="0">
            <a:noAutofit/>
          </a:bodyPr>
          <a:lstStyle/>
          <a:p>
            <a:pPr lvl="0" algn="r" defTabSz="2355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300" kern="1200" dirty="0"/>
              <a:t>     </a:t>
            </a:r>
            <a:r>
              <a:rPr lang="en-US" sz="4000" kern="1200" dirty="0"/>
              <a:t>In-Vacuum APPLE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18</a:t>
            </a:fld>
            <a:endParaRPr lang="de-DE"/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Development Path: In-Vacuum APPLE-II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5338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1575" y="836712"/>
            <a:ext cx="50215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Interests at straight L06 </a:t>
            </a:r>
          </a:p>
          <a:p>
            <a:r>
              <a:rPr lang="en-GB" dirty="0"/>
              <a:t>Substitution of the U41 </a:t>
            </a:r>
            <a:r>
              <a:rPr lang="en-GB" dirty="0" err="1"/>
              <a:t>Undulator</a:t>
            </a:r>
            <a:r>
              <a:rPr lang="en-GB" dirty="0"/>
              <a:t>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METRIX and PEAXIS need: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vertical 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 complicated directional characteristics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Energy range: 250 - 1000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Microscopy needs variable linear polarization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 need to rotate sample rotation necessary </a:t>
            </a:r>
          </a:p>
          <a:p>
            <a:pPr lvl="1"/>
            <a:r>
              <a:rPr lang="en-GB" dirty="0"/>
              <a:t>	(very problematic with microscopy)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Energy range: 250 - 2500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Beamline optimized for high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Additionally variable elliptic polarization over the entire energy range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D66BE1-AB9B-4524-9CB3-E3C3D3B54C75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11560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300192" y="777012"/>
            <a:ext cx="1866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C00000"/>
                </a:solidFill>
              </a:rPr>
              <a:t>APPLE II, </a:t>
            </a:r>
            <a:r>
              <a:rPr lang="de-DE" sz="1200" dirty="0" err="1">
                <a:solidFill>
                  <a:srgbClr val="C00000"/>
                </a:solidFill>
              </a:rPr>
              <a:t>elliptical</a:t>
            </a:r>
            <a:r>
              <a:rPr lang="de-DE" sz="1200" dirty="0">
                <a:solidFill>
                  <a:srgbClr val="C00000"/>
                </a:solidFill>
              </a:rPr>
              <a:t> </a:t>
            </a:r>
            <a:r>
              <a:rPr lang="de-DE" sz="1200" dirty="0" err="1">
                <a:solidFill>
                  <a:srgbClr val="C00000"/>
                </a:solidFill>
              </a:rPr>
              <a:t>mode</a:t>
            </a:r>
            <a:endParaRPr lang="de-DE" sz="1200" dirty="0">
              <a:solidFill>
                <a:srgbClr val="C00000"/>
              </a:solidFill>
            </a:endParaRPr>
          </a:p>
        </p:txBody>
      </p:sp>
      <p:pic>
        <p:nvPicPr>
          <p:cNvPr id="11" name="Picture 16" descr="APPLE-P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02836"/>
            <a:ext cx="2192667" cy="15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2397868"/>
            <a:ext cx="2448272" cy="1619302"/>
          </a:xfrm>
          <a:prstGeom prst="rect">
            <a:avLst/>
          </a:prstGeom>
        </p:spPr>
      </p:pic>
      <p:graphicFrame>
        <p:nvGraphicFramePr>
          <p:cNvPr id="13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767651"/>
              </p:ext>
            </p:extLst>
          </p:nvPr>
        </p:nvGraphicFramePr>
        <p:xfrm>
          <a:off x="5514676" y="4221088"/>
          <a:ext cx="3420380" cy="1584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5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0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Room</a:t>
                      </a:r>
                      <a:r>
                        <a:rPr lang="de-DE" sz="140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1400" dirty="0" err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Temperature</a:t>
                      </a:r>
                      <a:r>
                        <a:rPr lang="de-DE" sz="140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In-</a:t>
                      </a:r>
                      <a:r>
                        <a:rPr lang="de-DE" sz="1400" dirty="0" err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Vacuum</a:t>
                      </a:r>
                      <a:r>
                        <a:rPr lang="de-DE" sz="140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UE32</a:t>
                      </a:r>
                    </a:p>
                  </a:txBody>
                  <a:tcPr marL="21248" marR="21248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Period Length</a:t>
                      </a:r>
                      <a:endParaRPr lang="de-DE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 mm</a:t>
                      </a:r>
                      <a:endParaRPr lang="de-DE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 Length</a:t>
                      </a:r>
                      <a:endParaRPr lang="de-DE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2.5 m</a:t>
                      </a:r>
                      <a:endParaRPr lang="de-DE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Periods</a:t>
                      </a:r>
                      <a:endParaRPr lang="de-DE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78</a:t>
                      </a:r>
                      <a:endParaRPr lang="de-DE" sz="14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effectLst/>
                        </a:rPr>
                        <a:t>Physical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Aperture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over</a:t>
                      </a:r>
                      <a:r>
                        <a:rPr lang="de-DE" sz="1400" dirty="0">
                          <a:effectLst/>
                        </a:rPr>
                        <a:t> 2.5m</a:t>
                      </a:r>
                      <a:endParaRPr lang="de-DE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6.3 mm</a:t>
                      </a:r>
                      <a:endParaRPr lang="de-DE" sz="14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effectLst/>
                        </a:rPr>
                        <a:t>Magnetic</a:t>
                      </a:r>
                      <a:r>
                        <a:rPr lang="de-DE" sz="1400" baseline="0" dirty="0">
                          <a:effectLst/>
                        </a:rPr>
                        <a:t> Gap</a:t>
                      </a:r>
                      <a:endParaRPr lang="de-DE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7 mm</a:t>
                      </a:r>
                      <a:endParaRPr lang="de-DE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1248" marR="2124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Picture 2" descr="F:\Meseck\2013\meseck\My Documents\2018\Undulatoren\ATHENA\ATHENA_Logo_artwork\ATHENA_Logo_Claim_eng\Screen\ATH_Logo_Claim_eng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49"/>
            <a:ext cx="1187710" cy="3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IVUE32: Requirements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380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53372"/>
            <a:ext cx="6105872" cy="439718"/>
          </a:xfrm>
        </p:spPr>
        <p:txBody>
          <a:bodyPr/>
          <a:lstStyle/>
          <a:p>
            <a:r>
              <a:rPr lang="en-GB" sz="2400" cap="none" dirty="0"/>
              <a:t>Undulator Developments at HZB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9200" y="1757020"/>
            <a:ext cx="7715276" cy="21544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CPMU17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IVUE32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Cryo-UE15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Future ideas and 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05A992A-6FA0-44E5-AFD5-C38F3DB345EE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8" name="TextBox 7"/>
          <p:cNvSpPr txBox="1"/>
          <p:nvPr/>
        </p:nvSpPr>
        <p:spPr>
          <a:xfrm rot="21088669">
            <a:off x="3087493" y="3700239"/>
            <a:ext cx="5316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OPPORTUNITIES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51128" y="3645024"/>
            <a:ext cx="1768944" cy="144016"/>
          </a:xfrm>
          <a:prstGeom prst="line">
            <a:avLst/>
          </a:prstGeom>
          <a:ln w="69850">
            <a:solidFill>
              <a:schemeClr val="accent2">
                <a:alpha val="84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7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BD66BE1-AB9B-4524-9CB3-E3C3D3B54C75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8" y="1297860"/>
            <a:ext cx="3384376" cy="4147364"/>
          </a:xfrm>
          <a:prstGeom prst="rect">
            <a:avLst/>
          </a:prstGeom>
        </p:spPr>
      </p:pic>
      <p:pic>
        <p:nvPicPr>
          <p:cNvPr id="8" name="Grafi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88" y="1206044"/>
            <a:ext cx="3368600" cy="42391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07704" y="836712"/>
            <a:ext cx="310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</a:rPr>
              <a:t>Comparison</a:t>
            </a:r>
            <a:r>
              <a:rPr lang="de-DE" dirty="0">
                <a:solidFill>
                  <a:srgbClr val="0000FF"/>
                </a:solidFill>
              </a:rPr>
              <a:t> BESSY II-UE49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91680" y="5662989"/>
            <a:ext cx="560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Increase</a:t>
            </a:r>
            <a:r>
              <a:rPr lang="de-DE" dirty="0">
                <a:solidFill>
                  <a:srgbClr val="C00000"/>
                </a:solidFill>
              </a:rPr>
              <a:t> in </a:t>
            </a:r>
            <a:r>
              <a:rPr lang="de-DE" dirty="0" err="1">
                <a:solidFill>
                  <a:srgbClr val="C00000"/>
                </a:solidFill>
              </a:rPr>
              <a:t>Brilliance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and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Flux</a:t>
            </a:r>
            <a:r>
              <a:rPr lang="de-DE" dirty="0">
                <a:solidFill>
                  <a:srgbClr val="C00000"/>
                </a:solidFill>
              </a:rPr>
              <a:t> &gt;/= </a:t>
            </a:r>
            <a:r>
              <a:rPr lang="de-DE" dirty="0" err="1">
                <a:solidFill>
                  <a:srgbClr val="C00000"/>
                </a:solidFill>
              </a:rPr>
              <a:t>Factor</a:t>
            </a:r>
            <a:r>
              <a:rPr lang="de-DE" dirty="0">
                <a:solidFill>
                  <a:srgbClr val="C00000"/>
                </a:solidFill>
              </a:rPr>
              <a:t> 2</a:t>
            </a:r>
          </a:p>
          <a:p>
            <a:r>
              <a:rPr lang="de-DE" dirty="0" err="1">
                <a:solidFill>
                  <a:srgbClr val="C00000"/>
                </a:solidFill>
              </a:rPr>
              <a:t>No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gap</a:t>
            </a:r>
            <a:r>
              <a:rPr lang="de-DE" dirty="0">
                <a:solidFill>
                  <a:srgbClr val="C00000"/>
                </a:solidFill>
              </a:rPr>
              <a:t> in </a:t>
            </a:r>
            <a:r>
              <a:rPr lang="de-DE" dirty="0" err="1">
                <a:solidFill>
                  <a:srgbClr val="C00000"/>
                </a:solidFill>
              </a:rPr>
              <a:t>the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spectrum</a:t>
            </a:r>
            <a:r>
              <a:rPr lang="de-DE" dirty="0">
                <a:solidFill>
                  <a:srgbClr val="C00000"/>
                </a:solidFill>
              </a:rPr>
              <a:t> in </a:t>
            </a:r>
            <a:r>
              <a:rPr lang="de-DE" dirty="0" err="1">
                <a:solidFill>
                  <a:srgbClr val="C00000"/>
                </a:solidFill>
              </a:rPr>
              <a:t>vertical</a:t>
            </a:r>
            <a:r>
              <a:rPr lang="de-DE" dirty="0">
                <a:solidFill>
                  <a:srgbClr val="C00000"/>
                </a:solidFill>
              </a:rPr>
              <a:t> linear </a:t>
            </a:r>
            <a:r>
              <a:rPr lang="de-DE" dirty="0" err="1">
                <a:solidFill>
                  <a:srgbClr val="C00000"/>
                </a:solidFill>
              </a:rPr>
              <a:t>polarisation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17" name="Picture 2" descr="F:\Meseck\2013\meseck\My Documents\2018\Undulatoren\ATHENA\ATHENA_Logo_artwork\ATHENA_Logo_Claim_eng\Screen\ATH_Logo_Claim_eng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49"/>
            <a:ext cx="1187710" cy="3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IVUE32: Spectral Performance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804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12"/>
          <p:cNvSpPr txBox="1"/>
          <p:nvPr/>
        </p:nvSpPr>
        <p:spPr>
          <a:xfrm>
            <a:off x="4644008" y="4365104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Magnets (FMs) at the center Compensation Magnets (CMs) at the sides and top / bottom</a:t>
            </a:r>
          </a:p>
        </p:txBody>
      </p:sp>
      <p:sp>
        <p:nvSpPr>
          <p:cNvPr id="3" name="Rectangle 2"/>
          <p:cNvSpPr/>
          <p:nvPr/>
        </p:nvSpPr>
        <p:spPr>
          <a:xfrm>
            <a:off x="3116816" y="5975566"/>
            <a:ext cx="51224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Source: </a:t>
            </a:r>
            <a:r>
              <a:rPr lang="en-US" sz="900" dirty="0" err="1">
                <a:solidFill>
                  <a:schemeClr val="tx2"/>
                </a:solidFill>
              </a:rPr>
              <a:t>Bahrdt</a:t>
            </a:r>
            <a:r>
              <a:rPr lang="en-US" sz="900" dirty="0">
                <a:solidFill>
                  <a:schemeClr val="tx2"/>
                </a:solidFill>
              </a:rPr>
              <a:t>, Johannes &amp; Grimmer,  In-vacuum APPLE II undulator with force compensation. AIP Conference Proceedings. 2054. 030031. 10.1063/1.5084594.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94254"/>
            <a:ext cx="4385669" cy="4299069"/>
          </a:xfrm>
          <a:prstGeom prst="rect">
            <a:avLst/>
          </a:prstGeom>
        </p:spPr>
      </p:pic>
      <p:sp>
        <p:nvSpPr>
          <p:cNvPr id="9" name="Textfeld 2"/>
          <p:cNvSpPr txBox="1"/>
          <p:nvPr/>
        </p:nvSpPr>
        <p:spPr>
          <a:xfrm>
            <a:off x="755576" y="945343"/>
            <a:ext cx="2866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Staggered column design</a:t>
            </a:r>
          </a:p>
        </p:txBody>
      </p:sp>
      <p:pic>
        <p:nvPicPr>
          <p:cNvPr id="11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87473"/>
            <a:ext cx="4250107" cy="2089599"/>
          </a:xfrm>
          <a:prstGeom prst="rect">
            <a:avLst/>
          </a:prstGeom>
        </p:spPr>
      </p:pic>
      <p:sp>
        <p:nvSpPr>
          <p:cNvPr id="14" name="Textfeld 2"/>
          <p:cNvSpPr txBox="1"/>
          <p:nvPr/>
        </p:nvSpPr>
        <p:spPr>
          <a:xfrm>
            <a:off x="5004048" y="94534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force Compensation</a:t>
            </a:r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1E6C4A01-2F0A-41C6-9AB3-40CD9BEA44AC}" type="slidenum">
              <a:rPr lang="de-DE" sz="1200" b="1" smtClean="0">
                <a:solidFill>
                  <a:srgbClr val="00589C"/>
                </a:solidFill>
              </a:rPr>
              <a:pPr algn="r">
                <a:defRPr/>
              </a:pPr>
              <a:t>21</a:t>
            </a:fld>
            <a:endParaRPr lang="de-DE" sz="1200" b="1" dirty="0">
              <a:solidFill>
                <a:srgbClr val="00589C"/>
              </a:solidFill>
            </a:endParaRPr>
          </a:p>
        </p:txBody>
      </p:sp>
      <p:pic>
        <p:nvPicPr>
          <p:cNvPr id="21" name="Picture 2" descr="F:\Meseck\2013\meseck\My Documents\2018\Undulatoren\ATHENA\ATHENA_Logo_artwork\ATHENA_Logo_Claim_eng\Screen\ATH_Logo_Claim_eng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49"/>
            <a:ext cx="1187710" cy="3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IVUE32: Mechanical Design Aspects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323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6C4A01-2F0A-41C6-9AB3-40CD9BEA44AC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577550" y="1484784"/>
            <a:ext cx="224292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modes</a:t>
            </a:r>
            <a:r>
              <a:rPr lang="de-DE" dirty="0"/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dirty="0" err="1"/>
              <a:t>Elliptical</a:t>
            </a:r>
            <a:r>
              <a:rPr lang="de-DE" dirty="0"/>
              <a:t> (solid)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e-DE" dirty="0" err="1"/>
              <a:t>Inclined</a:t>
            </a:r>
            <a:r>
              <a:rPr lang="de-DE" dirty="0"/>
              <a:t> (</a:t>
            </a:r>
            <a:r>
              <a:rPr lang="de-DE" dirty="0" err="1"/>
              <a:t>dashed</a:t>
            </a:r>
            <a:r>
              <a:rPr lang="de-DE" dirty="0"/>
              <a:t>)</a:t>
            </a:r>
          </a:p>
          <a:p>
            <a:pPr>
              <a:spcAft>
                <a:spcPts val="600"/>
              </a:spcAft>
            </a:pPr>
            <a:r>
              <a:rPr lang="de-DE" dirty="0">
                <a:solidFill>
                  <a:srgbClr val="FF0000"/>
                </a:solidFill>
              </a:rPr>
              <a:t>   </a:t>
            </a:r>
          </a:p>
          <a:p>
            <a:pPr>
              <a:spcAft>
                <a:spcPts val="600"/>
              </a:spcAft>
            </a:pPr>
            <a:r>
              <a:rPr lang="de-DE" dirty="0" err="1">
                <a:solidFill>
                  <a:srgbClr val="FF0000"/>
                </a:solidFill>
              </a:rPr>
              <a:t>Uncompensated</a:t>
            </a:r>
            <a:endParaRPr lang="de-DE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de-DE" dirty="0">
                <a:solidFill>
                  <a:srgbClr val="1405D1"/>
                </a:solidFill>
              </a:rPr>
              <a:t>Small CMs</a:t>
            </a:r>
          </a:p>
          <a:p>
            <a:pPr>
              <a:spcAft>
                <a:spcPts val="600"/>
              </a:spcAft>
            </a:pPr>
            <a:r>
              <a:rPr lang="de-DE" dirty="0">
                <a:solidFill>
                  <a:srgbClr val="009900"/>
                </a:solidFill>
              </a:rPr>
              <a:t>Large CMs</a:t>
            </a:r>
          </a:p>
        </p:txBody>
      </p:sp>
      <p:sp>
        <p:nvSpPr>
          <p:cNvPr id="11" name="Rechteck 10"/>
          <p:cNvSpPr/>
          <p:nvPr/>
        </p:nvSpPr>
        <p:spPr>
          <a:xfrm>
            <a:off x="2459105" y="837922"/>
            <a:ext cx="157242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en 15"/>
          <p:cNvGrpSpPr/>
          <p:nvPr/>
        </p:nvGrpSpPr>
        <p:grpSpPr>
          <a:xfrm>
            <a:off x="800559" y="980728"/>
            <a:ext cx="5576532" cy="4850323"/>
            <a:chOff x="939684" y="980728"/>
            <a:chExt cx="5576532" cy="4850323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684" y="1299304"/>
              <a:ext cx="5576532" cy="4531747"/>
            </a:xfrm>
            <a:prstGeom prst="rect">
              <a:avLst/>
            </a:prstGeom>
          </p:spPr>
        </p:pic>
        <p:sp>
          <p:nvSpPr>
            <p:cNvPr id="2" name="Textfeld 1"/>
            <p:cNvSpPr txBox="1"/>
            <p:nvPr/>
          </p:nvSpPr>
          <p:spPr>
            <a:xfrm>
              <a:off x="3059832" y="980728"/>
              <a:ext cx="152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Gap = 40mm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755576" y="941193"/>
            <a:ext cx="5621515" cy="4889858"/>
            <a:chOff x="2298450" y="868081"/>
            <a:chExt cx="5621515" cy="4889858"/>
          </a:xfrm>
        </p:grpSpPr>
        <p:sp>
          <p:nvSpPr>
            <p:cNvPr id="17" name="Rechteck 16"/>
            <p:cNvSpPr/>
            <p:nvPr/>
          </p:nvSpPr>
          <p:spPr>
            <a:xfrm>
              <a:off x="4429134" y="868081"/>
              <a:ext cx="158417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2298450" y="898324"/>
              <a:ext cx="5621515" cy="4859615"/>
              <a:chOff x="3513349" y="1519876"/>
              <a:chExt cx="5621515" cy="4859615"/>
            </a:xfrm>
          </p:grpSpPr>
          <p:sp>
            <p:nvSpPr>
              <p:cNvPr id="9" name="Textfeld 8"/>
              <p:cNvSpPr txBox="1"/>
              <p:nvPr/>
            </p:nvSpPr>
            <p:spPr>
              <a:xfrm>
                <a:off x="5671411" y="1519876"/>
                <a:ext cx="1396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Gap = 7mm</a:t>
                </a:r>
              </a:p>
            </p:txBody>
          </p:sp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3349" y="1842987"/>
                <a:ext cx="5621515" cy="4536504"/>
              </a:xfrm>
              <a:prstGeom prst="rect">
                <a:avLst/>
              </a:prstGeom>
            </p:spPr>
          </p:pic>
        </p:grpSp>
      </p:grpSp>
      <p:pic>
        <p:nvPicPr>
          <p:cNvPr id="22" name="Picture 2" descr="F:\Meseck\2013\meseck\My Documents\2018\Undulatoren\ATHENA\ATHENA_Logo_artwork\ATHENA_Logo_Claim_eng\Screen\ATH_Logo_Claim_eng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49"/>
            <a:ext cx="1187710" cy="3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IVUE32: Magnetic Design Aspects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40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4"/>
          <p:cNvSpPr txBox="1"/>
          <p:nvPr/>
        </p:nvSpPr>
        <p:spPr>
          <a:xfrm>
            <a:off x="287519" y="890528"/>
            <a:ext cx="367830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IVUE32 Design work in progress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Development of magnet soldering technique on-going</a:t>
            </a:r>
            <a:endParaRPr lang="en-US" sz="1000" b="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Keeper design including force compensation magnets</a:t>
            </a:r>
            <a:endParaRPr lang="en-US" sz="1000" b="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Optimization of cast iron frame with casting company</a:t>
            </a:r>
            <a:endParaRPr lang="en-US" sz="1000" b="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Implementation of transverse column adjustment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Reduction of column height and bellow diameter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Finalization of gap drive mechanism 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10 period prototype designed and ordered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40768"/>
            <a:ext cx="4608512" cy="4290819"/>
          </a:xfrm>
          <a:prstGeom prst="rect">
            <a:avLst/>
          </a:prstGeom>
        </p:spPr>
      </p:pic>
      <p:pic>
        <p:nvPicPr>
          <p:cNvPr id="17" name="Picture 2" descr="F:\Meseck\2013\meseck\My Documents\2018\Undulatoren\ATHENA\ATHENA_Logo_artwork\ATHENA_Logo_Claim_eng\Screen\ATH_Logo_Claim_eng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49"/>
            <a:ext cx="1187710" cy="3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IVUE32: Status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28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787166" y="1958886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341151" tIns="1132852" rIns="412943" bIns="840504" numCol="1" spcCol="1270" anchor="ctr" anchorCtr="0">
            <a:noAutofit/>
          </a:bodyPr>
          <a:lstStyle/>
          <a:p>
            <a:pPr lvl="0" algn="r" defTabSz="2355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300" kern="1200" dirty="0"/>
              <a:t>     </a:t>
            </a:r>
            <a:r>
              <a:rPr lang="en-US" sz="4000" kern="1200" dirty="0"/>
              <a:t>In-Vacuum APPLE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24</a:t>
            </a:fld>
            <a:endParaRPr lang="de-DE"/>
          </a:p>
        </p:txBody>
      </p:sp>
      <p:sp>
        <p:nvSpPr>
          <p:cNvPr id="6" name="Freeform 5"/>
          <p:cNvSpPr/>
          <p:nvPr/>
        </p:nvSpPr>
        <p:spPr>
          <a:xfrm>
            <a:off x="2487394" y="-64592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CPMU</a:t>
            </a:r>
          </a:p>
        </p:txBody>
      </p:sp>
      <p:sp>
        <p:nvSpPr>
          <p:cNvPr id="10" name="Freeform 9"/>
          <p:cNvSpPr/>
          <p:nvPr/>
        </p:nvSpPr>
        <p:spPr>
          <a:xfrm>
            <a:off x="4579254" y="2095648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/>
              <a:t>Cryo</a:t>
            </a:r>
            <a:r>
              <a:rPr lang="en-US" sz="3600" dirty="0"/>
              <a:t>-APPLE</a:t>
            </a:r>
            <a:endParaRPr lang="en-US" sz="3600" kern="1200" dirty="0"/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Development Path: Cryogenic APPLE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047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F:\Meseck\2013\meseck\My Documents\2018\Undulatoren\ATHENA\ATHENA_Logo_artwork\ATHENA_Logo_Claim_eng\Screen\ATH_Logo_Claim_eng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49"/>
            <a:ext cx="1187710" cy="3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76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25</a:t>
            </a:fld>
            <a:endParaRPr lang="de-DE"/>
          </a:p>
        </p:txBody>
      </p:sp>
      <p:grpSp>
        <p:nvGrpSpPr>
          <p:cNvPr id="17" name="Group 16"/>
          <p:cNvGrpSpPr/>
          <p:nvPr/>
        </p:nvGrpSpPr>
        <p:grpSpPr>
          <a:xfrm>
            <a:off x="1762278" y="1382928"/>
            <a:ext cx="1851298" cy="2046072"/>
            <a:chOff x="1835696" y="2348880"/>
            <a:chExt cx="1515626" cy="1656184"/>
          </a:xfrm>
        </p:grpSpPr>
        <p:grpSp>
          <p:nvGrpSpPr>
            <p:cNvPr id="7" name="Group 6"/>
            <p:cNvGrpSpPr/>
            <p:nvPr/>
          </p:nvGrpSpPr>
          <p:grpSpPr>
            <a:xfrm>
              <a:off x="1835696" y="2348880"/>
              <a:ext cx="720080" cy="720080"/>
              <a:chOff x="1835696" y="2348880"/>
              <a:chExt cx="720080" cy="72008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Up Arrow 5"/>
              <p:cNvSpPr/>
              <p:nvPr/>
            </p:nvSpPr>
            <p:spPr>
              <a:xfrm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631242" y="2348880"/>
              <a:ext cx="720080" cy="720080"/>
              <a:chOff x="1835696" y="2348880"/>
              <a:chExt cx="720080" cy="72008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Up Arrow 9"/>
              <p:cNvSpPr/>
              <p:nvPr/>
            </p:nvSpPr>
            <p:spPr>
              <a:xfrm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842582" y="3284984"/>
              <a:ext cx="720080" cy="720080"/>
              <a:chOff x="1835696" y="2348880"/>
              <a:chExt cx="720080" cy="72008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Up Arrow 12"/>
              <p:cNvSpPr/>
              <p:nvPr/>
            </p:nvSpPr>
            <p:spPr>
              <a:xfrm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631242" y="3284984"/>
              <a:ext cx="720080" cy="720080"/>
              <a:chOff x="1835696" y="2348880"/>
              <a:chExt cx="720080" cy="72008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Up Arrow 15"/>
              <p:cNvSpPr/>
              <p:nvPr/>
            </p:nvSpPr>
            <p:spPr>
              <a:xfrm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204128" y="1382928"/>
            <a:ext cx="1851298" cy="2046072"/>
            <a:chOff x="1835696" y="2348880"/>
            <a:chExt cx="1515626" cy="1656184"/>
          </a:xfrm>
        </p:grpSpPr>
        <p:grpSp>
          <p:nvGrpSpPr>
            <p:cNvPr id="20" name="Group 19"/>
            <p:cNvGrpSpPr/>
            <p:nvPr/>
          </p:nvGrpSpPr>
          <p:grpSpPr>
            <a:xfrm>
              <a:off x="1835696" y="2348880"/>
              <a:ext cx="720080" cy="720080"/>
              <a:chOff x="1835696" y="2348880"/>
              <a:chExt cx="720080" cy="72008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Up Arrow 30"/>
              <p:cNvSpPr/>
              <p:nvPr/>
            </p:nvSpPr>
            <p:spPr>
              <a:xfrm rot="18929078"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631242" y="2348880"/>
              <a:ext cx="720080" cy="720080"/>
              <a:chOff x="1835696" y="2348880"/>
              <a:chExt cx="720080" cy="72008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Up Arrow 28"/>
              <p:cNvSpPr/>
              <p:nvPr/>
            </p:nvSpPr>
            <p:spPr>
              <a:xfrm rot="2546301"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842582" y="3284984"/>
              <a:ext cx="720080" cy="720080"/>
              <a:chOff x="1835696" y="2348880"/>
              <a:chExt cx="720080" cy="72008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Up Arrow 26"/>
              <p:cNvSpPr/>
              <p:nvPr/>
            </p:nvSpPr>
            <p:spPr>
              <a:xfrm rot="2576188"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631242" y="3284984"/>
              <a:ext cx="720080" cy="720080"/>
              <a:chOff x="1835696" y="2348880"/>
              <a:chExt cx="720080" cy="72008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Up Arrow 24"/>
              <p:cNvSpPr/>
              <p:nvPr/>
            </p:nvSpPr>
            <p:spPr>
              <a:xfrm rot="19196471"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117" y="836712"/>
            <a:ext cx="2157333" cy="27317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13" y="3624579"/>
            <a:ext cx="2087124" cy="2731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62278" y="3717032"/>
            <a:ext cx="1851298" cy="2046072"/>
            <a:chOff x="1762278" y="3789040"/>
            <a:chExt cx="1851298" cy="2046072"/>
          </a:xfrm>
        </p:grpSpPr>
        <p:grpSp>
          <p:nvGrpSpPr>
            <p:cNvPr id="42" name="Group 41"/>
            <p:cNvGrpSpPr/>
            <p:nvPr/>
          </p:nvGrpSpPr>
          <p:grpSpPr>
            <a:xfrm rot="10800000">
              <a:off x="1762278" y="3789040"/>
              <a:ext cx="879559" cy="889597"/>
              <a:chOff x="1835696" y="2348880"/>
              <a:chExt cx="720080" cy="72008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Up Arrow 52"/>
              <p:cNvSpPr/>
              <p:nvPr/>
            </p:nvSpPr>
            <p:spPr>
              <a:xfrm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 rot="10800000">
              <a:off x="2734017" y="3789040"/>
              <a:ext cx="879559" cy="88959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Up Arrow 50"/>
            <p:cNvSpPr/>
            <p:nvPr/>
          </p:nvSpPr>
          <p:spPr>
            <a:xfrm>
              <a:off x="2997885" y="4055919"/>
              <a:ext cx="351824" cy="35583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770689" y="4945515"/>
              <a:ext cx="879559" cy="889597"/>
              <a:chOff x="1835696" y="2348880"/>
              <a:chExt cx="720080" cy="72008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Up Arrow 48"/>
              <p:cNvSpPr/>
              <p:nvPr/>
            </p:nvSpPr>
            <p:spPr>
              <a:xfrm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 rot="10800000">
              <a:off x="2734017" y="4945515"/>
              <a:ext cx="879559" cy="889597"/>
              <a:chOff x="1835696" y="2348880"/>
              <a:chExt cx="720080" cy="72008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Up Arrow 46"/>
              <p:cNvSpPr/>
              <p:nvPr/>
            </p:nvSpPr>
            <p:spPr>
              <a:xfrm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4204128" y="3789040"/>
            <a:ext cx="1851298" cy="2046072"/>
            <a:chOff x="4204128" y="3789040"/>
            <a:chExt cx="1851298" cy="2046072"/>
          </a:xfrm>
        </p:grpSpPr>
        <p:grpSp>
          <p:nvGrpSpPr>
            <p:cNvPr id="55" name="Group 54"/>
            <p:cNvGrpSpPr/>
            <p:nvPr/>
          </p:nvGrpSpPr>
          <p:grpSpPr>
            <a:xfrm rot="10800000">
              <a:off x="4204128" y="3789040"/>
              <a:ext cx="879559" cy="889597"/>
              <a:chOff x="1835696" y="2348880"/>
              <a:chExt cx="720080" cy="72008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Up Arrow 65"/>
              <p:cNvSpPr/>
              <p:nvPr/>
            </p:nvSpPr>
            <p:spPr>
              <a:xfrm rot="18929078"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5175867" y="3789040"/>
              <a:ext cx="879559" cy="889597"/>
              <a:chOff x="1835696" y="2348880"/>
              <a:chExt cx="720080" cy="72008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Up Arrow 63"/>
              <p:cNvSpPr/>
              <p:nvPr/>
            </p:nvSpPr>
            <p:spPr>
              <a:xfrm rot="2546301"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212539" y="4945515"/>
              <a:ext cx="879559" cy="889597"/>
              <a:chOff x="1835696" y="2348880"/>
              <a:chExt cx="720080" cy="72008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Up Arrow 61"/>
              <p:cNvSpPr/>
              <p:nvPr/>
            </p:nvSpPr>
            <p:spPr>
              <a:xfrm rot="2576188"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10800000">
              <a:off x="5175867" y="4945515"/>
              <a:ext cx="879559" cy="889597"/>
              <a:chOff x="1835696" y="2348880"/>
              <a:chExt cx="720080" cy="72008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1835696" y="2348880"/>
                <a:ext cx="720080" cy="7200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Up Arrow 59"/>
              <p:cNvSpPr/>
              <p:nvPr/>
            </p:nvSpPr>
            <p:spPr>
              <a:xfrm rot="19196471">
                <a:off x="2051720" y="2564904"/>
                <a:ext cx="288032" cy="288032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1562971" y="853033"/>
            <a:ext cx="234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Traditional APPLE II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162880" y="853667"/>
            <a:ext cx="228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Modified APPLE II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02030" y="2062589"/>
            <a:ext cx="163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Horizontal Polarisation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3152" y="4422872"/>
            <a:ext cx="163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Vertical Polarisation</a:t>
            </a:r>
          </a:p>
        </p:txBody>
      </p:sp>
      <p:sp>
        <p:nvSpPr>
          <p:cNvPr id="73" name="Footer Placeholder 3"/>
          <p:cNvSpPr txBox="1">
            <a:spLocks/>
          </p:cNvSpPr>
          <p:nvPr/>
        </p:nvSpPr>
        <p:spPr>
          <a:xfrm>
            <a:off x="2787327" y="5906906"/>
            <a:ext cx="2362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2mm Gap : 15mm </a:t>
            </a:r>
            <a:r>
              <a:rPr lang="de-DE" dirty="0" err="1"/>
              <a:t>Period</a:t>
            </a:r>
            <a:r>
              <a:rPr lang="de-DE" dirty="0"/>
              <a:t>: 15x15mm Block : </a:t>
            </a:r>
            <a:r>
              <a:rPr lang="de-DE" dirty="0" err="1"/>
              <a:t>PrNdFeB</a:t>
            </a:r>
            <a:r>
              <a:rPr lang="de-DE" dirty="0"/>
              <a:t> @77K 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CUE-15: Magnetic Design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396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230992" y="905074"/>
            <a:ext cx="6403924" cy="1177424"/>
            <a:chOff x="256308" y="2016115"/>
            <a:chExt cx="6403924" cy="1073707"/>
          </a:xfrm>
        </p:grpSpPr>
        <p:sp>
          <p:nvSpPr>
            <p:cNvPr id="88" name="Rectangle 87"/>
            <p:cNvSpPr/>
            <p:nvPr/>
          </p:nvSpPr>
          <p:spPr>
            <a:xfrm>
              <a:off x="256308" y="2016115"/>
              <a:ext cx="4089581" cy="364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u="sng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 </a:t>
              </a:r>
              <a:r>
                <a:rPr lang="de-DE" sz="2000" u="sng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Period</a:t>
              </a:r>
              <a:r>
                <a:rPr lang="de-DE" sz="2000" u="sng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Cryogenic Undulator </a:t>
              </a:r>
              <a:endParaRPr lang="de-DE" sz="20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56308" y="2416225"/>
              <a:ext cx="6403924" cy="673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 fully tested, operational cryogenic undulator adapted to the ATHENA needs (to be installed at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ATHENAe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); financed by budget applied for by DESY as part 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of the ATHENA proposal. 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26</a:t>
            </a:fld>
            <a:endParaRPr lang="de-DE"/>
          </a:p>
        </p:txBody>
      </p:sp>
      <p:sp>
        <p:nvSpPr>
          <p:cNvPr id="39" name="AutoShape 3"/>
          <p:cNvSpPr>
            <a:spLocks noChangeAspect="1" noChangeArrowheads="1" noTextEdit="1"/>
          </p:cNvSpPr>
          <p:nvPr/>
        </p:nvSpPr>
        <p:spPr bwMode="auto">
          <a:xfrm>
            <a:off x="251520" y="4833392"/>
            <a:ext cx="4157662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61045" y="4854029"/>
            <a:ext cx="1374775" cy="312737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1635820" y="4854029"/>
            <a:ext cx="1373187" cy="312737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3009007" y="4854029"/>
            <a:ext cx="1374775" cy="312737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261045" y="5166767"/>
            <a:ext cx="1374775" cy="31432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1635820" y="5166767"/>
            <a:ext cx="1373187" cy="31432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3009007" y="5166767"/>
            <a:ext cx="1374775" cy="31432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261045" y="5481092"/>
            <a:ext cx="1374775" cy="3127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1635820" y="5481092"/>
            <a:ext cx="1373187" cy="3127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3009007" y="5481092"/>
            <a:ext cx="1374775" cy="3127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Rectangle 14"/>
          <p:cNvSpPr>
            <a:spLocks noChangeArrowheads="1"/>
          </p:cNvSpPr>
          <p:nvPr/>
        </p:nvSpPr>
        <p:spPr bwMode="auto">
          <a:xfrm>
            <a:off x="261045" y="5793829"/>
            <a:ext cx="1374775" cy="312737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Rectangle 15"/>
          <p:cNvSpPr>
            <a:spLocks noChangeArrowheads="1"/>
          </p:cNvSpPr>
          <p:nvPr/>
        </p:nvSpPr>
        <p:spPr bwMode="auto">
          <a:xfrm>
            <a:off x="1635820" y="5793829"/>
            <a:ext cx="1373187" cy="312737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Rectangle 16"/>
          <p:cNvSpPr>
            <a:spLocks noChangeArrowheads="1"/>
          </p:cNvSpPr>
          <p:nvPr/>
        </p:nvSpPr>
        <p:spPr bwMode="auto">
          <a:xfrm>
            <a:off x="3009007" y="5793829"/>
            <a:ext cx="1374775" cy="312737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>
            <a:off x="1635820" y="4846092"/>
            <a:ext cx="0" cy="12668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>
            <a:off x="3009007" y="4846092"/>
            <a:ext cx="0" cy="12668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Line 19"/>
          <p:cNvSpPr>
            <a:spLocks noChangeShapeType="1"/>
          </p:cNvSpPr>
          <p:nvPr/>
        </p:nvSpPr>
        <p:spPr bwMode="auto">
          <a:xfrm>
            <a:off x="254695" y="5166767"/>
            <a:ext cx="4135437" cy="0"/>
          </a:xfrm>
          <a:prstGeom prst="line">
            <a:avLst/>
          </a:prstGeom>
          <a:noFill/>
          <a:ln w="3968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Line 20"/>
          <p:cNvSpPr>
            <a:spLocks noChangeShapeType="1"/>
          </p:cNvSpPr>
          <p:nvPr/>
        </p:nvSpPr>
        <p:spPr bwMode="auto">
          <a:xfrm>
            <a:off x="254695" y="5481092"/>
            <a:ext cx="413543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Line 21"/>
          <p:cNvSpPr>
            <a:spLocks noChangeShapeType="1"/>
          </p:cNvSpPr>
          <p:nvPr/>
        </p:nvSpPr>
        <p:spPr bwMode="auto">
          <a:xfrm>
            <a:off x="254695" y="5793829"/>
            <a:ext cx="413543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Line 22"/>
          <p:cNvSpPr>
            <a:spLocks noChangeShapeType="1"/>
          </p:cNvSpPr>
          <p:nvPr/>
        </p:nvSpPr>
        <p:spPr bwMode="auto">
          <a:xfrm>
            <a:off x="261045" y="4846092"/>
            <a:ext cx="0" cy="12668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>
            <a:off x="4383782" y="4846092"/>
            <a:ext cx="0" cy="12668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Line 24"/>
          <p:cNvSpPr>
            <a:spLocks noChangeShapeType="1"/>
          </p:cNvSpPr>
          <p:nvPr/>
        </p:nvSpPr>
        <p:spPr bwMode="auto">
          <a:xfrm>
            <a:off x="254695" y="4854029"/>
            <a:ext cx="413543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Line 25"/>
          <p:cNvSpPr>
            <a:spLocks noChangeShapeType="1"/>
          </p:cNvSpPr>
          <p:nvPr/>
        </p:nvSpPr>
        <p:spPr bwMode="auto">
          <a:xfrm>
            <a:off x="254695" y="6106567"/>
            <a:ext cx="413543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Rectangle 26"/>
          <p:cNvSpPr>
            <a:spLocks noChangeArrowheads="1"/>
          </p:cNvSpPr>
          <p:nvPr/>
        </p:nvSpPr>
        <p:spPr bwMode="auto">
          <a:xfrm>
            <a:off x="486470" y="4895304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Polarisation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27"/>
          <p:cNvSpPr>
            <a:spLocks noChangeArrowheads="1"/>
          </p:cNvSpPr>
          <p:nvPr/>
        </p:nvSpPr>
        <p:spPr bwMode="auto">
          <a:xfrm>
            <a:off x="1821557" y="4895304"/>
            <a:ext cx="1130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Peak Field (T)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28"/>
          <p:cNvSpPr>
            <a:spLocks noChangeArrowheads="1"/>
          </p:cNvSpPr>
          <p:nvPr/>
        </p:nvSpPr>
        <p:spPr bwMode="auto">
          <a:xfrm>
            <a:off x="3653532" y="4895304"/>
            <a:ext cx="1952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29"/>
          <p:cNvSpPr>
            <a:spLocks noChangeArrowheads="1"/>
          </p:cNvSpPr>
          <p:nvPr/>
        </p:nvSpPr>
        <p:spPr bwMode="auto">
          <a:xfrm>
            <a:off x="896045" y="5208042"/>
            <a:ext cx="2143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2153345" y="5208042"/>
            <a:ext cx="341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1.91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31"/>
          <p:cNvSpPr>
            <a:spLocks noChangeArrowheads="1"/>
          </p:cNvSpPr>
          <p:nvPr/>
        </p:nvSpPr>
        <p:spPr bwMode="auto">
          <a:xfrm>
            <a:off x="3526532" y="5208042"/>
            <a:ext cx="341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2.67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896045" y="5522367"/>
            <a:ext cx="203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33"/>
          <p:cNvSpPr>
            <a:spLocks noChangeArrowheads="1"/>
          </p:cNvSpPr>
          <p:nvPr/>
        </p:nvSpPr>
        <p:spPr bwMode="auto">
          <a:xfrm>
            <a:off x="2153345" y="5522367"/>
            <a:ext cx="341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1.36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34"/>
          <p:cNvSpPr>
            <a:spLocks noChangeArrowheads="1"/>
          </p:cNvSpPr>
          <p:nvPr/>
        </p:nvSpPr>
        <p:spPr bwMode="auto">
          <a:xfrm>
            <a:off x="3526532" y="5522367"/>
            <a:ext cx="341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1.91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905570" y="5835104"/>
            <a:ext cx="193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36"/>
          <p:cNvSpPr>
            <a:spLocks noChangeArrowheads="1"/>
          </p:cNvSpPr>
          <p:nvPr/>
        </p:nvSpPr>
        <p:spPr bwMode="auto">
          <a:xfrm>
            <a:off x="2153345" y="5835104"/>
            <a:ext cx="341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1.13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37"/>
          <p:cNvSpPr>
            <a:spLocks noChangeArrowheads="1"/>
          </p:cNvSpPr>
          <p:nvPr/>
        </p:nvSpPr>
        <p:spPr bwMode="auto">
          <a:xfrm>
            <a:off x="3526532" y="5835104"/>
            <a:ext cx="341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2.25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"/>
          <a:srcRect l="6048" t="18080" r="7805" b="4641"/>
          <a:stretch/>
        </p:blipFill>
        <p:spPr>
          <a:xfrm>
            <a:off x="5076056" y="989039"/>
            <a:ext cx="2482228" cy="233025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895" y="3184041"/>
            <a:ext cx="2891408" cy="2095294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703" y="3746711"/>
            <a:ext cx="2857544" cy="208839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402" y="4327858"/>
            <a:ext cx="2834247" cy="2094460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251520" y="2032513"/>
            <a:ext cx="3960440" cy="2847396"/>
            <a:chOff x="256308" y="2016114"/>
            <a:chExt cx="3528392" cy="2957750"/>
          </a:xfrm>
        </p:grpSpPr>
        <p:sp>
          <p:nvSpPr>
            <p:cNvPr id="91" name="Rectangle 90"/>
            <p:cNvSpPr/>
            <p:nvPr/>
          </p:nvSpPr>
          <p:spPr>
            <a:xfrm>
              <a:off x="256308" y="2016114"/>
              <a:ext cx="3528392" cy="415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000" u="sng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Potential Solution – First Look</a:t>
              </a:r>
              <a:endParaRPr lang="de-DE" sz="20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6308" y="2416225"/>
              <a:ext cx="3528392" cy="2557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In-Vacuum Cryogenic APPLE device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u = 15mm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Minimum Gap  = 2mm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Block cross section 15mm x 15mm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Replicate Force-Compensation Design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Designed using </a:t>
              </a:r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Pr-NdFeB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magnet material near 77K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Can match K-Value of 2.11 of existing device (FROSTY)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Variable Polarisation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ight Arrow 4"/>
          <p:cNvSpPr/>
          <p:nvPr/>
        </p:nvSpPr>
        <p:spPr>
          <a:xfrm rot="19304353">
            <a:off x="5613924" y="2525257"/>
            <a:ext cx="2499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ight Arrow 93"/>
          <p:cNvSpPr/>
          <p:nvPr/>
        </p:nvSpPr>
        <p:spPr>
          <a:xfrm rot="19304353">
            <a:off x="6192179" y="1899023"/>
            <a:ext cx="2499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ight Arrow 94"/>
          <p:cNvSpPr/>
          <p:nvPr/>
        </p:nvSpPr>
        <p:spPr>
          <a:xfrm rot="13776677">
            <a:off x="6162156" y="2577830"/>
            <a:ext cx="2499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ight Arrow 96"/>
          <p:cNvSpPr/>
          <p:nvPr/>
        </p:nvSpPr>
        <p:spPr>
          <a:xfrm rot="13776677">
            <a:off x="5649410" y="1859654"/>
            <a:ext cx="2499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8" name="Picture 2" descr="F:\Meseck\2013\meseck\My Documents\2018\Undulatoren\ATHENA\ATHENA_Logo_artwork\ATHENA_Logo_Claim_eng\Screen\ATH_Logo_Claim_eng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49"/>
            <a:ext cx="1187710" cy="3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00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CUE-15: Magnetic Summary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323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27</a:t>
            </a:fld>
            <a:endParaRPr lang="de-DE"/>
          </a:p>
        </p:txBody>
      </p:sp>
      <p:sp>
        <p:nvSpPr>
          <p:cNvPr id="6" name="Freeform 5"/>
          <p:cNvSpPr/>
          <p:nvPr/>
        </p:nvSpPr>
        <p:spPr>
          <a:xfrm>
            <a:off x="2487394" y="-64592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CPMU</a:t>
            </a:r>
          </a:p>
        </p:txBody>
      </p:sp>
      <p:sp>
        <p:nvSpPr>
          <p:cNvPr id="7" name="Freeform 6"/>
          <p:cNvSpPr/>
          <p:nvPr/>
        </p:nvSpPr>
        <p:spPr>
          <a:xfrm>
            <a:off x="3787166" y="1958886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341151" tIns="1132852" rIns="412943" bIns="840504" numCol="1" spcCol="1270" anchor="ctr" anchorCtr="0">
            <a:noAutofit/>
          </a:bodyPr>
          <a:lstStyle/>
          <a:p>
            <a:pPr lvl="0" algn="r" defTabSz="2355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300" kern="1200" dirty="0"/>
              <a:t>     </a:t>
            </a:r>
            <a:r>
              <a:rPr lang="en-US" sz="4000" kern="1200" dirty="0"/>
              <a:t>In-Vacuum APPLE</a:t>
            </a:r>
          </a:p>
        </p:txBody>
      </p:sp>
      <p:sp>
        <p:nvSpPr>
          <p:cNvPr id="8" name="Freeform 7"/>
          <p:cNvSpPr/>
          <p:nvPr/>
        </p:nvSpPr>
        <p:spPr>
          <a:xfrm>
            <a:off x="1187624" y="1958886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12943" tIns="1132852" rIns="1341151" bIns="840504" numCol="1" spcCol="1270" anchor="ctr" anchorCtr="0">
            <a:noAutofit/>
          </a:bodyPr>
          <a:lstStyle/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Multi-</a:t>
            </a:r>
            <a:r>
              <a:rPr lang="en-US" sz="4000" kern="1200" dirty="0" err="1">
                <a:latin typeface="Symbol" panose="05050102010706020507" pitchFamily="18" charset="2"/>
              </a:rPr>
              <a:t>l</a:t>
            </a:r>
            <a:r>
              <a:rPr lang="en-US" sz="4000" kern="1200" baseline="-25000" dirty="0" err="1"/>
              <a:t>u</a:t>
            </a:r>
            <a:endParaRPr lang="en-US" sz="4000" kern="1200" dirty="0">
              <a:latin typeface="Symbol" panose="05050102010706020507" pitchFamily="18" charset="2"/>
            </a:endParaRPr>
          </a:p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err="1"/>
              <a:t>Undulator</a:t>
            </a:r>
            <a:endParaRPr lang="en-US" sz="4000" kern="1200" dirty="0"/>
          </a:p>
        </p:txBody>
      </p:sp>
      <p:sp>
        <p:nvSpPr>
          <p:cNvPr id="10" name="Freeform 9"/>
          <p:cNvSpPr/>
          <p:nvPr/>
        </p:nvSpPr>
        <p:spPr>
          <a:xfrm>
            <a:off x="4579254" y="2095648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/>
              <a:t>Cryo</a:t>
            </a:r>
            <a:r>
              <a:rPr lang="en-US" sz="3600" dirty="0"/>
              <a:t>-APPLE</a:t>
            </a:r>
            <a:endParaRPr lang="en-US" sz="36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2339752" y="2023640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600" dirty="0" err="1"/>
              <a:t>Cryo</a:t>
            </a:r>
            <a:r>
              <a:rPr lang="en-US" sz="3600" dirty="0"/>
              <a:t>-Multi-</a:t>
            </a:r>
            <a:r>
              <a:rPr lang="en-US" sz="3600" dirty="0" err="1">
                <a:latin typeface="Symbol" panose="05050102010706020507" pitchFamily="18" charset="2"/>
              </a:rPr>
              <a:t>l</a:t>
            </a:r>
            <a:r>
              <a:rPr lang="en-US" sz="3600" baseline="-25000" dirty="0" err="1"/>
              <a:t>u</a:t>
            </a:r>
            <a:endParaRPr lang="en-US" sz="3600" dirty="0">
              <a:latin typeface="Symbol" panose="05050102010706020507" pitchFamily="18" charset="2"/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Development Path: Cryo Multi Period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550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067944" y="4758641"/>
            <a:ext cx="1388618" cy="59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20mm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28</a:t>
            </a:fld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628650" y="980728"/>
            <a:ext cx="7759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BESSYII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Low-Energy X-ray Specialists…</a:t>
            </a:r>
          </a:p>
          <a:p>
            <a:pPr lvl="1"/>
            <a:r>
              <a:rPr lang="en-GB" dirty="0"/>
              <a:t>	…with designs on tender X-Ray regime. </a:t>
            </a:r>
          </a:p>
        </p:txBody>
      </p:sp>
      <p:sp>
        <p:nvSpPr>
          <p:cNvPr id="5" name="Oval 4"/>
          <p:cNvSpPr/>
          <p:nvPr/>
        </p:nvSpPr>
        <p:spPr>
          <a:xfrm>
            <a:off x="2640920" y="1904058"/>
            <a:ext cx="3587264" cy="34314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3925518" y="2683425"/>
            <a:ext cx="1041465" cy="844560"/>
            <a:chOff x="3973628" y="2714085"/>
            <a:chExt cx="1041465" cy="844560"/>
          </a:xfrm>
        </p:grpSpPr>
        <p:sp>
          <p:nvSpPr>
            <p:cNvPr id="6" name="Rectangle 5"/>
            <p:cNvSpPr/>
            <p:nvPr/>
          </p:nvSpPr>
          <p:spPr>
            <a:xfrm>
              <a:off x="4400330" y="3211490"/>
              <a:ext cx="231436" cy="3471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73628" y="3211490"/>
              <a:ext cx="426702" cy="34715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67938" y="3211490"/>
              <a:ext cx="347155" cy="3471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73628" y="2714085"/>
              <a:ext cx="1037441" cy="4628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4067944" y="4797013"/>
            <a:ext cx="6943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8650" y="5449719"/>
            <a:ext cx="7825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Easier technologically than Cryo-APPLE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Development depends on user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TRIBs?</a:t>
            </a:r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CryoM</a:t>
            </a:r>
            <a:r>
              <a:rPr lang="de-DE" sz="2400" dirty="0">
                <a:latin typeface="Symbol" panose="05050102010706020507" pitchFamily="18" charset="2"/>
              </a:rPr>
              <a:t>l</a:t>
            </a:r>
            <a:r>
              <a:rPr lang="de-DE" sz="2400" dirty="0"/>
              <a:t>U: Concept</a:t>
            </a:r>
            <a:endParaRPr lang="en-GB" sz="2400" dirty="0"/>
          </a:p>
        </p:txBody>
      </p:sp>
      <p:sp>
        <p:nvSpPr>
          <p:cNvPr id="14" name="Explosion: 8 Points 13"/>
          <p:cNvSpPr/>
          <p:nvPr/>
        </p:nvSpPr>
        <p:spPr>
          <a:xfrm>
            <a:off x="4346018" y="3575351"/>
            <a:ext cx="285748" cy="201653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 flipV="1">
            <a:off x="3923928" y="3853030"/>
            <a:ext cx="1041465" cy="837119"/>
            <a:chOff x="3973628" y="2714085"/>
            <a:chExt cx="1041465" cy="844560"/>
          </a:xfrm>
        </p:grpSpPr>
        <p:sp>
          <p:nvSpPr>
            <p:cNvPr id="31" name="Rectangle 30"/>
            <p:cNvSpPr/>
            <p:nvPr/>
          </p:nvSpPr>
          <p:spPr>
            <a:xfrm>
              <a:off x="4400330" y="3211490"/>
              <a:ext cx="231436" cy="3471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73628" y="3211490"/>
              <a:ext cx="426702" cy="34715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667938" y="3211490"/>
              <a:ext cx="347155" cy="3471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73628" y="2714085"/>
              <a:ext cx="1037441" cy="4628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Explosion: 8 Points 34"/>
          <p:cNvSpPr/>
          <p:nvPr/>
        </p:nvSpPr>
        <p:spPr>
          <a:xfrm>
            <a:off x="4644008" y="3587387"/>
            <a:ext cx="285748" cy="201653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xplosion: 8 Points 35"/>
          <p:cNvSpPr/>
          <p:nvPr/>
        </p:nvSpPr>
        <p:spPr>
          <a:xfrm>
            <a:off x="3998220" y="3568036"/>
            <a:ext cx="285748" cy="201653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-0.00989 -0.03936 C -0.01198 -0.04815 -0.0151 -0.05278 -0.0184 -0.05278 C -0.02205 -0.05278 -0.025 -0.04815 -0.02708 -0.03936 L -0.0368 4.07407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-26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00937 0.04513 C -0.01128 0.05532 -0.01389 0.06111 -0.01684 0.06111 C -0.01996 0.06111 -0.02274 0.05532 -0.02465 0.04513 L -0.03298 4.81481E-6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 2.22222E-6 L -0.01527 -0.04005 C -0.01076 -0.04908 -0.00382 -0.05394 0.00313 -0.05394 C 0.01111 -0.05394 0.01771 -0.04908 0.02223 -0.04005 L 0.04427 2.22222E-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70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8 4.81481E-6 L -0.01233 0.03402 C -0.00798 0.04212 -0.00156 0.04675 0.00521 0.04675 C 0.01302 0.04675 0.0191 0.04212 0.02361 0.03402 L 0.04445 4.81481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4 2.22222E-6 L 0.03264 -0.04005 C 0.03004 -0.04908 0.02605 -0.05394 0.02205 -0.05394 C 0.01737 -0.05394 0.01372 -0.04908 0.01112 -0.04005 L -0.00121 2.22222E-6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-270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5 4.81481E-6 L 0.03195 0.0405 C 0.02934 0.04953 0.02535 0.05462 0.02136 0.05462 C 0.01667 0.05462 0.01302 0.04953 0.01042 0.0405 L -0.00191 4.81481E-6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uiExpand="1" build="p"/>
      <p:bldP spid="5" grpId="0" animBg="1"/>
      <p:bldP spid="17" grpId="0" uiExpand="1" build="p"/>
      <p:bldP spid="1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29</a:t>
            </a:fld>
            <a:endParaRPr lang="de-DE"/>
          </a:p>
        </p:txBody>
      </p:sp>
      <p:sp>
        <p:nvSpPr>
          <p:cNvPr id="6" name="Freeform 5"/>
          <p:cNvSpPr/>
          <p:nvPr/>
        </p:nvSpPr>
        <p:spPr>
          <a:xfrm>
            <a:off x="2487394" y="-64592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CPMU</a:t>
            </a:r>
          </a:p>
        </p:txBody>
      </p:sp>
      <p:sp>
        <p:nvSpPr>
          <p:cNvPr id="7" name="Freeform 6"/>
          <p:cNvSpPr/>
          <p:nvPr/>
        </p:nvSpPr>
        <p:spPr>
          <a:xfrm>
            <a:off x="3787166" y="1958886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341151" tIns="1132852" rIns="412943" bIns="840504" numCol="1" spcCol="1270" anchor="ctr" anchorCtr="0">
            <a:noAutofit/>
          </a:bodyPr>
          <a:lstStyle/>
          <a:p>
            <a:pPr lvl="0" algn="r" defTabSz="2355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300" kern="1200" dirty="0"/>
              <a:t>     </a:t>
            </a:r>
            <a:r>
              <a:rPr lang="en-US" sz="4000" kern="1200" dirty="0"/>
              <a:t>In-Vacuum APPLE</a:t>
            </a:r>
          </a:p>
        </p:txBody>
      </p:sp>
      <p:sp>
        <p:nvSpPr>
          <p:cNvPr id="8" name="Freeform 7"/>
          <p:cNvSpPr/>
          <p:nvPr/>
        </p:nvSpPr>
        <p:spPr>
          <a:xfrm>
            <a:off x="1187624" y="1958886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12943" tIns="1132852" rIns="1341151" bIns="840504" numCol="1" spcCol="1270" anchor="ctr" anchorCtr="0">
            <a:noAutofit/>
          </a:bodyPr>
          <a:lstStyle/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Multi-</a:t>
            </a:r>
            <a:r>
              <a:rPr lang="en-US" sz="4000" kern="1200" dirty="0" err="1">
                <a:latin typeface="Symbol" panose="05050102010706020507" pitchFamily="18" charset="2"/>
              </a:rPr>
              <a:t>l</a:t>
            </a:r>
            <a:r>
              <a:rPr lang="en-US" sz="4000" kern="1200" baseline="-25000" dirty="0" err="1"/>
              <a:t>u</a:t>
            </a:r>
            <a:endParaRPr lang="en-US" sz="4000" kern="1200" dirty="0">
              <a:latin typeface="Symbol" panose="05050102010706020507" pitchFamily="18" charset="2"/>
            </a:endParaRPr>
          </a:p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err="1"/>
              <a:t>Undulator</a:t>
            </a:r>
            <a:endParaRPr lang="en-US" sz="4000" kern="1200" dirty="0"/>
          </a:p>
        </p:txBody>
      </p:sp>
      <p:sp>
        <p:nvSpPr>
          <p:cNvPr id="10" name="Freeform 9"/>
          <p:cNvSpPr/>
          <p:nvPr/>
        </p:nvSpPr>
        <p:spPr>
          <a:xfrm>
            <a:off x="4579254" y="2095648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/>
              <a:t>Cryo</a:t>
            </a:r>
            <a:r>
              <a:rPr lang="en-US" sz="3600" dirty="0"/>
              <a:t>-APPLE</a:t>
            </a:r>
            <a:endParaRPr lang="en-US" sz="36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2339752" y="2023640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600" dirty="0" err="1"/>
              <a:t>Cryo</a:t>
            </a:r>
            <a:r>
              <a:rPr lang="en-US" sz="3600" dirty="0"/>
              <a:t>-Multi-</a:t>
            </a:r>
            <a:r>
              <a:rPr lang="en-US" sz="3600" dirty="0" err="1">
                <a:latin typeface="Symbol" panose="05050102010706020507" pitchFamily="18" charset="2"/>
              </a:rPr>
              <a:t>l</a:t>
            </a:r>
            <a:r>
              <a:rPr lang="en-US" sz="3600" baseline="-25000" dirty="0" err="1"/>
              <a:t>u</a:t>
            </a:r>
            <a:endParaRPr lang="en-US" sz="3600" dirty="0">
              <a:latin typeface="Symbol" panose="05050102010706020507" pitchFamily="18" charset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347864" y="3951670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600" dirty="0"/>
              <a:t>IV </a:t>
            </a:r>
          </a:p>
          <a:p>
            <a:pPr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600" dirty="0"/>
              <a:t>Multi-</a:t>
            </a:r>
            <a:r>
              <a:rPr lang="en-US" sz="3600" dirty="0" err="1">
                <a:latin typeface="Symbol" panose="05050102010706020507" pitchFamily="18" charset="2"/>
              </a:rPr>
              <a:t>l</a:t>
            </a:r>
            <a:r>
              <a:rPr lang="en-US" sz="3600" baseline="-25000" dirty="0" err="1"/>
              <a:t>u</a:t>
            </a:r>
            <a:endParaRPr lang="en-US" sz="3600" dirty="0">
              <a:latin typeface="Symbol" panose="05050102010706020507" pitchFamily="18" charset="2"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APPLE</a:t>
            </a:r>
            <a:endParaRPr lang="en-US" sz="3600" kern="1200" dirty="0"/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55576" y="253372"/>
            <a:ext cx="6427486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Development Path:  IV Multi Period APPLE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9715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277192" y="5589389"/>
          <a:ext cx="8580438" cy="100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46" y="1425645"/>
            <a:ext cx="4458322" cy="4077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cap="none" dirty="0"/>
              <a:t>Experience of BESSY</a:t>
            </a:r>
            <a:endParaRPr lang="en-GB" sz="24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05A992A-6FA0-44E5-AFD5-C38F3DB345EE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179512" y="6114678"/>
            <a:ext cx="551007" cy="403185"/>
            <a:chOff x="179512" y="5682481"/>
            <a:chExt cx="551007" cy="403185"/>
          </a:xfrm>
        </p:grpSpPr>
        <p:sp>
          <p:nvSpPr>
            <p:cNvPr id="66" name="Rectangle 65"/>
            <p:cNvSpPr/>
            <p:nvPr/>
          </p:nvSpPr>
          <p:spPr>
            <a:xfrm>
              <a:off x="17951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TextBox 66"/>
            <p:cNvSpPr txBox="1"/>
            <p:nvPr/>
          </p:nvSpPr>
          <p:spPr>
            <a:xfrm>
              <a:off x="17951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U49-1</a:t>
              </a:r>
              <a:endParaRPr lang="en-US" sz="900" kern="1200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60162" y="6114678"/>
            <a:ext cx="551007" cy="403185"/>
            <a:chOff x="560162" y="5682481"/>
            <a:chExt cx="551007" cy="403185"/>
          </a:xfrm>
        </p:grpSpPr>
        <p:sp>
          <p:nvSpPr>
            <p:cNvPr id="64" name="Rectangle 63"/>
            <p:cNvSpPr/>
            <p:nvPr/>
          </p:nvSpPr>
          <p:spPr>
            <a:xfrm>
              <a:off x="56016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TextBox 64"/>
            <p:cNvSpPr txBox="1"/>
            <p:nvPr/>
          </p:nvSpPr>
          <p:spPr>
            <a:xfrm>
              <a:off x="56016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U125-1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953542" y="6114678"/>
            <a:ext cx="551007" cy="403185"/>
            <a:chOff x="953542" y="5682481"/>
            <a:chExt cx="551007" cy="403185"/>
          </a:xfrm>
        </p:grpSpPr>
        <p:sp>
          <p:nvSpPr>
            <p:cNvPr id="62" name="Rectangle 61"/>
            <p:cNvSpPr/>
            <p:nvPr/>
          </p:nvSpPr>
          <p:spPr>
            <a:xfrm>
              <a:off x="9535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TextBox 62"/>
            <p:cNvSpPr txBox="1"/>
            <p:nvPr/>
          </p:nvSpPr>
          <p:spPr>
            <a:xfrm>
              <a:off x="9535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UE56-1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377718" y="6114678"/>
            <a:ext cx="551007" cy="403185"/>
            <a:chOff x="1377718" y="5682481"/>
            <a:chExt cx="551007" cy="403185"/>
          </a:xfrm>
        </p:grpSpPr>
        <p:sp>
          <p:nvSpPr>
            <p:cNvPr id="60" name="Rectangle 59"/>
            <p:cNvSpPr/>
            <p:nvPr/>
          </p:nvSpPr>
          <p:spPr>
            <a:xfrm>
              <a:off x="1377718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1377718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UE56-2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727573" y="6114678"/>
            <a:ext cx="551007" cy="403185"/>
            <a:chOff x="1727573" y="5682481"/>
            <a:chExt cx="551007" cy="403185"/>
          </a:xfrm>
        </p:grpSpPr>
        <p:sp>
          <p:nvSpPr>
            <p:cNvPr id="58" name="Rectangle 57"/>
            <p:cNvSpPr/>
            <p:nvPr/>
          </p:nvSpPr>
          <p:spPr>
            <a:xfrm>
              <a:off x="172757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TextBox 58"/>
            <p:cNvSpPr txBox="1"/>
            <p:nvPr/>
          </p:nvSpPr>
          <p:spPr>
            <a:xfrm>
              <a:off x="172757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U41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2097795" y="6114678"/>
            <a:ext cx="551007" cy="403185"/>
            <a:chOff x="2097795" y="5682481"/>
            <a:chExt cx="551007" cy="403185"/>
          </a:xfrm>
        </p:grpSpPr>
        <p:sp>
          <p:nvSpPr>
            <p:cNvPr id="56" name="Rectangle 55"/>
            <p:cNvSpPr/>
            <p:nvPr/>
          </p:nvSpPr>
          <p:spPr>
            <a:xfrm>
              <a:off x="20977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TextBox 56"/>
            <p:cNvSpPr txBox="1"/>
            <p:nvPr/>
          </p:nvSpPr>
          <p:spPr>
            <a:xfrm>
              <a:off x="20977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U49-2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501603" y="6114678"/>
            <a:ext cx="551007" cy="403185"/>
            <a:chOff x="2501603" y="5682481"/>
            <a:chExt cx="551007" cy="403185"/>
          </a:xfrm>
        </p:grpSpPr>
        <p:sp>
          <p:nvSpPr>
            <p:cNvPr id="54" name="Rectangle 53"/>
            <p:cNvSpPr/>
            <p:nvPr/>
          </p:nvSpPr>
          <p:spPr>
            <a:xfrm>
              <a:off x="250160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TextBox 54"/>
            <p:cNvSpPr txBox="1"/>
            <p:nvPr/>
          </p:nvSpPr>
          <p:spPr>
            <a:xfrm>
              <a:off x="250160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U125-2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889886" y="6114678"/>
            <a:ext cx="551007" cy="403185"/>
            <a:chOff x="2889886" y="5682481"/>
            <a:chExt cx="551007" cy="403185"/>
          </a:xfrm>
        </p:grpSpPr>
        <p:sp>
          <p:nvSpPr>
            <p:cNvPr id="52" name="Rectangle 51"/>
            <p:cNvSpPr/>
            <p:nvPr/>
          </p:nvSpPr>
          <p:spPr>
            <a:xfrm>
              <a:off x="28898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TextBox 52"/>
            <p:cNvSpPr txBox="1"/>
            <p:nvPr/>
          </p:nvSpPr>
          <p:spPr>
            <a:xfrm>
              <a:off x="28898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275634" y="6114678"/>
            <a:ext cx="551007" cy="403185"/>
            <a:chOff x="3275634" y="5682481"/>
            <a:chExt cx="551007" cy="403185"/>
          </a:xfrm>
        </p:grpSpPr>
        <p:sp>
          <p:nvSpPr>
            <p:cNvPr id="50" name="Rectangle 49"/>
            <p:cNvSpPr/>
            <p:nvPr/>
          </p:nvSpPr>
          <p:spPr>
            <a:xfrm>
              <a:off x="327563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TextBox 50"/>
            <p:cNvSpPr txBox="1"/>
            <p:nvPr/>
          </p:nvSpPr>
          <p:spPr>
            <a:xfrm>
              <a:off x="327563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UE46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668307" y="6114678"/>
            <a:ext cx="551007" cy="403185"/>
            <a:chOff x="3668307" y="5682481"/>
            <a:chExt cx="551007" cy="403185"/>
          </a:xfrm>
        </p:grpSpPr>
        <p:sp>
          <p:nvSpPr>
            <p:cNvPr id="48" name="Rectangle 47"/>
            <p:cNvSpPr/>
            <p:nvPr/>
          </p:nvSpPr>
          <p:spPr>
            <a:xfrm>
              <a:off x="366830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/>
            <p:cNvSpPr txBox="1"/>
            <p:nvPr/>
          </p:nvSpPr>
          <p:spPr>
            <a:xfrm>
              <a:off x="366830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UE52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049664" y="6114678"/>
            <a:ext cx="551007" cy="403185"/>
            <a:chOff x="4049664" y="5682481"/>
            <a:chExt cx="551007" cy="403185"/>
          </a:xfrm>
        </p:grpSpPr>
        <p:sp>
          <p:nvSpPr>
            <p:cNvPr id="46" name="Rectangle 45"/>
            <p:cNvSpPr/>
            <p:nvPr/>
          </p:nvSpPr>
          <p:spPr>
            <a:xfrm>
              <a:off x="404966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TextBox 46"/>
            <p:cNvSpPr txBox="1"/>
            <p:nvPr/>
          </p:nvSpPr>
          <p:spPr>
            <a:xfrm>
              <a:off x="404966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 R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474061" y="6114678"/>
            <a:ext cx="551007" cy="403185"/>
            <a:chOff x="4474061" y="5682481"/>
            <a:chExt cx="551007" cy="403185"/>
          </a:xfrm>
        </p:grpSpPr>
        <p:sp>
          <p:nvSpPr>
            <p:cNvPr id="44" name="Rectangle 43"/>
            <p:cNvSpPr/>
            <p:nvPr/>
          </p:nvSpPr>
          <p:spPr>
            <a:xfrm>
              <a:off x="447406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TextBox 44"/>
            <p:cNvSpPr txBox="1"/>
            <p:nvPr/>
          </p:nvSpPr>
          <p:spPr>
            <a:xfrm>
              <a:off x="447406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U139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823695" y="6114678"/>
            <a:ext cx="551007" cy="403185"/>
            <a:chOff x="4823695" y="5682481"/>
            <a:chExt cx="551007" cy="403185"/>
          </a:xfrm>
        </p:grpSpPr>
        <p:sp>
          <p:nvSpPr>
            <p:cNvPr id="42" name="Rectangle 41"/>
            <p:cNvSpPr/>
            <p:nvPr/>
          </p:nvSpPr>
          <p:spPr>
            <a:xfrm>
              <a:off x="48236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TextBox 42"/>
            <p:cNvSpPr txBox="1"/>
            <p:nvPr/>
          </p:nvSpPr>
          <p:spPr>
            <a:xfrm>
              <a:off x="48236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UE49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194142" y="6114678"/>
            <a:ext cx="551007" cy="403185"/>
            <a:chOff x="5194142" y="5682481"/>
            <a:chExt cx="551007" cy="403185"/>
          </a:xfrm>
        </p:grpSpPr>
        <p:sp>
          <p:nvSpPr>
            <p:cNvPr id="40" name="Rectangle 39"/>
            <p:cNvSpPr/>
            <p:nvPr/>
          </p:nvSpPr>
          <p:spPr>
            <a:xfrm>
              <a:off x="51941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51941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UE112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597725" y="6114678"/>
            <a:ext cx="551007" cy="403185"/>
            <a:chOff x="5597725" y="5682481"/>
            <a:chExt cx="551007" cy="403185"/>
          </a:xfrm>
        </p:grpSpPr>
        <p:sp>
          <p:nvSpPr>
            <p:cNvPr id="38" name="Rectangle 37"/>
            <p:cNvSpPr/>
            <p:nvPr/>
          </p:nvSpPr>
          <p:spPr>
            <a:xfrm>
              <a:off x="559772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559772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U48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018621" y="6114678"/>
            <a:ext cx="551007" cy="403185"/>
            <a:chOff x="6018621" y="5682481"/>
            <a:chExt cx="551007" cy="403185"/>
          </a:xfrm>
        </p:grpSpPr>
        <p:sp>
          <p:nvSpPr>
            <p:cNvPr id="36" name="Rectangle 35"/>
            <p:cNvSpPr/>
            <p:nvPr/>
          </p:nvSpPr>
          <p:spPr>
            <a:xfrm>
              <a:off x="601862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TextBox 36"/>
            <p:cNvSpPr txBox="1"/>
            <p:nvPr/>
          </p:nvSpPr>
          <p:spPr>
            <a:xfrm>
              <a:off x="601862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 K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371756" y="6114678"/>
            <a:ext cx="551007" cy="403185"/>
            <a:chOff x="6371756" y="5682481"/>
            <a:chExt cx="551007" cy="403185"/>
          </a:xfrm>
        </p:grpSpPr>
        <p:sp>
          <p:nvSpPr>
            <p:cNvPr id="34" name="Rectangle 33"/>
            <p:cNvSpPr/>
            <p:nvPr/>
          </p:nvSpPr>
          <p:spPr>
            <a:xfrm>
              <a:off x="637175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/>
            <p:cNvSpPr txBox="1"/>
            <p:nvPr/>
          </p:nvSpPr>
          <p:spPr>
            <a:xfrm>
              <a:off x="637175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UE65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778317" y="6114678"/>
            <a:ext cx="551007" cy="403185"/>
            <a:chOff x="6778317" y="5682481"/>
            <a:chExt cx="551007" cy="403185"/>
          </a:xfrm>
        </p:grpSpPr>
        <p:sp>
          <p:nvSpPr>
            <p:cNvPr id="32" name="Rectangle 31"/>
            <p:cNvSpPr/>
            <p:nvPr/>
          </p:nvSpPr>
          <p:spPr>
            <a:xfrm>
              <a:off x="677831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/>
            <p:cNvSpPr txBox="1"/>
            <p:nvPr/>
          </p:nvSpPr>
          <p:spPr>
            <a:xfrm>
              <a:off x="677831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CPMU9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145786" y="6114678"/>
            <a:ext cx="551007" cy="403185"/>
            <a:chOff x="7145786" y="5682481"/>
            <a:chExt cx="551007" cy="403185"/>
          </a:xfrm>
        </p:grpSpPr>
        <p:sp>
          <p:nvSpPr>
            <p:cNvPr id="30" name="Rectangle 29"/>
            <p:cNvSpPr/>
            <p:nvPr/>
          </p:nvSpPr>
          <p:spPr>
            <a:xfrm>
              <a:off x="71457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/>
            <p:cNvSpPr txBox="1"/>
            <p:nvPr/>
          </p:nvSpPr>
          <p:spPr>
            <a:xfrm>
              <a:off x="71457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UE48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525942" y="6114678"/>
            <a:ext cx="551007" cy="403185"/>
            <a:chOff x="7525942" y="5682481"/>
            <a:chExt cx="551007" cy="403185"/>
          </a:xfrm>
        </p:grpSpPr>
        <p:sp>
          <p:nvSpPr>
            <p:cNvPr id="28" name="Rectangle 27"/>
            <p:cNvSpPr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CPMU17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7135761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1376684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-51938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2824501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4260868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5700940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73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319844" y="717569"/>
            <a:ext cx="1993091" cy="1368743"/>
            <a:chOff x="1557433" y="991464"/>
            <a:chExt cx="6643638" cy="4562475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7433" y="991464"/>
              <a:ext cx="6086475" cy="4562475"/>
            </a:xfrm>
            <a:prstGeom prst="rect">
              <a:avLst/>
            </a:prstGeom>
          </p:spPr>
        </p:pic>
        <p:sp>
          <p:nvSpPr>
            <p:cNvPr id="80" name="Title 1"/>
            <p:cNvSpPr txBox="1">
              <a:spLocks/>
            </p:cNvSpPr>
            <p:nvPr/>
          </p:nvSpPr>
          <p:spPr bwMode="auto">
            <a:xfrm>
              <a:off x="6256855" y="5072902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 fontScale="325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U49-1</a:t>
              </a:r>
            </a:p>
          </p:txBody>
        </p:sp>
      </p:grp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5032849" y="4393618"/>
            <a:ext cx="1993091" cy="1368743"/>
            <a:chOff x="1528762" y="1147762"/>
            <a:chExt cx="6643638" cy="4562475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04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UE56-2</a:t>
              </a:r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969007" y="2303531"/>
            <a:ext cx="1368743" cy="1561043"/>
            <a:chOff x="2290762" y="1268760"/>
            <a:chExt cx="4562475" cy="5203477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10"/>
            <a:srcRect t="14508"/>
            <a:stretch/>
          </p:blipFill>
          <p:spPr>
            <a:xfrm>
              <a:off x="2290762" y="1268760"/>
              <a:ext cx="4562475" cy="5203477"/>
            </a:xfrm>
            <a:prstGeom prst="rect">
              <a:avLst/>
            </a:prstGeom>
          </p:spPr>
        </p:pic>
        <p:sp>
          <p:nvSpPr>
            <p:cNvPr id="107" name="Title 1"/>
            <p:cNvSpPr txBox="1">
              <a:spLocks/>
            </p:cNvSpPr>
            <p:nvPr/>
          </p:nvSpPr>
          <p:spPr bwMode="auto">
            <a:xfrm>
              <a:off x="2290762" y="6032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UE56-1</a:t>
              </a:r>
            </a:p>
          </p:txBody>
        </p:sp>
      </p:grp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7028813" y="4377333"/>
            <a:ext cx="1825943" cy="1368743"/>
            <a:chOff x="1528762" y="1147762"/>
            <a:chExt cx="6086475" cy="4562475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13" name="Title 1"/>
            <p:cNvSpPr txBox="1">
              <a:spLocks/>
            </p:cNvSpPr>
            <p:nvPr/>
          </p:nvSpPr>
          <p:spPr bwMode="auto">
            <a:xfrm>
              <a:off x="1835696" y="5270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U41</a:t>
              </a:r>
            </a:p>
          </p:txBody>
        </p:sp>
      </p:grpSp>
      <p:grpSp>
        <p:nvGrpSpPr>
          <p:cNvPr id="114" name="Group 113"/>
          <p:cNvGrpSpPr>
            <a:grpSpLocks noChangeAspect="1"/>
          </p:cNvGrpSpPr>
          <p:nvPr/>
        </p:nvGrpSpPr>
        <p:grpSpPr>
          <a:xfrm>
            <a:off x="2919424" y="4305880"/>
            <a:ext cx="1974248" cy="1368743"/>
            <a:chOff x="1591572" y="1489402"/>
            <a:chExt cx="6580828" cy="4562475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91572" y="1489402"/>
              <a:ext cx="6086475" cy="4562475"/>
            </a:xfrm>
            <a:prstGeom prst="rect">
              <a:avLst/>
            </a:prstGeom>
          </p:spPr>
        </p:pic>
        <p:sp>
          <p:nvSpPr>
            <p:cNvPr id="116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U49-2</a:t>
              </a:r>
            </a:p>
          </p:txBody>
        </p:sp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96140" y="3709247"/>
            <a:ext cx="1825943" cy="1368743"/>
            <a:chOff x="1528762" y="1147762"/>
            <a:chExt cx="6086475" cy="4562475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19" name="Title 1"/>
            <p:cNvSpPr txBox="1">
              <a:spLocks/>
            </p:cNvSpPr>
            <p:nvPr/>
          </p:nvSpPr>
          <p:spPr bwMode="auto">
            <a:xfrm>
              <a:off x="2051720" y="519038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 fontScale="325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U125-2</a:t>
              </a:r>
            </a:p>
          </p:txBody>
        </p:sp>
      </p:grpSp>
      <p:grpSp>
        <p:nvGrpSpPr>
          <p:cNvPr id="120" name="Group 119"/>
          <p:cNvGrpSpPr>
            <a:grpSpLocks noChangeAspect="1"/>
          </p:cNvGrpSpPr>
          <p:nvPr/>
        </p:nvGrpSpPr>
        <p:grpSpPr>
          <a:xfrm>
            <a:off x="267007" y="695750"/>
            <a:ext cx="1825943" cy="1368743"/>
            <a:chOff x="1528762" y="1147762"/>
            <a:chExt cx="6086475" cy="4562475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22" name="Title 1"/>
            <p:cNvSpPr txBox="1">
              <a:spLocks/>
            </p:cNvSpPr>
            <p:nvPr/>
          </p:nvSpPr>
          <p:spPr bwMode="auto">
            <a:xfrm>
              <a:off x="1607573" y="5264022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UE46</a:t>
              </a:r>
            </a:p>
          </p:txBody>
        </p:sp>
      </p:grpSp>
      <p:grpSp>
        <p:nvGrpSpPr>
          <p:cNvPr id="123" name="Group 122"/>
          <p:cNvGrpSpPr>
            <a:grpSpLocks noChangeAspect="1"/>
          </p:cNvGrpSpPr>
          <p:nvPr/>
        </p:nvGrpSpPr>
        <p:grpSpPr>
          <a:xfrm>
            <a:off x="3631887" y="695853"/>
            <a:ext cx="1993091" cy="1368743"/>
            <a:chOff x="1528762" y="1147762"/>
            <a:chExt cx="6643638" cy="4562475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25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UE52</a:t>
              </a:r>
            </a:p>
          </p:txBody>
        </p:sp>
      </p:grpSp>
      <p:grpSp>
        <p:nvGrpSpPr>
          <p:cNvPr id="126" name="Group 125"/>
          <p:cNvGrpSpPr>
            <a:grpSpLocks noChangeAspect="1"/>
          </p:cNvGrpSpPr>
          <p:nvPr/>
        </p:nvGrpSpPr>
        <p:grpSpPr>
          <a:xfrm>
            <a:off x="1523610" y="4161939"/>
            <a:ext cx="1643230" cy="1582646"/>
            <a:chOff x="2290762" y="1196752"/>
            <a:chExt cx="5477434" cy="5275485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16"/>
            <a:srcRect t="13324"/>
            <a:stretch/>
          </p:blipFill>
          <p:spPr>
            <a:xfrm>
              <a:off x="2290762" y="1196752"/>
              <a:ext cx="4562475" cy="5275485"/>
            </a:xfrm>
            <a:prstGeom prst="rect">
              <a:avLst/>
            </a:prstGeom>
          </p:spPr>
        </p:pic>
        <p:sp>
          <p:nvSpPr>
            <p:cNvPr id="128" name="Title 1"/>
            <p:cNvSpPr txBox="1">
              <a:spLocks/>
            </p:cNvSpPr>
            <p:nvPr/>
          </p:nvSpPr>
          <p:spPr bwMode="auto">
            <a:xfrm>
              <a:off x="5823980" y="6032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U139</a:t>
              </a:r>
            </a:p>
          </p:txBody>
        </p:sp>
      </p:grpSp>
      <p:grpSp>
        <p:nvGrpSpPr>
          <p:cNvPr id="129" name="Group 128"/>
          <p:cNvGrpSpPr>
            <a:grpSpLocks noChangeAspect="1"/>
          </p:cNvGrpSpPr>
          <p:nvPr/>
        </p:nvGrpSpPr>
        <p:grpSpPr>
          <a:xfrm>
            <a:off x="7145786" y="863137"/>
            <a:ext cx="1825943" cy="1368743"/>
            <a:chOff x="1528762" y="1147762"/>
            <a:chExt cx="6086475" cy="4562475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31" name="Title 1"/>
            <p:cNvSpPr txBox="1">
              <a:spLocks/>
            </p:cNvSpPr>
            <p:nvPr/>
          </p:nvSpPr>
          <p:spPr bwMode="auto">
            <a:xfrm>
              <a:off x="1763688" y="5085184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UE49</a:t>
              </a:r>
            </a:p>
          </p:txBody>
        </p:sp>
      </p:grpSp>
      <p:grpSp>
        <p:nvGrpSpPr>
          <p:cNvPr id="132" name="Group 131"/>
          <p:cNvGrpSpPr>
            <a:grpSpLocks noChangeAspect="1"/>
          </p:cNvGrpSpPr>
          <p:nvPr/>
        </p:nvGrpSpPr>
        <p:grpSpPr>
          <a:xfrm>
            <a:off x="1782072" y="776386"/>
            <a:ext cx="1993091" cy="1368743"/>
            <a:chOff x="1528762" y="1147762"/>
            <a:chExt cx="6643638" cy="4562475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34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UE112</a:t>
              </a:r>
            </a:p>
          </p:txBody>
        </p:sp>
      </p:grp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7421289" y="2343755"/>
            <a:ext cx="1625791" cy="1743350"/>
            <a:chOff x="2105025" y="908720"/>
            <a:chExt cx="5419303" cy="5811167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19"/>
            <a:srcRect t="11708"/>
            <a:stretch/>
          </p:blipFill>
          <p:spPr>
            <a:xfrm>
              <a:off x="2105025" y="908720"/>
              <a:ext cx="4933950" cy="5811167"/>
            </a:xfrm>
            <a:prstGeom prst="rect">
              <a:avLst/>
            </a:prstGeom>
          </p:spPr>
        </p:pic>
        <p:sp>
          <p:nvSpPr>
            <p:cNvPr id="137" name="Title 1"/>
            <p:cNvSpPr txBox="1">
              <a:spLocks/>
            </p:cNvSpPr>
            <p:nvPr/>
          </p:nvSpPr>
          <p:spPr bwMode="auto">
            <a:xfrm>
              <a:off x="5580112" y="6255455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UE48</a:t>
              </a:r>
            </a:p>
          </p:txBody>
        </p:sp>
      </p:grpSp>
      <p:grpSp>
        <p:nvGrpSpPr>
          <p:cNvPr id="138" name="Group 137"/>
          <p:cNvGrpSpPr>
            <a:grpSpLocks noChangeAspect="1"/>
          </p:cNvGrpSpPr>
          <p:nvPr/>
        </p:nvGrpSpPr>
        <p:grpSpPr>
          <a:xfrm>
            <a:off x="239439" y="2070088"/>
            <a:ext cx="1053437" cy="1494473"/>
            <a:chOff x="2803619" y="938212"/>
            <a:chExt cx="3511456" cy="4981575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28925" y="938212"/>
              <a:ext cx="3486150" cy="4981575"/>
            </a:xfrm>
            <a:prstGeom prst="rect">
              <a:avLst/>
            </a:prstGeom>
          </p:spPr>
        </p:pic>
        <p:sp>
          <p:nvSpPr>
            <p:cNvPr id="140" name="Title 1"/>
            <p:cNvSpPr txBox="1">
              <a:spLocks/>
            </p:cNvSpPr>
            <p:nvPr/>
          </p:nvSpPr>
          <p:spPr bwMode="auto">
            <a:xfrm>
              <a:off x="2803619" y="548004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CPMU17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2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0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30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628650" y="980728"/>
            <a:ext cx="7759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Polarisation Switching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Mechanical Chopper ~ 100Hz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TRIBs ~1MHz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96706" y="1772816"/>
            <a:ext cx="4423661" cy="4231464"/>
            <a:chOff x="4743450" y="2348880"/>
            <a:chExt cx="3587264" cy="3431406"/>
          </a:xfrm>
        </p:grpSpPr>
        <p:sp>
          <p:nvSpPr>
            <p:cNvPr id="9" name="Oval 8"/>
            <p:cNvSpPr/>
            <p:nvPr/>
          </p:nvSpPr>
          <p:spPr>
            <a:xfrm>
              <a:off x="4743450" y="2348880"/>
              <a:ext cx="3587264" cy="343140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33451" y="3656312"/>
              <a:ext cx="289146" cy="34715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68344" y="4216226"/>
              <a:ext cx="368992" cy="34715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33450" y="4214400"/>
              <a:ext cx="321295" cy="3471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64459" y="4213269"/>
              <a:ext cx="368992" cy="34715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64459" y="3158907"/>
              <a:ext cx="1037441" cy="4628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64459" y="4594955"/>
              <a:ext cx="1037441" cy="4628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41601" y="3661068"/>
              <a:ext cx="368992" cy="34715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49518" y="3659937"/>
              <a:ext cx="368992" cy="34715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CryoM</a:t>
            </a:r>
            <a:r>
              <a:rPr lang="de-DE" sz="2400" dirty="0">
                <a:latin typeface="Symbol" panose="05050102010706020507" pitchFamily="18" charset="2"/>
              </a:rPr>
              <a:t>l</a:t>
            </a:r>
            <a:r>
              <a:rPr lang="de-DE" sz="2400" dirty="0"/>
              <a:t>A: Concept</a:t>
            </a:r>
            <a:endParaRPr lang="en-GB" sz="2400" dirty="0"/>
          </a:p>
        </p:txBody>
      </p:sp>
      <p:sp>
        <p:nvSpPr>
          <p:cNvPr id="25" name="Explosion: 8 Points 24"/>
          <p:cNvSpPr/>
          <p:nvPr/>
        </p:nvSpPr>
        <p:spPr>
          <a:xfrm>
            <a:off x="4237868" y="3839480"/>
            <a:ext cx="285748" cy="201653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Explosion: 8 Points 25"/>
          <p:cNvSpPr/>
          <p:nvPr/>
        </p:nvSpPr>
        <p:spPr>
          <a:xfrm>
            <a:off x="4634075" y="3844057"/>
            <a:ext cx="285748" cy="201653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50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3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3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5" grpId="0" animBg="1"/>
      <p:bldP spid="25" grpId="1" animBg="1"/>
      <p:bldP spid="26" grpId="0" animBg="1"/>
      <p:bldP spid="2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31</a:t>
            </a:fld>
            <a:endParaRPr lang="de-DE"/>
          </a:p>
        </p:txBody>
      </p:sp>
      <p:sp>
        <p:nvSpPr>
          <p:cNvPr id="6" name="Freeform 5"/>
          <p:cNvSpPr/>
          <p:nvPr/>
        </p:nvSpPr>
        <p:spPr>
          <a:xfrm>
            <a:off x="2487394" y="-64592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CPMU</a:t>
            </a:r>
          </a:p>
        </p:txBody>
      </p:sp>
      <p:sp>
        <p:nvSpPr>
          <p:cNvPr id="7" name="Freeform 6"/>
          <p:cNvSpPr/>
          <p:nvPr/>
        </p:nvSpPr>
        <p:spPr>
          <a:xfrm>
            <a:off x="3787166" y="1958886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341151" tIns="1132852" rIns="412943" bIns="840504" numCol="1" spcCol="1270" anchor="ctr" anchorCtr="0">
            <a:noAutofit/>
          </a:bodyPr>
          <a:lstStyle/>
          <a:p>
            <a:pPr lvl="0" algn="r" defTabSz="2355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300" kern="1200" dirty="0"/>
              <a:t>     </a:t>
            </a:r>
            <a:r>
              <a:rPr lang="en-US" sz="4000" kern="1200" dirty="0"/>
              <a:t>In-Vacuum APPLE</a:t>
            </a:r>
          </a:p>
        </p:txBody>
      </p:sp>
      <p:sp>
        <p:nvSpPr>
          <p:cNvPr id="8" name="Freeform 7"/>
          <p:cNvSpPr/>
          <p:nvPr/>
        </p:nvSpPr>
        <p:spPr>
          <a:xfrm>
            <a:off x="1187624" y="1958886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12943" tIns="1132852" rIns="1341151" bIns="840504" numCol="1" spcCol="1270" anchor="ctr" anchorCtr="0">
            <a:noAutofit/>
          </a:bodyPr>
          <a:lstStyle/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Multi-</a:t>
            </a:r>
            <a:r>
              <a:rPr lang="en-US" sz="4000" kern="1200" dirty="0" err="1">
                <a:latin typeface="Symbol" panose="05050102010706020507" pitchFamily="18" charset="2"/>
              </a:rPr>
              <a:t>l</a:t>
            </a:r>
            <a:r>
              <a:rPr lang="en-US" sz="4000" kern="1200" baseline="-25000" dirty="0" err="1"/>
              <a:t>u</a:t>
            </a:r>
            <a:endParaRPr lang="en-US" sz="4000" kern="1200" dirty="0">
              <a:latin typeface="Symbol" panose="05050102010706020507" pitchFamily="18" charset="2"/>
            </a:endParaRPr>
          </a:p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err="1"/>
              <a:t>Undulator</a:t>
            </a:r>
            <a:endParaRPr lang="en-US" sz="4000" kern="1200" dirty="0"/>
          </a:p>
        </p:txBody>
      </p:sp>
      <p:sp>
        <p:nvSpPr>
          <p:cNvPr id="10" name="Freeform 9"/>
          <p:cNvSpPr/>
          <p:nvPr/>
        </p:nvSpPr>
        <p:spPr>
          <a:xfrm>
            <a:off x="4579254" y="2095648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/>
              <a:t>Cryo</a:t>
            </a:r>
            <a:r>
              <a:rPr lang="en-US" sz="3600" dirty="0"/>
              <a:t>-APPLE</a:t>
            </a:r>
            <a:endParaRPr lang="en-US" sz="36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2339752" y="2023640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600" dirty="0" err="1"/>
              <a:t>Cryo</a:t>
            </a:r>
            <a:r>
              <a:rPr lang="en-US" sz="3600" dirty="0"/>
              <a:t>-Multi-</a:t>
            </a:r>
            <a:r>
              <a:rPr lang="en-US" sz="3600" dirty="0" err="1">
                <a:latin typeface="Symbol" panose="05050102010706020507" pitchFamily="18" charset="2"/>
              </a:rPr>
              <a:t>l</a:t>
            </a:r>
            <a:r>
              <a:rPr lang="en-US" sz="3600" baseline="-25000" dirty="0" err="1"/>
              <a:t>u</a:t>
            </a:r>
            <a:endParaRPr lang="en-US" sz="3600" dirty="0">
              <a:latin typeface="Symbol" panose="05050102010706020507" pitchFamily="18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9825"/>
          <a:stretch/>
        </p:blipFill>
        <p:spPr>
          <a:xfrm>
            <a:off x="4604550" y="3494777"/>
            <a:ext cx="680032" cy="77486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5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14398" y="253372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Development Path: </a:t>
            </a:r>
            <a:endParaRPr lang="en-GB" sz="2400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914397" y="253371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Development Path: Moon-on-a-stick</a:t>
            </a:r>
            <a:endParaRPr lang="en-GB" sz="2400" dirty="0"/>
          </a:p>
        </p:txBody>
      </p:sp>
      <p:sp>
        <p:nvSpPr>
          <p:cNvPr id="19" name="Freeform 10"/>
          <p:cNvSpPr/>
          <p:nvPr/>
        </p:nvSpPr>
        <p:spPr>
          <a:xfrm>
            <a:off x="3347864" y="3951670"/>
            <a:ext cx="3161098" cy="2861706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noFill/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600" dirty="0"/>
              <a:t>IV </a:t>
            </a:r>
          </a:p>
          <a:p>
            <a:pPr algn="ctr" defTabSz="1778000">
              <a:lnSpc>
                <a:spcPct val="90000"/>
              </a:lnSpc>
              <a:spcAft>
                <a:spcPct val="35000"/>
              </a:spcAft>
            </a:pPr>
            <a:r>
              <a:rPr lang="en-US" sz="3600" dirty="0"/>
              <a:t>Multi-</a:t>
            </a:r>
            <a:r>
              <a:rPr lang="en-US" sz="3600" dirty="0" err="1">
                <a:latin typeface="Symbol" panose="05050102010706020507" pitchFamily="18" charset="2"/>
              </a:rPr>
              <a:t>l</a:t>
            </a:r>
            <a:r>
              <a:rPr lang="en-US" sz="3600" baseline="-25000" dirty="0" err="1"/>
              <a:t>u</a:t>
            </a:r>
            <a:endParaRPr lang="en-US" sz="3600" dirty="0">
              <a:latin typeface="Symbol" panose="05050102010706020507" pitchFamily="18" charset="2"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APPLE</a:t>
            </a:r>
            <a:endParaRPr lang="en-US" sz="3600" kern="1200" dirty="0"/>
          </a:p>
        </p:txBody>
      </p:sp>
    </p:spTree>
    <p:extLst>
      <p:ext uri="{BB962C8B-B14F-4D97-AF65-F5344CB8AC3E}">
        <p14:creationId xmlns:p14="http://schemas.microsoft.com/office/powerpoint/2010/main" val="1252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05A992A-6FA0-44E5-AFD5-C38F3DB345EE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7876" r="53778" b="70187"/>
          <a:stretch/>
        </p:blipFill>
        <p:spPr>
          <a:xfrm>
            <a:off x="483557" y="1556792"/>
            <a:ext cx="3694114" cy="3761264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14" name="Group 13"/>
          <p:cNvGrpSpPr/>
          <p:nvPr/>
        </p:nvGrpSpPr>
        <p:grpSpPr>
          <a:xfrm>
            <a:off x="1003815" y="2342762"/>
            <a:ext cx="2664296" cy="1941041"/>
            <a:chOff x="4644008" y="1088233"/>
            <a:chExt cx="4176464" cy="4789039"/>
          </a:xfrm>
        </p:grpSpPr>
        <p:sp>
          <p:nvSpPr>
            <p:cNvPr id="15" name="Oval 14"/>
            <p:cNvSpPr/>
            <p:nvPr/>
          </p:nvSpPr>
          <p:spPr>
            <a:xfrm>
              <a:off x="4981006" y="2204864"/>
              <a:ext cx="3528392" cy="1584176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471828" y="2861320"/>
              <a:ext cx="612068" cy="144016"/>
              <a:chOff x="5292080" y="4149080"/>
              <a:chExt cx="612068" cy="144016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44" name="Rectangle 43"/>
              <p:cNvSpPr/>
              <p:nvPr/>
            </p:nvSpPr>
            <p:spPr>
              <a:xfrm>
                <a:off x="5292080" y="4149080"/>
                <a:ext cx="252028" cy="14401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652120" y="4149080"/>
                <a:ext cx="252028" cy="14401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493446" y="2861320"/>
              <a:ext cx="612068" cy="144016"/>
              <a:chOff x="5292080" y="4149080"/>
              <a:chExt cx="612068" cy="144016"/>
            </a:xfrm>
            <a:solidFill>
              <a:srgbClr val="FF0000"/>
            </a:solidFill>
          </p:grpSpPr>
          <p:sp>
            <p:nvSpPr>
              <p:cNvPr id="42" name="Rectangle 41"/>
              <p:cNvSpPr/>
              <p:nvPr/>
            </p:nvSpPr>
            <p:spPr>
              <a:xfrm>
                <a:off x="5292080" y="4149080"/>
                <a:ext cx="252028" cy="14401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652120" y="4149080"/>
                <a:ext cx="252028" cy="14401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393274" y="2861320"/>
              <a:ext cx="612068" cy="144016"/>
              <a:chOff x="5292080" y="4149080"/>
              <a:chExt cx="612068" cy="14401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292080" y="4149080"/>
                <a:ext cx="252028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652120" y="4149080"/>
                <a:ext cx="252028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485061" y="2250127"/>
              <a:ext cx="864912" cy="683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US-X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34128" y="2250127"/>
              <a:ext cx="864912" cy="683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US-Y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70231" y="2250127"/>
              <a:ext cx="852348" cy="683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US-Z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88024" y="4077072"/>
              <a:ext cx="4032448" cy="180020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48064" y="4221088"/>
              <a:ext cx="3312368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148064" y="4437112"/>
              <a:ext cx="3312368" cy="14401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48064" y="4797152"/>
              <a:ext cx="3312368" cy="14401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48064" y="5013176"/>
              <a:ext cx="3312368" cy="14401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48064" y="5373216"/>
              <a:ext cx="3312368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148064" y="5589240"/>
              <a:ext cx="3312368" cy="1584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96674" y="1088233"/>
              <a:ext cx="3900704" cy="683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Triple Period Undulator: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18602" y="1601567"/>
              <a:ext cx="2283949" cy="683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Vacuum chamber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44008" y="2060849"/>
              <a:ext cx="920194" cy="683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Front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44008" y="3499815"/>
              <a:ext cx="970450" cy="683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Above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71828" y="3068960"/>
              <a:ext cx="252028" cy="14401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31868" y="3068960"/>
              <a:ext cx="252028" cy="14401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393274" y="3068960"/>
              <a:ext cx="252028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767972" y="3068960"/>
              <a:ext cx="252028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493446" y="3068960"/>
              <a:ext cx="612068" cy="144016"/>
              <a:chOff x="5292080" y="4149080"/>
              <a:chExt cx="612068" cy="144016"/>
            </a:xfrm>
            <a:solidFill>
              <a:srgbClr val="FF0000"/>
            </a:solidFill>
          </p:grpSpPr>
          <p:sp>
            <p:nvSpPr>
              <p:cNvPr id="38" name="Rectangle 37"/>
              <p:cNvSpPr/>
              <p:nvPr/>
            </p:nvSpPr>
            <p:spPr>
              <a:xfrm>
                <a:off x="5292080" y="4149080"/>
                <a:ext cx="252028" cy="14401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652120" y="4149080"/>
                <a:ext cx="252028" cy="14401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4499992" y="1867801"/>
            <a:ext cx="4266013" cy="3094177"/>
            <a:chOff x="5154361" y="1809040"/>
            <a:chExt cx="3443517" cy="2634918"/>
          </a:xfrm>
        </p:grpSpPr>
        <p:pic>
          <p:nvPicPr>
            <p:cNvPr id="47" name="Picture 2" descr="F:\Meseck\2013\meseck\My Documents\2019\IPAC\Paper\Bilder\FLUX-BESSYII+Low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4361" y="1809040"/>
              <a:ext cx="3443517" cy="263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/>
            <p:cNvGrpSpPr/>
            <p:nvPr/>
          </p:nvGrpSpPr>
          <p:grpSpPr>
            <a:xfrm>
              <a:off x="5916598" y="2108519"/>
              <a:ext cx="1779406" cy="463231"/>
              <a:chOff x="14458006" y="-2391392"/>
              <a:chExt cx="3632176" cy="1243919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4458006" y="-2391392"/>
                <a:ext cx="2880320" cy="394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800" b="1" dirty="0"/>
                  <a:t>Small-Gap Cryogenic-APPLE TPU</a:t>
                </a: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15674977" y="-1931456"/>
                <a:ext cx="468646" cy="78398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16755098" y="-2083576"/>
                <a:ext cx="1335084" cy="3600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16612268" y="-2007514"/>
                <a:ext cx="718890" cy="28397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426082" y="955539"/>
            <a:ext cx="8250374" cy="605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Vision: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Extend the photon energy range provided by IDs and provide continuously high flux across the energy range.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26082" y="5646345"/>
            <a:ext cx="8503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Building on current knowledge to exploit future possibilities made available by next generation synchrotron light sources, and provide users with their moon – on a stick!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827584" y="260648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Triple Period Cryo APPLE: Motivation</a:t>
            </a:r>
            <a:endParaRPr lang="en-GB" sz="2400" dirty="0"/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914397" y="253371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Moon-on-a-stick: Motivation</a:t>
            </a:r>
            <a:endParaRPr lang="en-GB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426082" y="5332293"/>
            <a:ext cx="8503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88669">
            <a:off x="1733845" y="4861740"/>
            <a:ext cx="371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OPPORTUNITY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280" y="5440576"/>
            <a:ext cx="1089615" cy="125202"/>
          </a:xfrm>
          <a:prstGeom prst="line">
            <a:avLst/>
          </a:prstGeom>
          <a:ln w="69850">
            <a:solidFill>
              <a:schemeClr val="accent2">
                <a:alpha val="84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8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/>
              <a:t>The Undulator Team at HZB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05A992A-6FA0-44E5-AFD5-C38F3DB345EE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9200" y="1757021"/>
            <a:ext cx="7715276" cy="1888004"/>
          </a:xfrm>
        </p:spPr>
        <p:txBody>
          <a:bodyPr/>
          <a:lstStyle/>
          <a:p>
            <a:pPr algn="ctr"/>
            <a:r>
              <a:rPr lang="en-US" dirty="0"/>
              <a:t>Johannes </a:t>
            </a:r>
            <a:r>
              <a:rPr lang="en-US" dirty="0" err="1"/>
              <a:t>Bahrdt</a:t>
            </a:r>
            <a:r>
              <a:rPr lang="en-US" dirty="0"/>
              <a:t>, </a:t>
            </a:r>
            <a:r>
              <a:rPr lang="en-US" dirty="0" err="1"/>
              <a:t>Atoosa</a:t>
            </a:r>
            <a:r>
              <a:rPr lang="en-US" dirty="0"/>
              <a:t> </a:t>
            </a:r>
            <a:r>
              <a:rPr lang="en-US" dirty="0" err="1"/>
              <a:t>Meseck</a:t>
            </a:r>
            <a:r>
              <a:rPr lang="en-US" dirty="0"/>
              <a:t>, Jürgen </a:t>
            </a:r>
            <a:r>
              <a:rPr lang="en-US" dirty="0" err="1"/>
              <a:t>Bakos</a:t>
            </a:r>
            <a:r>
              <a:rPr lang="en-US" dirty="0"/>
              <a:t>, Winfried </a:t>
            </a:r>
            <a:r>
              <a:rPr lang="en-US" dirty="0" err="1"/>
              <a:t>Frentrup</a:t>
            </a:r>
            <a:r>
              <a:rPr lang="en-US" dirty="0"/>
              <a:t>, Stefan </a:t>
            </a:r>
            <a:r>
              <a:rPr lang="en-US" dirty="0" err="1"/>
              <a:t>Gottschlich</a:t>
            </a:r>
            <a:r>
              <a:rPr lang="en-US" dirty="0"/>
              <a:t>, Stefan Grimmer, Maryam Huck, Carsten Kuhn, Florian </a:t>
            </a:r>
            <a:r>
              <a:rPr lang="en-US" dirty="0" err="1"/>
              <a:t>Laube</a:t>
            </a:r>
            <a:r>
              <a:rPr lang="en-US" dirty="0"/>
              <a:t>, Christoph </a:t>
            </a:r>
            <a:r>
              <a:rPr lang="en-US" dirty="0" err="1"/>
              <a:t>Rethfeld</a:t>
            </a:r>
            <a:r>
              <a:rPr lang="en-US" dirty="0"/>
              <a:t>, Anette </a:t>
            </a:r>
            <a:r>
              <a:rPr lang="en-US" dirty="0" err="1"/>
              <a:t>Rogosch-Opolka</a:t>
            </a:r>
            <a:r>
              <a:rPr lang="en-US" dirty="0"/>
              <a:t> , Michael Scheer, Bodo Schulz.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Specifically J. Bahrdt &amp; A. Meseck</a:t>
            </a:r>
          </a:p>
          <a:p>
            <a:pPr algn="ctr"/>
            <a:r>
              <a:rPr lang="en-GB" dirty="0"/>
              <a:t>Special thanks to Franz </a:t>
            </a:r>
            <a:r>
              <a:rPr lang="en-GB" dirty="0" err="1"/>
              <a:t>Sch</a:t>
            </a:r>
            <a:r>
              <a:rPr lang="de-DE" dirty="0" err="1"/>
              <a:t>äfers</a:t>
            </a:r>
            <a:endParaRPr lang="de-DE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14397" y="253371"/>
            <a:ext cx="6105873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Acknowledgements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5597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U125-2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05A992A-6FA0-44E5-AFD5-C38F3DB345EE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28762" y="1147762"/>
            <a:ext cx="6086475" cy="4562475"/>
            <a:chOff x="1528762" y="1147762"/>
            <a:chExt cx="6086475" cy="4562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2051720" y="519038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U125-2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13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UE56-2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35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528762" y="1147762"/>
            <a:ext cx="6643638" cy="4562475"/>
            <a:chOff x="1528762" y="1147762"/>
            <a:chExt cx="6643638" cy="4562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UE56-2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661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U41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36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528762" y="1147762"/>
            <a:ext cx="6086475" cy="4562475"/>
            <a:chOff x="1528762" y="1147762"/>
            <a:chExt cx="6086475" cy="45624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1835696" y="5270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437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1147762"/>
            <a:ext cx="6086475" cy="4562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184" y="5229200"/>
            <a:ext cx="1944216" cy="439738"/>
          </a:xfrm>
        </p:spPr>
        <p:txBody>
          <a:bodyPr/>
          <a:lstStyle/>
          <a:p>
            <a:r>
              <a:rPr lang="en-GB" sz="2800" dirty="0">
                <a:solidFill>
                  <a:srgbClr val="5A7998"/>
                </a:solidFill>
              </a:rPr>
              <a:t>U49-1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672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UE49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38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528762" y="1147762"/>
            <a:ext cx="6086475" cy="4562475"/>
            <a:chOff x="1528762" y="1147762"/>
            <a:chExt cx="6086475" cy="4562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1763688" y="5085184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599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UE52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39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528762" y="1147762"/>
            <a:ext cx="6643638" cy="4562475"/>
            <a:chOff x="1528762" y="1147762"/>
            <a:chExt cx="6643638" cy="4562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0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9825"/>
          <a:stretch/>
        </p:blipFill>
        <p:spPr>
          <a:xfrm>
            <a:off x="579600" y="907200"/>
            <a:ext cx="4673600" cy="53253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7824" y="1772816"/>
            <a:ext cx="3708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High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High Brightness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High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Large Energy Range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Constant Flux!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No Energy Gap!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Fully Polarisable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Pure polarised light only please!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Fast switching!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4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5468048" y="850560"/>
            <a:ext cx="30963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High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High Brightness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High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CPMU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Large Energy Range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Multi-</a:t>
            </a:r>
            <a:r>
              <a:rPr lang="en-GB" sz="2400" dirty="0" err="1">
                <a:latin typeface="Symbol" panose="05050102010706020507" pitchFamily="18" charset="2"/>
              </a:rPr>
              <a:t>l</a:t>
            </a:r>
            <a:r>
              <a:rPr lang="en-GB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2400" dirty="0"/>
              <a:t> Undulators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Fully Polarisable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APPLE Undulators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Fast Switching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TRIBs</a:t>
            </a:r>
          </a:p>
          <a:p>
            <a:endParaRPr lang="en-GB" sz="2400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35696" y="850560"/>
            <a:ext cx="5472600" cy="5572080"/>
            <a:chOff x="3203848" y="1097280"/>
            <a:chExt cx="5472600" cy="55720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8" t="7876" r="53778" b="70187"/>
            <a:stretch/>
          </p:blipFill>
          <p:spPr>
            <a:xfrm>
              <a:off x="3203848" y="1097280"/>
              <a:ext cx="5472600" cy="55720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355976" y="2018655"/>
              <a:ext cx="370841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High Flux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High Brightness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High Energy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Large Energy Range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Constant Flux!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No Energy Gap!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Fully Polarisable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Pure polarised light only please!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2400" dirty="0"/>
                <a:t>Fast switching!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User Requirements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854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27569 -0.282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-1412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uiExpand="1" build="allAtOnce"/>
      <p:bldP spid="12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UE46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40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528762" y="1147762"/>
            <a:ext cx="6086475" cy="4562475"/>
            <a:chOff x="1528762" y="1147762"/>
            <a:chExt cx="6086475" cy="4562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1607573" y="5264022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0172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U139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41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2290762" y="1196752"/>
            <a:ext cx="5477434" cy="5275485"/>
            <a:chOff x="2290762" y="1196752"/>
            <a:chExt cx="5477434" cy="52754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3324"/>
            <a:stretch/>
          </p:blipFill>
          <p:spPr>
            <a:xfrm>
              <a:off x="2290762" y="1196752"/>
              <a:ext cx="4562475" cy="527548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5823980" y="6032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U139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202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UE56-1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42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2290762" y="385762"/>
            <a:ext cx="4562475" cy="6086475"/>
            <a:chOff x="2290762" y="385762"/>
            <a:chExt cx="4562475" cy="6086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0762" y="385762"/>
              <a:ext cx="4562475" cy="608647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2290762" y="6032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UE56-1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681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CPMU17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43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2803619" y="938212"/>
            <a:ext cx="3511456" cy="4981575"/>
            <a:chOff x="2803619" y="938212"/>
            <a:chExt cx="3511456" cy="49815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8925" y="938212"/>
              <a:ext cx="3486150" cy="498157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2803619" y="548004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CPMU17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120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UE48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44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2105025" y="908720"/>
            <a:ext cx="5419303" cy="5811167"/>
            <a:chOff x="2105025" y="908720"/>
            <a:chExt cx="5419303" cy="5811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1708"/>
            <a:stretch/>
          </p:blipFill>
          <p:spPr>
            <a:xfrm>
              <a:off x="2105025" y="908720"/>
              <a:ext cx="4933950" cy="5811167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5580112" y="6255455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133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UE112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45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528762" y="1147762"/>
            <a:ext cx="6643638" cy="4562475"/>
            <a:chOff x="1528762" y="1147762"/>
            <a:chExt cx="6643638" cy="4562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UE112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824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U49-2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46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1528762" y="1147762"/>
            <a:ext cx="6643638" cy="4562475"/>
            <a:chOff x="1528762" y="1147762"/>
            <a:chExt cx="6643638" cy="4562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U49-2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364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687546"/>
              </p:ext>
            </p:extLst>
          </p:nvPr>
        </p:nvGraphicFramePr>
        <p:xfrm>
          <a:off x="277192" y="5589389"/>
          <a:ext cx="8580438" cy="100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19" y="811561"/>
            <a:ext cx="5079844" cy="4645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cap="none" dirty="0"/>
              <a:t>Experience of BESSY</a:t>
            </a:r>
            <a:endParaRPr lang="en-GB" sz="24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05A992A-6FA0-44E5-AFD5-C38F3DB345EE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179512" y="6114678"/>
            <a:ext cx="551007" cy="403185"/>
            <a:chOff x="179512" y="5682481"/>
            <a:chExt cx="551007" cy="403185"/>
          </a:xfrm>
        </p:grpSpPr>
        <p:sp>
          <p:nvSpPr>
            <p:cNvPr id="66" name="Rectangle 65"/>
            <p:cNvSpPr/>
            <p:nvPr/>
          </p:nvSpPr>
          <p:spPr>
            <a:xfrm>
              <a:off x="17951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TextBox 66"/>
            <p:cNvSpPr txBox="1"/>
            <p:nvPr/>
          </p:nvSpPr>
          <p:spPr>
            <a:xfrm>
              <a:off x="17951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U49-1</a:t>
              </a:r>
              <a:endParaRPr lang="en-US" sz="900" kern="1200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60162" y="6114678"/>
            <a:ext cx="551007" cy="403185"/>
            <a:chOff x="560162" y="5682481"/>
            <a:chExt cx="551007" cy="403185"/>
          </a:xfrm>
        </p:grpSpPr>
        <p:sp>
          <p:nvSpPr>
            <p:cNvPr id="64" name="Rectangle 63"/>
            <p:cNvSpPr/>
            <p:nvPr/>
          </p:nvSpPr>
          <p:spPr>
            <a:xfrm>
              <a:off x="56016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TextBox 64"/>
            <p:cNvSpPr txBox="1"/>
            <p:nvPr/>
          </p:nvSpPr>
          <p:spPr>
            <a:xfrm>
              <a:off x="56016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U125-1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953542" y="6114678"/>
            <a:ext cx="551007" cy="403185"/>
            <a:chOff x="953542" y="5682481"/>
            <a:chExt cx="551007" cy="403185"/>
          </a:xfrm>
        </p:grpSpPr>
        <p:sp>
          <p:nvSpPr>
            <p:cNvPr id="62" name="Rectangle 61"/>
            <p:cNvSpPr/>
            <p:nvPr/>
          </p:nvSpPr>
          <p:spPr>
            <a:xfrm>
              <a:off x="9535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TextBox 62"/>
            <p:cNvSpPr txBox="1"/>
            <p:nvPr/>
          </p:nvSpPr>
          <p:spPr>
            <a:xfrm>
              <a:off x="9535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UE56-1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377718" y="6114678"/>
            <a:ext cx="551007" cy="403185"/>
            <a:chOff x="1377718" y="5682481"/>
            <a:chExt cx="551007" cy="403185"/>
          </a:xfrm>
        </p:grpSpPr>
        <p:sp>
          <p:nvSpPr>
            <p:cNvPr id="60" name="Rectangle 59"/>
            <p:cNvSpPr/>
            <p:nvPr/>
          </p:nvSpPr>
          <p:spPr>
            <a:xfrm>
              <a:off x="1377718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1377718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UE56-2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727573" y="6114678"/>
            <a:ext cx="551007" cy="403185"/>
            <a:chOff x="1727573" y="5682481"/>
            <a:chExt cx="551007" cy="403185"/>
          </a:xfrm>
        </p:grpSpPr>
        <p:sp>
          <p:nvSpPr>
            <p:cNvPr id="58" name="Rectangle 57"/>
            <p:cNvSpPr/>
            <p:nvPr/>
          </p:nvSpPr>
          <p:spPr>
            <a:xfrm>
              <a:off x="172757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TextBox 58"/>
            <p:cNvSpPr txBox="1"/>
            <p:nvPr/>
          </p:nvSpPr>
          <p:spPr>
            <a:xfrm>
              <a:off x="172757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U41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2097795" y="6114678"/>
            <a:ext cx="551007" cy="403185"/>
            <a:chOff x="2097795" y="5682481"/>
            <a:chExt cx="551007" cy="403185"/>
          </a:xfrm>
        </p:grpSpPr>
        <p:sp>
          <p:nvSpPr>
            <p:cNvPr id="56" name="Rectangle 55"/>
            <p:cNvSpPr/>
            <p:nvPr/>
          </p:nvSpPr>
          <p:spPr>
            <a:xfrm>
              <a:off x="20977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TextBox 56"/>
            <p:cNvSpPr txBox="1"/>
            <p:nvPr/>
          </p:nvSpPr>
          <p:spPr>
            <a:xfrm>
              <a:off x="20977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U49-2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501603" y="6114678"/>
            <a:ext cx="551007" cy="403185"/>
            <a:chOff x="2501603" y="5682481"/>
            <a:chExt cx="551007" cy="403185"/>
          </a:xfrm>
        </p:grpSpPr>
        <p:sp>
          <p:nvSpPr>
            <p:cNvPr id="54" name="Rectangle 53"/>
            <p:cNvSpPr/>
            <p:nvPr/>
          </p:nvSpPr>
          <p:spPr>
            <a:xfrm>
              <a:off x="250160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TextBox 54"/>
            <p:cNvSpPr txBox="1"/>
            <p:nvPr/>
          </p:nvSpPr>
          <p:spPr>
            <a:xfrm>
              <a:off x="250160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U125-2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889886" y="6114678"/>
            <a:ext cx="551007" cy="403185"/>
            <a:chOff x="2889886" y="5682481"/>
            <a:chExt cx="551007" cy="403185"/>
          </a:xfrm>
        </p:grpSpPr>
        <p:sp>
          <p:nvSpPr>
            <p:cNvPr id="52" name="Rectangle 51"/>
            <p:cNvSpPr/>
            <p:nvPr/>
          </p:nvSpPr>
          <p:spPr>
            <a:xfrm>
              <a:off x="28898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TextBox 52"/>
            <p:cNvSpPr txBox="1"/>
            <p:nvPr/>
          </p:nvSpPr>
          <p:spPr>
            <a:xfrm>
              <a:off x="28898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275634" y="6114678"/>
            <a:ext cx="551007" cy="403185"/>
            <a:chOff x="3275634" y="5682481"/>
            <a:chExt cx="551007" cy="403185"/>
          </a:xfrm>
        </p:grpSpPr>
        <p:sp>
          <p:nvSpPr>
            <p:cNvPr id="50" name="Rectangle 49"/>
            <p:cNvSpPr/>
            <p:nvPr/>
          </p:nvSpPr>
          <p:spPr>
            <a:xfrm>
              <a:off x="327563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TextBox 50"/>
            <p:cNvSpPr txBox="1"/>
            <p:nvPr/>
          </p:nvSpPr>
          <p:spPr>
            <a:xfrm>
              <a:off x="327563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UE46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668307" y="6114678"/>
            <a:ext cx="551007" cy="403185"/>
            <a:chOff x="3668307" y="5682481"/>
            <a:chExt cx="551007" cy="403185"/>
          </a:xfrm>
        </p:grpSpPr>
        <p:sp>
          <p:nvSpPr>
            <p:cNvPr id="48" name="Rectangle 47"/>
            <p:cNvSpPr/>
            <p:nvPr/>
          </p:nvSpPr>
          <p:spPr>
            <a:xfrm>
              <a:off x="366830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/>
            <p:cNvSpPr txBox="1"/>
            <p:nvPr/>
          </p:nvSpPr>
          <p:spPr>
            <a:xfrm>
              <a:off x="366830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UE52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049664" y="6114678"/>
            <a:ext cx="551007" cy="403185"/>
            <a:chOff x="4049664" y="5682481"/>
            <a:chExt cx="551007" cy="403185"/>
          </a:xfrm>
        </p:grpSpPr>
        <p:sp>
          <p:nvSpPr>
            <p:cNvPr id="46" name="Rectangle 45"/>
            <p:cNvSpPr/>
            <p:nvPr/>
          </p:nvSpPr>
          <p:spPr>
            <a:xfrm>
              <a:off x="404966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TextBox 46"/>
            <p:cNvSpPr txBox="1"/>
            <p:nvPr/>
          </p:nvSpPr>
          <p:spPr>
            <a:xfrm>
              <a:off x="404966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 R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474061" y="6114678"/>
            <a:ext cx="551007" cy="403185"/>
            <a:chOff x="4474061" y="5682481"/>
            <a:chExt cx="551007" cy="403185"/>
          </a:xfrm>
        </p:grpSpPr>
        <p:sp>
          <p:nvSpPr>
            <p:cNvPr id="44" name="Rectangle 43"/>
            <p:cNvSpPr/>
            <p:nvPr/>
          </p:nvSpPr>
          <p:spPr>
            <a:xfrm>
              <a:off x="447406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TextBox 44"/>
            <p:cNvSpPr txBox="1"/>
            <p:nvPr/>
          </p:nvSpPr>
          <p:spPr>
            <a:xfrm>
              <a:off x="447406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U139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823695" y="6114678"/>
            <a:ext cx="551007" cy="403185"/>
            <a:chOff x="4823695" y="5682481"/>
            <a:chExt cx="551007" cy="403185"/>
          </a:xfrm>
        </p:grpSpPr>
        <p:sp>
          <p:nvSpPr>
            <p:cNvPr id="42" name="Rectangle 41"/>
            <p:cNvSpPr/>
            <p:nvPr/>
          </p:nvSpPr>
          <p:spPr>
            <a:xfrm>
              <a:off x="48236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TextBox 42"/>
            <p:cNvSpPr txBox="1"/>
            <p:nvPr/>
          </p:nvSpPr>
          <p:spPr>
            <a:xfrm>
              <a:off x="48236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UE49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194142" y="6114678"/>
            <a:ext cx="551007" cy="403185"/>
            <a:chOff x="5194142" y="5682481"/>
            <a:chExt cx="551007" cy="403185"/>
          </a:xfrm>
        </p:grpSpPr>
        <p:sp>
          <p:nvSpPr>
            <p:cNvPr id="40" name="Rectangle 39"/>
            <p:cNvSpPr/>
            <p:nvPr/>
          </p:nvSpPr>
          <p:spPr>
            <a:xfrm>
              <a:off x="51941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51941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UE112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597725" y="6114678"/>
            <a:ext cx="551007" cy="403185"/>
            <a:chOff x="5597725" y="5682481"/>
            <a:chExt cx="551007" cy="403185"/>
          </a:xfrm>
        </p:grpSpPr>
        <p:sp>
          <p:nvSpPr>
            <p:cNvPr id="38" name="Rectangle 37"/>
            <p:cNvSpPr/>
            <p:nvPr/>
          </p:nvSpPr>
          <p:spPr>
            <a:xfrm>
              <a:off x="559772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559772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U48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018621" y="6114678"/>
            <a:ext cx="551007" cy="403185"/>
            <a:chOff x="6018621" y="5682481"/>
            <a:chExt cx="551007" cy="403185"/>
          </a:xfrm>
        </p:grpSpPr>
        <p:sp>
          <p:nvSpPr>
            <p:cNvPr id="36" name="Rectangle 35"/>
            <p:cNvSpPr/>
            <p:nvPr/>
          </p:nvSpPr>
          <p:spPr>
            <a:xfrm>
              <a:off x="601862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TextBox 36"/>
            <p:cNvSpPr txBox="1"/>
            <p:nvPr/>
          </p:nvSpPr>
          <p:spPr>
            <a:xfrm>
              <a:off x="601862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 K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371756" y="6114678"/>
            <a:ext cx="551007" cy="403185"/>
            <a:chOff x="6371756" y="5682481"/>
            <a:chExt cx="551007" cy="403185"/>
          </a:xfrm>
        </p:grpSpPr>
        <p:sp>
          <p:nvSpPr>
            <p:cNvPr id="34" name="Rectangle 33"/>
            <p:cNvSpPr/>
            <p:nvPr/>
          </p:nvSpPr>
          <p:spPr>
            <a:xfrm>
              <a:off x="637175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/>
            <p:cNvSpPr txBox="1"/>
            <p:nvPr/>
          </p:nvSpPr>
          <p:spPr>
            <a:xfrm>
              <a:off x="637175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UE65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778317" y="6114678"/>
            <a:ext cx="551007" cy="403185"/>
            <a:chOff x="6778317" y="5682481"/>
            <a:chExt cx="551007" cy="403185"/>
          </a:xfrm>
        </p:grpSpPr>
        <p:sp>
          <p:nvSpPr>
            <p:cNvPr id="32" name="Rectangle 31"/>
            <p:cNvSpPr/>
            <p:nvPr/>
          </p:nvSpPr>
          <p:spPr>
            <a:xfrm>
              <a:off x="677831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/>
            <p:cNvSpPr txBox="1"/>
            <p:nvPr/>
          </p:nvSpPr>
          <p:spPr>
            <a:xfrm>
              <a:off x="677831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CPMU9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145786" y="6114678"/>
            <a:ext cx="551007" cy="403185"/>
            <a:chOff x="7145786" y="5682481"/>
            <a:chExt cx="551007" cy="403185"/>
          </a:xfrm>
        </p:grpSpPr>
        <p:sp>
          <p:nvSpPr>
            <p:cNvPr id="30" name="Rectangle 29"/>
            <p:cNvSpPr/>
            <p:nvPr/>
          </p:nvSpPr>
          <p:spPr>
            <a:xfrm>
              <a:off x="71457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/>
            <p:cNvSpPr txBox="1"/>
            <p:nvPr/>
          </p:nvSpPr>
          <p:spPr>
            <a:xfrm>
              <a:off x="71457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UE48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525942" y="6114678"/>
            <a:ext cx="551007" cy="403185"/>
            <a:chOff x="7525942" y="5682481"/>
            <a:chExt cx="551007" cy="403185"/>
          </a:xfrm>
        </p:grpSpPr>
        <p:sp>
          <p:nvSpPr>
            <p:cNvPr id="28" name="Rectangle 27"/>
            <p:cNvSpPr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CPMU17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7135761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1376684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-51938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2824501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4260868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5700940" y="567268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73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</p:spTree>
    <p:extLst>
      <p:ext uri="{BB962C8B-B14F-4D97-AF65-F5344CB8AC3E}">
        <p14:creationId xmlns:p14="http://schemas.microsoft.com/office/powerpoint/2010/main" val="3164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0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DD85-C087-4999-ACAB-61681B71614C}" type="slidenum">
              <a:rPr lang="de-DE" smtClean="0"/>
              <a:t>5</a:t>
            </a:fld>
            <a:endParaRPr lang="de-DE"/>
          </a:p>
        </p:txBody>
      </p:sp>
      <p:sp>
        <p:nvSpPr>
          <p:cNvPr id="6" name="Freeform 5"/>
          <p:cNvSpPr/>
          <p:nvPr/>
        </p:nvSpPr>
        <p:spPr>
          <a:xfrm>
            <a:off x="2487394" y="-64592"/>
            <a:ext cx="4854490" cy="4854490"/>
          </a:xfrm>
          <a:custGeom>
            <a:avLst/>
            <a:gdLst>
              <a:gd name="connsiteX0" fmla="*/ 0 w 4385234"/>
              <a:gd name="connsiteY0" fmla="*/ 2192617 h 4385234"/>
              <a:gd name="connsiteX1" fmla="*/ 2192617 w 4385234"/>
              <a:gd name="connsiteY1" fmla="*/ 0 h 4385234"/>
              <a:gd name="connsiteX2" fmla="*/ 4385234 w 4385234"/>
              <a:gd name="connsiteY2" fmla="*/ 2192617 h 4385234"/>
              <a:gd name="connsiteX3" fmla="*/ 2192617 w 4385234"/>
              <a:gd name="connsiteY3" fmla="*/ 4385234 h 4385234"/>
              <a:gd name="connsiteX4" fmla="*/ 0 w 4385234"/>
              <a:gd name="connsiteY4" fmla="*/ 2192617 h 43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234" h="4385234">
                <a:moveTo>
                  <a:pt x="0" y="2192617"/>
                </a:moveTo>
                <a:cubicBezTo>
                  <a:pt x="0" y="981668"/>
                  <a:pt x="981668" y="0"/>
                  <a:pt x="2192617" y="0"/>
                </a:cubicBezTo>
                <a:cubicBezTo>
                  <a:pt x="3403566" y="0"/>
                  <a:pt x="4385234" y="981668"/>
                  <a:pt x="4385234" y="2192617"/>
                </a:cubicBezTo>
                <a:cubicBezTo>
                  <a:pt x="4385234" y="3403566"/>
                  <a:pt x="3403566" y="4385234"/>
                  <a:pt x="2192617" y="4385234"/>
                </a:cubicBezTo>
                <a:cubicBezTo>
                  <a:pt x="981668" y="4385234"/>
                  <a:pt x="0" y="3403566"/>
                  <a:pt x="0" y="2192617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84698" tIns="767415" rIns="584698" bIns="16444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/>
              <a:t>CPMU</a:t>
            </a: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Development Path: CPMU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336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347930" y="908720"/>
            <a:ext cx="8822184" cy="5847236"/>
            <a:chOff x="148849" y="862774"/>
            <a:chExt cx="8822184" cy="5847236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148849" y="862774"/>
              <a:ext cx="8822184" cy="5847236"/>
              <a:chOff x="4485661" y="7318403"/>
              <a:chExt cx="8822184" cy="5847236"/>
            </a:xfrm>
          </p:grpSpPr>
          <p:sp>
            <p:nvSpPr>
              <p:cNvPr id="6" name="Rechteck 5"/>
              <p:cNvSpPr/>
              <p:nvPr/>
            </p:nvSpPr>
            <p:spPr>
              <a:xfrm>
                <a:off x="4485661" y="7318403"/>
                <a:ext cx="8822184" cy="5847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289" y="8560863"/>
                <a:ext cx="8702019" cy="4230148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8" name="Textfeld 7"/>
            <p:cNvSpPr txBox="1"/>
            <p:nvPr/>
          </p:nvSpPr>
          <p:spPr>
            <a:xfrm>
              <a:off x="355226" y="871381"/>
              <a:ext cx="37625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A </a:t>
              </a:r>
              <a:r>
                <a:rPr lang="de-DE" dirty="0" err="1"/>
                <a:t>wide</a:t>
              </a:r>
              <a:r>
                <a:rPr lang="de-DE" dirty="0"/>
                <a:t> </a:t>
              </a:r>
              <a:r>
                <a:rPr lang="de-DE" dirty="0" err="1"/>
                <a:t>energy</a:t>
              </a:r>
              <a:r>
                <a:rPr lang="de-DE" dirty="0"/>
                <a:t> </a:t>
              </a:r>
              <a:r>
                <a:rPr lang="de-DE" dirty="0" err="1"/>
                <a:t>range</a:t>
              </a:r>
              <a:r>
                <a:rPr lang="de-DE" dirty="0"/>
                <a:t> </a:t>
              </a:r>
              <a:r>
                <a:rPr lang="de-DE" dirty="0" err="1"/>
                <a:t>for</a:t>
              </a:r>
              <a:r>
                <a:rPr lang="de-DE" dirty="0"/>
                <a:t> EMIL,</a:t>
              </a:r>
            </a:p>
            <a:p>
              <a:r>
                <a:rPr lang="de-DE" dirty="0"/>
                <a:t>Energy Materials In-situ Laboratory</a:t>
              </a:r>
            </a:p>
            <a:p>
              <a:r>
                <a:rPr lang="de-DE" dirty="0"/>
                <a:t>60 – 6000eV</a:t>
              </a:r>
            </a:p>
            <a:p>
              <a:r>
                <a:rPr lang="de-DE" dirty="0"/>
                <a:t>Canted Double Undulator System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698673" y="6248345"/>
            <a:ext cx="4449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i="1" dirty="0"/>
          </a:p>
          <a:p>
            <a:r>
              <a:rPr lang="de-DE" sz="1200" i="1" dirty="0"/>
              <a:t>.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fld id="{B699DAC1-87E9-42B9-B963-70739D363C9E}" type="slidenum">
              <a:rPr lang="de-DE"/>
              <a:pPr/>
              <a:t>6</a:t>
            </a:fld>
            <a:endParaRPr lang="de-DE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4827607" y="987490"/>
            <a:ext cx="3765234" cy="997263"/>
            <a:chOff x="395288" y="2403842"/>
            <a:chExt cx="6696347" cy="2008970"/>
          </a:xfrm>
        </p:grpSpPr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1331913" y="2636838"/>
              <a:ext cx="2159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5364435" y="2636838"/>
              <a:ext cx="2159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3430490" y="2977180"/>
              <a:ext cx="215901" cy="9144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3214318" y="2977180"/>
              <a:ext cx="215901" cy="9144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>
              <a:off x="395288" y="3068638"/>
              <a:ext cx="10810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1476376" y="3068638"/>
              <a:ext cx="1727200" cy="334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 flipV="1">
              <a:off x="3646391" y="3068637"/>
              <a:ext cx="1789480" cy="334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>
              <a:off x="5435873" y="3068638"/>
              <a:ext cx="16557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 rot="634348">
              <a:off x="1817730" y="3014895"/>
              <a:ext cx="1108074" cy="447217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 rot="20986147">
              <a:off x="3969633" y="3049220"/>
              <a:ext cx="1108074" cy="411545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1116014" y="3597275"/>
              <a:ext cx="1098163" cy="558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1200" dirty="0"/>
                <a:t>Dipole</a:t>
              </a:r>
            </a:p>
          </p:txBody>
        </p:sp>
        <p:sp>
          <p:nvSpPr>
            <p:cNvPr id="37" name="Text Box 20"/>
            <p:cNvSpPr txBox="1">
              <a:spLocks noChangeArrowheads="1"/>
            </p:cNvSpPr>
            <p:nvPr/>
          </p:nvSpPr>
          <p:spPr bwMode="auto">
            <a:xfrm>
              <a:off x="2848012" y="3854802"/>
              <a:ext cx="1098163" cy="558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1200" dirty="0"/>
                <a:t>Dipole</a:t>
              </a:r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5146948" y="3573464"/>
              <a:ext cx="1098163" cy="558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1200" dirty="0"/>
                <a:t>Dipole</a:t>
              </a:r>
            </a:p>
          </p:txBody>
        </p:sp>
        <p:sp>
          <p:nvSpPr>
            <p:cNvPr id="39" name="Text Box 23"/>
            <p:cNvSpPr txBox="1">
              <a:spLocks noChangeArrowheads="1"/>
            </p:cNvSpPr>
            <p:nvPr/>
          </p:nvSpPr>
          <p:spPr bwMode="auto">
            <a:xfrm>
              <a:off x="1721749" y="2403842"/>
              <a:ext cx="1434567" cy="558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1200" dirty="0"/>
                <a:t>CPMU17</a:t>
              </a:r>
              <a:endParaRPr lang="en-US" sz="1200" dirty="0"/>
            </a:p>
          </p:txBody>
        </p:sp>
        <p:sp>
          <p:nvSpPr>
            <p:cNvPr id="40" name="Text Box 24"/>
            <p:cNvSpPr txBox="1">
              <a:spLocks noChangeArrowheads="1"/>
            </p:cNvSpPr>
            <p:nvPr/>
          </p:nvSpPr>
          <p:spPr bwMode="auto">
            <a:xfrm>
              <a:off x="3981075" y="2403844"/>
              <a:ext cx="1009785" cy="558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1200" dirty="0"/>
                <a:t>UE48</a:t>
              </a:r>
              <a:endParaRPr lang="en-US" sz="1200" dirty="0"/>
            </a:p>
          </p:txBody>
        </p:sp>
      </p:grpSp>
      <p:sp>
        <p:nvSpPr>
          <p:cNvPr id="44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45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EMIL @ BESSY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76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3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24" y="1188085"/>
            <a:ext cx="6879464" cy="5159598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Internal View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613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627DD6-5728-46CD-82D9-D431D9CA3E46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3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41606"/>
            <a:ext cx="7386296" cy="5539722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Measurement System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806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6C4A01-2F0A-41C6-9AB3-40CD9BEA44AC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3378128"/>
            <a:ext cx="5999353" cy="25711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3" y="980728"/>
            <a:ext cx="6184405" cy="234315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827149" y="191683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room</a:t>
            </a:r>
            <a:r>
              <a:rPr lang="de-DE" dirty="0"/>
              <a:t> </a:t>
            </a:r>
            <a:r>
              <a:rPr lang="de-DE" dirty="0" err="1"/>
              <a:t>temperature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796088" y="3933056"/>
            <a:ext cx="2262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liquid </a:t>
            </a:r>
            <a:r>
              <a:rPr lang="de-DE" dirty="0" err="1"/>
              <a:t>nitrogen</a:t>
            </a:r>
            <a:endParaRPr lang="de-DE" dirty="0"/>
          </a:p>
          <a:p>
            <a:r>
              <a:rPr lang="de-DE" dirty="0" err="1"/>
              <a:t>temperature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taper</a:t>
            </a:r>
            <a:r>
              <a:rPr lang="de-DE" dirty="0"/>
              <a:t> </a:t>
            </a:r>
            <a:r>
              <a:rPr lang="de-DE" dirty="0" err="1"/>
              <a:t>correction</a:t>
            </a:r>
            <a:endParaRPr lang="de-DE" dirty="0"/>
          </a:p>
          <a:p>
            <a:r>
              <a:rPr lang="de-DE" dirty="0"/>
              <a:t>4°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error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36701" y="3624071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taper</a:t>
            </a:r>
            <a:r>
              <a:rPr lang="de-DE" sz="1400" dirty="0"/>
              <a:t> </a:t>
            </a:r>
            <a:r>
              <a:rPr lang="de-DE" sz="1400" dirty="0" err="1"/>
              <a:t>correction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4332528" y="5013176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7°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error</a:t>
            </a:r>
            <a:endParaRPr lang="de-DE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467544" y="6093296"/>
            <a:ext cx="812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Final </a:t>
            </a:r>
            <a:r>
              <a:rPr lang="de-DE" dirty="0" err="1">
                <a:solidFill>
                  <a:srgbClr val="0000FF"/>
                </a:solidFill>
              </a:rPr>
              <a:t>taper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setting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and</a:t>
            </a:r>
            <a:r>
              <a:rPr lang="de-DE" dirty="0">
                <a:solidFill>
                  <a:srgbClr val="0000FF"/>
                </a:solidFill>
              </a:rPr>
              <a:t> environmental </a:t>
            </a:r>
            <a:r>
              <a:rPr lang="de-DE" dirty="0" err="1">
                <a:solidFill>
                  <a:srgbClr val="0000FF"/>
                </a:solidFill>
              </a:rPr>
              <a:t>field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compensation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with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monochromator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179512" y="6356349"/>
            <a:ext cx="381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E. Rial,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at HZB, 29.11.19 </a:t>
            </a: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5940152" y="6356349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European Synchrotron Light </a:t>
            </a:r>
            <a:r>
              <a:rPr lang="de-DE" dirty="0" err="1"/>
              <a:t>Sources</a:t>
            </a:r>
            <a:r>
              <a:rPr lang="de-DE" dirty="0"/>
              <a:t> 2019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14400" y="253372"/>
            <a:ext cx="5300642" cy="4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/>
              <a:t>CPMU17: Measurement Results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34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ZB_PowerPoint_Image 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1643</Words>
  <Application>Microsoft Office PowerPoint</Application>
  <PresentationFormat>On-screen Show (4:3)</PresentationFormat>
  <Paragraphs>497</Paragraphs>
  <Slides>47</Slides>
  <Notes>5</Notes>
  <HiddenSlides>14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Cambria</vt:lpstr>
      <vt:lpstr>Comic Sans MS</vt:lpstr>
      <vt:lpstr>Symbol</vt:lpstr>
      <vt:lpstr>Times New Roman</vt:lpstr>
      <vt:lpstr>Wingdings</vt:lpstr>
      <vt:lpstr>HZB_PowerPoint_Image 2</vt:lpstr>
      <vt:lpstr>PowerPoint Presentation</vt:lpstr>
      <vt:lpstr>Undulator Developments at HZB</vt:lpstr>
      <vt:lpstr>Experience of BESSY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U125-2</vt:lpstr>
      <vt:lpstr>UE56-2</vt:lpstr>
      <vt:lpstr>U41</vt:lpstr>
      <vt:lpstr>U49-1</vt:lpstr>
      <vt:lpstr>UE49</vt:lpstr>
      <vt:lpstr>UE52</vt:lpstr>
      <vt:lpstr>UE46</vt:lpstr>
      <vt:lpstr>U139</vt:lpstr>
      <vt:lpstr>UE56-1</vt:lpstr>
      <vt:lpstr>CPMU17</vt:lpstr>
      <vt:lpstr>UE48</vt:lpstr>
      <vt:lpstr>UE112</vt:lpstr>
      <vt:lpstr>U49-2</vt:lpstr>
      <vt:lpstr>Experience of BESSY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Monica Mantel</dc:creator>
  <cp:lastModifiedBy>Ed</cp:lastModifiedBy>
  <cp:revision>553</cp:revision>
  <dcterms:created xsi:type="dcterms:W3CDTF">2009-04-16T12:28:49Z</dcterms:created>
  <dcterms:modified xsi:type="dcterms:W3CDTF">2019-11-29T06:24:03Z</dcterms:modified>
</cp:coreProperties>
</file>